
<file path=[Content_Types].xml><?xml version="1.0" encoding="utf-8"?>
<Types xmlns="http://schemas.openxmlformats.org/package/2006/content-types">
  <Default Extension="xlsx" ContentType="application/vnd.openxmlformats-officedocument.spreadsheetml.sheet"/>
  <Default Extension="jpeg" ContentType="image/jpeg"/>
  <Default Extension="JPG" ContentType="image/.jpg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olors1.xml" ContentType="application/vnd.ms-office.chartcolorstyle+xml"/>
  <Override PartName="/ppt/charts/colors2.xml" ContentType="application/vnd.ms-office.chartcolorstyle+xml"/>
  <Override PartName="/ppt/charts/colors3.xml" ContentType="application/vnd.ms-office.chartcolorstyle+xml"/>
  <Override PartName="/ppt/charts/colors4.xml" ContentType="application/vnd.ms-office.chartcolorstyle+xml"/>
  <Override PartName="/ppt/charts/style1.xml" ContentType="application/vnd.ms-office.chartstyle+xml"/>
  <Override PartName="/ppt/charts/style2.xml" ContentType="application/vnd.ms-office.chartstyle+xml"/>
  <Override PartName="/ppt/charts/style3.xml" ContentType="application/vnd.ms-office.chartstyle+xml"/>
  <Override PartName="/ppt/charts/style4.xml" ContentType="application/vnd.ms-office.chartstyle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autoCompressPictures="0">
  <p:sldMasterIdLst>
    <p:sldMasterId id="2147483648" r:id="rId1"/>
    <p:sldMasterId id="2147483665" r:id="rId3"/>
  </p:sldMasterIdLst>
  <p:notesMasterIdLst>
    <p:notesMasterId r:id="rId5"/>
  </p:notesMasterIdLst>
  <p:sldIdLst>
    <p:sldId id="271" r:id="rId4"/>
    <p:sldId id="272" r:id="rId6"/>
    <p:sldId id="260" r:id="rId7"/>
    <p:sldId id="279" r:id="rId8"/>
    <p:sldId id="280" r:id="rId9"/>
    <p:sldId id="273" r:id="rId10"/>
    <p:sldId id="281" r:id="rId11"/>
    <p:sldId id="308" r:id="rId12"/>
    <p:sldId id="343" r:id="rId13"/>
    <p:sldId id="362" r:id="rId14"/>
    <p:sldId id="344" r:id="rId15"/>
    <p:sldId id="363" r:id="rId16"/>
    <p:sldId id="315" r:id="rId17"/>
    <p:sldId id="326" r:id="rId18"/>
    <p:sldId id="293" r:id="rId19"/>
    <p:sldId id="310" r:id="rId20"/>
    <p:sldId id="364" r:id="rId21"/>
    <p:sldId id="265" r:id="rId22"/>
    <p:sldId id="313" r:id="rId23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BEE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5837" autoAdjust="0"/>
  </p:normalViewPr>
  <p:slideViewPr>
    <p:cSldViewPr snapToGrid="0">
      <p:cViewPr varScale="1">
        <p:scale>
          <a:sx n="100" d="100"/>
          <a:sy n="100" d="100"/>
        </p:scale>
        <p:origin x="102" y="474"/>
      </p:cViewPr>
      <p:guideLst>
        <p:guide orient="horz" pos="1631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6" Type="http://schemas.openxmlformats.org/officeDocument/2006/relationships/tableStyles" Target="tableStyles.xml"/><Relationship Id="rId25" Type="http://schemas.openxmlformats.org/officeDocument/2006/relationships/viewProps" Target="viewProps.xml"/><Relationship Id="rId24" Type="http://schemas.openxmlformats.org/officeDocument/2006/relationships/presProps" Target="presProps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package" Target="../embeddings/Workbook1.xlsx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package" Target="../embeddings/Workbook2.xlsx"/></Relationships>
</file>

<file path=ppt/charts/_rels/chart3.xml.rels><?xml version="1.0" encoding="UTF-8" standalone="yes"?>
<Relationships xmlns="http://schemas.openxmlformats.org/package/2006/relationships"><Relationship Id="rId3" Type="http://schemas.microsoft.com/office/2011/relationships/chartColorStyle" Target="colors3.xml"/><Relationship Id="rId2" Type="http://schemas.microsoft.com/office/2011/relationships/chartStyle" Target="style3.xml"/><Relationship Id="rId1" Type="http://schemas.openxmlformats.org/officeDocument/2006/relationships/package" Target="../embeddings/Workbook3.xlsx"/></Relationships>
</file>

<file path=ppt/charts/_rels/chart4.xml.rels><?xml version="1.0" encoding="UTF-8" standalone="yes"?>
<Relationships xmlns="http://schemas.openxmlformats.org/package/2006/relationships"><Relationship Id="rId3" Type="http://schemas.microsoft.com/office/2011/relationships/chartColorStyle" Target="colors4.xml"/><Relationship Id="rId2" Type="http://schemas.microsoft.com/office/2011/relationships/chartStyle" Target="style4.xml"/><Relationship Id="rId1" Type="http://schemas.openxmlformats.org/officeDocument/2006/relationships/package" Target="../embeddings/Workbook4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89296928895973"/>
          <c:y val="0.0733291287053284"/>
          <c:w val="0.572463544020744"/>
          <c:h val="0.858695060692051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solidFill>
              <a:schemeClr val="accent1"/>
            </a:solidFill>
          </c:spPr>
          <c:explosion val="0"/>
          <c:dPt>
            <c:idx val="0"/>
            <c:bubble3D val="0"/>
            <c:spPr>
              <a:gradFill rotWithShape="1">
                <a:gsLst>
                  <a:gs pos="8000">
                    <a:schemeClr val="accent1"/>
                  </a:gs>
                  <a:gs pos="100000">
                    <a:schemeClr val="accent2"/>
                  </a:gs>
                </a:gsLst>
                <a:lin ang="5400000" scaled="1"/>
              </a:gradFill>
              <a:ln>
                <a:noFill/>
              </a:ln>
              <a:effectLst/>
            </c:spPr>
          </c:dPt>
          <c:dPt>
            <c:idx val="1"/>
            <c:bubble3D val="0"/>
            <c:spPr>
              <a:solidFill>
                <a:schemeClr val="bg1"/>
              </a:solidFill>
              <a:ln>
                <a:noFill/>
              </a:ln>
              <a:effectLst/>
            </c:spPr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</c:v>
                </c:pt>
                <c:pt idx="1">
                  <c:v>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9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/>
      </a:pPr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89296928895973"/>
          <c:y val="0.0733291287053284"/>
          <c:w val="0.572463544020744"/>
          <c:h val="0.858695060692051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solidFill>
              <a:schemeClr val="accent1"/>
            </a:solidFill>
          </c:spPr>
          <c:explosion val="0"/>
          <c:dPt>
            <c:idx val="0"/>
            <c:bubble3D val="0"/>
            <c:spPr>
              <a:gradFill rotWithShape="1">
                <a:gsLst>
                  <a:gs pos="8000">
                    <a:schemeClr val="accent1"/>
                  </a:gs>
                  <a:gs pos="100000">
                    <a:schemeClr val="accent2"/>
                  </a:gs>
                </a:gsLst>
                <a:lin ang="5400000" scaled="1"/>
              </a:gradFill>
              <a:ln>
                <a:noFill/>
              </a:ln>
              <a:effectLst/>
            </c:spPr>
          </c:dPt>
          <c:dPt>
            <c:idx val="1"/>
            <c:bubble3D val="0"/>
            <c:spPr>
              <a:solidFill>
                <a:schemeClr val="bg1"/>
              </a:solidFill>
              <a:ln>
                <a:noFill/>
              </a:ln>
              <a:effectLst/>
            </c:spPr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2</c:v>
                </c:pt>
                <c:pt idx="1">
                  <c:v>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9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/>
      </a:pPr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89296928895973"/>
          <c:y val="0.0733291287053284"/>
          <c:w val="0.572463544020744"/>
          <c:h val="0.858695060692051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solidFill>
              <a:schemeClr val="accent1"/>
            </a:solidFill>
          </c:spPr>
          <c:explosion val="0"/>
          <c:dPt>
            <c:idx val="0"/>
            <c:bubble3D val="0"/>
            <c:spPr>
              <a:gradFill rotWithShape="1">
                <a:gsLst>
                  <a:gs pos="8000">
                    <a:schemeClr val="accent1"/>
                  </a:gs>
                  <a:gs pos="100000">
                    <a:schemeClr val="accent2"/>
                  </a:gs>
                </a:gsLst>
                <a:lin ang="5400000" scaled="1"/>
              </a:gradFill>
              <a:ln>
                <a:noFill/>
              </a:ln>
              <a:effectLst/>
            </c:spPr>
          </c:dPt>
          <c:dPt>
            <c:idx val="1"/>
            <c:bubble3D val="0"/>
            <c:spPr>
              <a:solidFill>
                <a:schemeClr val="bg1"/>
              </a:solidFill>
              <a:ln>
                <a:noFill/>
              </a:ln>
              <a:effectLst/>
            </c:spPr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2</c:v>
                </c:pt>
                <c:pt idx="1">
                  <c:v>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9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/>
      </a:pPr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89296928895973"/>
          <c:y val="0.0733291287053284"/>
          <c:w val="0.572463544020744"/>
          <c:h val="0.858695060692051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solidFill>
              <a:schemeClr val="accent1"/>
            </a:solidFill>
          </c:spPr>
          <c:explosion val="0"/>
          <c:dPt>
            <c:idx val="0"/>
            <c:bubble3D val="0"/>
            <c:spPr>
              <a:gradFill rotWithShape="1">
                <a:gsLst>
                  <a:gs pos="8000">
                    <a:schemeClr val="accent1"/>
                  </a:gs>
                  <a:gs pos="100000">
                    <a:schemeClr val="accent2"/>
                  </a:gs>
                </a:gsLst>
                <a:lin ang="5400000" scaled="1"/>
              </a:gradFill>
              <a:ln>
                <a:noFill/>
              </a:ln>
              <a:effectLst/>
            </c:spPr>
          </c:dPt>
          <c:dPt>
            <c:idx val="1"/>
            <c:bubble3D val="0"/>
            <c:spPr>
              <a:solidFill>
                <a:schemeClr val="bg1"/>
              </a:solidFill>
              <a:ln>
                <a:noFill/>
              </a:ln>
              <a:effectLst/>
            </c:spPr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4</c:v>
                </c:pt>
                <c:pt idx="1">
                  <c:v>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9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/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1195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2"/>
    </cs:fontRef>
    <cs:defRPr sz="1195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5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5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3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5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5" kern="1200"/>
  </cs:valueAxis>
  <cs:wall>
    <cs:lnRef idx="0"/>
    <cs:fillRef idx="0"/>
    <cs:effectRef idx="0"/>
    <cs:fontRef idx="minor">
      <a:schemeClr val="tx2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1195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2"/>
    </cs:fontRef>
    <cs:defRPr sz="1195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5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5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3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5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5" kern="1200"/>
  </cs:valueAxis>
  <cs:wall>
    <cs:lnRef idx="0"/>
    <cs:fillRef idx="0"/>
    <cs:effectRef idx="0"/>
    <cs:fontRef idx="minor">
      <a:schemeClr val="tx2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1195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2"/>
    </cs:fontRef>
    <cs:defRPr sz="1195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5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5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3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5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5" kern="1200"/>
  </cs:valueAxis>
  <cs:wall>
    <cs:lnRef idx="0"/>
    <cs:fillRef idx="0"/>
    <cs:effectRef idx="0"/>
    <cs:fontRef idx="minor">
      <a:schemeClr val="tx2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1195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2"/>
    </cs:fontRef>
    <cs:defRPr sz="1195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5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5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3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5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5" kern="1200"/>
  </cs:valueAxis>
  <cs:wall>
    <cs:lnRef idx="0"/>
    <cs:fillRef idx="0"/>
    <cs:effectRef idx="0"/>
    <cs:fontRef idx="minor">
      <a:schemeClr val="tx2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DC22405-BFCA-4A98-9A26-B34EC90EF33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/>
            </a:pPr>
            <a:r>
              <a:rPr lang="zh-CN" altLang="en-US" dirty="0"/>
              <a:t>目前的</a:t>
            </a:r>
            <a:r>
              <a:rPr lang="en-US" altLang="zh-CN" dirty="0"/>
              <a:t>NFT</a:t>
            </a:r>
            <a:r>
              <a:rPr lang="zh-CN" altLang="en-US" dirty="0"/>
              <a:t>实现要么不存储文件本身，要么将其存储在本地或云服务器中，在本次实现中我们采用了</a:t>
            </a:r>
            <a:r>
              <a:rPr lang="en-US" altLang="zh-CN" dirty="0"/>
              <a:t>IPFS</a:t>
            </a:r>
            <a:r>
              <a:rPr lang="zh-CN" altLang="en-US" dirty="0"/>
              <a:t>作为艺术品本身的存储系统。</a:t>
            </a:r>
            <a:endParaRPr lang="zh-CN" altLang="en-US" dirty="0"/>
          </a:p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DC22405-BFCA-4A98-9A26-B34EC90EF33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56C21CDE-3C17-42E9-A65E-B685161B385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1"/>
          </p:nvPr>
        </p:nvSpPr>
        <p:spPr/>
        <p:txBody>
          <a:bodyPr/>
          <a:p>
            <a:r>
              <a:rPr lang="en-US"/>
              <a:t>Ethereum Request for Comment</a:t>
            </a:r>
            <a:r>
              <a:rPr lang="zh-CN" altLang="en-US">
                <a:ea typeface="宋体" charset="0"/>
              </a:rPr>
              <a:t>，以太坊上应用级的各种开发标准和协议</a:t>
            </a:r>
            <a:endParaRPr lang="zh-CN" altLang="en-US">
              <a:ea typeface="宋体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100" dirty="0"/>
              <a:t>1.</a:t>
            </a:r>
            <a:r>
              <a:rPr lang="zh-CN" altLang="en-US" sz="1100" dirty="0"/>
              <a:t>已知确定身份的参与者这种准入门槛的设置有利于</a:t>
            </a:r>
            <a:r>
              <a:rPr lang="en-US" altLang="zh-CN" sz="1100" dirty="0"/>
              <a:t>NFT</a:t>
            </a:r>
            <a:r>
              <a:rPr lang="zh-CN" altLang="en-US" sz="1100" dirty="0"/>
              <a:t>的资产确认，即证明物品是属于你的才可以将其发布为</a:t>
            </a:r>
            <a:r>
              <a:rPr lang="en-US" altLang="zh-CN" sz="1100" dirty="0"/>
              <a:t>NFT;</a:t>
            </a:r>
            <a:r>
              <a:rPr lang="zh-CN" altLang="en-US" sz="1100" dirty="0"/>
              <a:t>同时可以有效降低链受到安全问题困扰的概率</a:t>
            </a:r>
            <a:endParaRPr lang="en-US" altLang="zh-CN" sz="1100" dirty="0"/>
          </a:p>
          <a:p>
            <a:endParaRPr lang="en-US" altLang="zh-CN" sz="1100" dirty="0"/>
          </a:p>
          <a:p>
            <a:r>
              <a:rPr lang="en-US" altLang="zh-CN" sz="1100" dirty="0"/>
              <a:t>2.</a:t>
            </a:r>
            <a:r>
              <a:rPr lang="zh-CN" altLang="en-US" sz="1100" dirty="0"/>
              <a:t>不需要系统地依赖本地加密货币，为</a:t>
            </a:r>
            <a:r>
              <a:rPr lang="en-US" altLang="zh-CN" sz="1100" dirty="0"/>
              <a:t>NFT</a:t>
            </a:r>
            <a:r>
              <a:rPr lang="zh-CN" altLang="en-US" sz="1100" dirty="0"/>
              <a:t>的转让和结算提供更灵活的方式，更加方便。</a:t>
            </a:r>
            <a:endParaRPr lang="en-US" altLang="zh-CN" sz="1100" dirty="0"/>
          </a:p>
          <a:p>
            <a:endParaRPr lang="en-US" altLang="zh-CN" sz="1100" dirty="0"/>
          </a:p>
          <a:p>
            <a:r>
              <a:rPr lang="en-US" altLang="zh-CN" sz="1100" dirty="0"/>
              <a:t>3.</a:t>
            </a:r>
            <a:r>
              <a:rPr lang="zh-CN" altLang="en-US" sz="1100" dirty="0"/>
              <a:t>共识机制开销小，额外开销较低，更专注于</a:t>
            </a:r>
            <a:r>
              <a:rPr lang="en-US" altLang="zh-CN" sz="1100" dirty="0"/>
              <a:t>NFT</a:t>
            </a:r>
            <a:r>
              <a:rPr lang="zh-CN" altLang="en-US" sz="1100" dirty="0"/>
              <a:t>事务本身。</a:t>
            </a:r>
            <a:endParaRPr lang="zh-CN" altLang="en-US" sz="1100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56C21CDE-3C17-42E9-A65E-B685161B385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/>
            </a:pPr>
            <a:r>
              <a:rPr lang="en-US" altLang="zh-CN" dirty="0"/>
              <a:t>Fabric</a:t>
            </a:r>
            <a:r>
              <a:rPr lang="zh-CN" altLang="en-US" dirty="0"/>
              <a:t>作为首个支持使用通用语言（</a:t>
            </a:r>
            <a:r>
              <a:rPr lang="en-US" altLang="zh-CN" dirty="0"/>
              <a:t>Go</a:t>
            </a:r>
            <a:r>
              <a:rPr lang="zh-CN" altLang="en-US" dirty="0"/>
              <a:t>，</a:t>
            </a:r>
            <a:r>
              <a:rPr lang="en-US" altLang="zh-CN" dirty="0"/>
              <a:t>C++</a:t>
            </a:r>
            <a:r>
              <a:rPr lang="zh-CN" altLang="en-US" dirty="0"/>
              <a:t>等）编写智能合约的链，同时实现了共识机制的可插拔。并克服了许多传统区块链面临的难题，这些都使得它更适应于</a:t>
            </a:r>
            <a:r>
              <a:rPr lang="en-US" altLang="zh-CN" dirty="0"/>
              <a:t>NFT</a:t>
            </a:r>
            <a:r>
              <a:rPr lang="zh-CN" altLang="en-US" dirty="0"/>
              <a:t>的部署。</a:t>
            </a:r>
            <a:endParaRPr lang="zh-CN" altLang="en-US" dirty="0"/>
          </a:p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56C21CDE-3C17-42E9-A65E-B685161B385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56C21CDE-3C17-42E9-A65E-B685161B385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Arial"/>
                <a:sym typeface="Arial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56C21CDE-3C17-42E9-A65E-B685161B385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tags" Target="../tags/tag2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tags" Target="../tags/tag3.xm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tags" Target="../tags/tag4.xml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tags" Target="../tags/tag5.xml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tags" Target="../tags/tag6.xml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tags" Target="../tags/tag7.xml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tags" Target="../tags/tag8.xml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tags" Target="../tags/tag9.xml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tags" Target="../tags/tag10.xml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tags" Target="../tags/tag11.xml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tags" Target="../tags/tag12.xml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tags" Target="../tags/tag13.xml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tags" Target="../tags/tag14.xml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tags" Target="../tags/tag15.xml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tags" Target="../tags/tag16.xml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>
              <a:buClrTx/>
              <a:defRPr/>
            </a:pPr>
            <a:fld id="{C9F8080D-B5D0-4664-B938-5E7F93A5FFDA}" type="datetimeFigureOut">
              <a:rPr lang="zh-CN" altLang="en-US" kern="1200" smtClean="0">
                <a:solidFill>
                  <a:prstClr val="black">
                    <a:tint val="75000"/>
                  </a:prstClr>
                </a:solidFill>
                <a:latin typeface="微软雅黑 Light"/>
                <a:ea typeface="微软雅黑 Light"/>
                <a:cs typeface="+mn-cs"/>
              </a:rPr>
            </a:fld>
            <a:endParaRPr lang="zh-CN" altLang="en-US" kern="1200">
              <a:solidFill>
                <a:prstClr val="black">
                  <a:tint val="75000"/>
                </a:prstClr>
              </a:solidFill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>
              <a:buClrTx/>
              <a:defRPr/>
            </a:pPr>
            <a:endParaRPr lang="zh-CN" altLang="en-US" kern="1200">
              <a:solidFill>
                <a:prstClr val="black">
                  <a:tint val="75000"/>
                </a:prstClr>
              </a:solidFill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  <a:defRPr/>
            </a:pPr>
            <a:fld id="{DAA44188-3096-49C0-8534-FE6F15E0F67F}" type="slidenum">
              <a:rPr lang="zh-CN" altLang="en-US" kern="1200" smtClean="0">
                <a:solidFill>
                  <a:prstClr val="black">
                    <a:tint val="75000"/>
                  </a:prstClr>
                </a:solidFill>
                <a:latin typeface="微软雅黑 Light"/>
                <a:ea typeface="微软雅黑 Light"/>
                <a:cs typeface="+mn-cs"/>
              </a:rPr>
            </a:fld>
            <a:endParaRPr lang="zh-CN" altLang="en-US" kern="1200">
              <a:solidFill>
                <a:prstClr val="black">
                  <a:tint val="75000"/>
                </a:prstClr>
              </a:solidFill>
              <a:latin typeface="微软雅黑 Light"/>
              <a:ea typeface="微软雅黑 Light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0">
        <p15:prstTrans prst="pageCurlDouble"/>
      </p:transition>
    </mc:Choice>
    <mc:Fallback>
      <p:transition spd="slow" advTm="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结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>
              <a:buClrTx/>
              <a:defRPr/>
            </a:pPr>
            <a:fld id="{C9F8080D-B5D0-4664-B938-5E7F93A5FFDA}" type="datetimeFigureOut">
              <a:rPr lang="zh-CN" altLang="en-US" kern="1200" smtClean="0">
                <a:solidFill>
                  <a:prstClr val="black">
                    <a:tint val="75000"/>
                  </a:prstClr>
                </a:solidFill>
                <a:latin typeface="微软雅黑 Light"/>
                <a:ea typeface="微软雅黑 Light"/>
                <a:cs typeface="+mn-cs"/>
              </a:rPr>
            </a:fld>
            <a:endParaRPr lang="zh-CN" altLang="en-US" kern="1200">
              <a:solidFill>
                <a:prstClr val="black">
                  <a:tint val="75000"/>
                </a:prstClr>
              </a:solidFill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>
              <a:buClrTx/>
              <a:defRPr/>
            </a:pPr>
            <a:endParaRPr lang="zh-CN" altLang="en-US" kern="1200">
              <a:solidFill>
                <a:prstClr val="black">
                  <a:tint val="75000"/>
                </a:prstClr>
              </a:solidFill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  <a:defRPr/>
            </a:pPr>
            <a:fld id="{DAA44188-3096-49C0-8534-FE6F15E0F67F}" type="slidenum">
              <a:rPr lang="zh-CN" altLang="en-US" kern="1200" smtClean="0">
                <a:solidFill>
                  <a:prstClr val="black">
                    <a:tint val="75000"/>
                  </a:prstClr>
                </a:solidFill>
                <a:latin typeface="微软雅黑 Light"/>
                <a:ea typeface="微软雅黑 Light"/>
                <a:cs typeface="+mn-cs"/>
              </a:rPr>
            </a:fld>
            <a:endParaRPr lang="zh-CN" altLang="en-US" kern="1200">
              <a:solidFill>
                <a:prstClr val="black">
                  <a:tint val="75000"/>
                </a:prstClr>
              </a:solidFill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5" name="文本框 4"/>
          <p:cNvSpPr txBox="1"/>
          <p:nvPr userDrawn="1"/>
        </p:nvSpPr>
        <p:spPr>
          <a:xfrm>
            <a:off x="195945" y="307522"/>
            <a:ext cx="346165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小标宋简体"/>
                <a:ea typeface="方正小标宋简体"/>
                <a:cs typeface="+mn-cs"/>
              </a:rPr>
              <a:t>研究课题名称</a:t>
            </a:r>
            <a:endParaRPr kumimoji="0" lang="en-US" altLang="zh-CN" sz="9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方正小标宋简体"/>
              <a:ea typeface="方正小标宋简体"/>
              <a:cs typeface="+mn-cs"/>
            </a:endParaRPr>
          </a:p>
        </p:txBody>
      </p:sp>
      <p:sp>
        <p:nvSpPr>
          <p:cNvPr id="6" name="文本框 5"/>
          <p:cNvSpPr txBox="1"/>
          <p:nvPr userDrawn="1"/>
        </p:nvSpPr>
        <p:spPr>
          <a:xfrm>
            <a:off x="7772400" y="308884"/>
            <a:ext cx="117021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小标宋简体"/>
                <a:ea typeface="+mn-ea"/>
                <a:cs typeface="+mn-cs"/>
              </a:rPr>
              <a:t>山东大学</a:t>
            </a:r>
            <a:r>
              <a: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小标宋简体"/>
                <a:ea typeface="+mn-ea"/>
                <a:cs typeface="+mn-cs"/>
              </a:rPr>
              <a:t>XX</a:t>
            </a:r>
            <a:r>
              <a:rPr kumimoji="0" lang="zh-CN" alt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小标宋简体"/>
                <a:ea typeface="+mn-ea"/>
                <a:cs typeface="+mn-cs"/>
              </a:rPr>
              <a:t>学院</a:t>
            </a:r>
            <a:endParaRPr kumimoji="0" lang="en-US" altLang="zh-CN" sz="9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方正小标宋简体"/>
              <a:ea typeface="+mn-ea"/>
              <a:cs typeface="+mn-cs"/>
            </a:endParaRPr>
          </a:p>
        </p:txBody>
      </p:sp>
      <p:cxnSp>
        <p:nvCxnSpPr>
          <p:cNvPr id="8" name="直接连接符 7"/>
          <p:cNvCxnSpPr/>
          <p:nvPr userDrawn="1"/>
        </p:nvCxnSpPr>
        <p:spPr>
          <a:xfrm>
            <a:off x="239486" y="512549"/>
            <a:ext cx="865958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 userDrawn="1"/>
        </p:nvSpPr>
        <p:spPr>
          <a:xfrm>
            <a:off x="2579915" y="250372"/>
            <a:ext cx="1262743" cy="26217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研究背景</a:t>
            </a:r>
            <a:endParaRPr kumimoji="0" lang="zh-CN" alt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矩形 9"/>
          <p:cNvSpPr/>
          <p:nvPr userDrawn="1"/>
        </p:nvSpPr>
        <p:spPr>
          <a:xfrm>
            <a:off x="3842658" y="250372"/>
            <a:ext cx="1262743" cy="26217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研究内容</a:t>
            </a:r>
            <a:endParaRPr kumimoji="0" lang="zh-CN" alt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5108122" y="250372"/>
            <a:ext cx="1262743" cy="262178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研究结论</a:t>
            </a:r>
            <a:endParaRPr kumimoji="0" lang="zh-CN" altLang="en-US" sz="10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6373587" y="250372"/>
            <a:ext cx="1262743" cy="26217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研究展望</a:t>
            </a:r>
            <a:endParaRPr kumimoji="0" lang="zh-CN" alt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0">
        <p15:prstTrans prst="pageCurlDouble"/>
      </p:transition>
    </mc:Choice>
    <mc:Fallback>
      <p:transition spd="slow" advTm="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展望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>
              <a:buClrTx/>
              <a:defRPr/>
            </a:pPr>
            <a:fld id="{C9F8080D-B5D0-4664-B938-5E7F93A5FFDA}" type="datetimeFigureOut">
              <a:rPr lang="zh-CN" altLang="en-US" kern="1200" smtClean="0">
                <a:solidFill>
                  <a:prstClr val="black">
                    <a:tint val="75000"/>
                  </a:prstClr>
                </a:solidFill>
                <a:latin typeface="微软雅黑 Light"/>
                <a:ea typeface="微软雅黑 Light"/>
                <a:cs typeface="+mn-cs"/>
              </a:rPr>
            </a:fld>
            <a:endParaRPr lang="zh-CN" altLang="en-US" kern="1200">
              <a:solidFill>
                <a:prstClr val="black">
                  <a:tint val="75000"/>
                </a:prstClr>
              </a:solidFill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>
              <a:buClrTx/>
              <a:defRPr/>
            </a:pPr>
            <a:endParaRPr lang="zh-CN" altLang="en-US" kern="1200">
              <a:solidFill>
                <a:prstClr val="black">
                  <a:tint val="75000"/>
                </a:prstClr>
              </a:solidFill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  <a:defRPr/>
            </a:pPr>
            <a:fld id="{DAA44188-3096-49C0-8534-FE6F15E0F67F}" type="slidenum">
              <a:rPr lang="zh-CN" altLang="en-US" kern="1200" smtClean="0">
                <a:solidFill>
                  <a:prstClr val="black">
                    <a:tint val="75000"/>
                  </a:prstClr>
                </a:solidFill>
                <a:latin typeface="微软雅黑 Light"/>
                <a:ea typeface="微软雅黑 Light"/>
                <a:cs typeface="+mn-cs"/>
              </a:rPr>
            </a:fld>
            <a:endParaRPr lang="zh-CN" altLang="en-US" kern="1200">
              <a:solidFill>
                <a:prstClr val="black">
                  <a:tint val="75000"/>
                </a:prstClr>
              </a:solidFill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5" name="文本框 4"/>
          <p:cNvSpPr txBox="1"/>
          <p:nvPr userDrawn="1"/>
        </p:nvSpPr>
        <p:spPr>
          <a:xfrm>
            <a:off x="195945" y="307522"/>
            <a:ext cx="346165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小标宋简体"/>
                <a:ea typeface="方正小标宋简体"/>
                <a:cs typeface="+mn-cs"/>
              </a:rPr>
              <a:t>研究课题名称</a:t>
            </a:r>
            <a:endParaRPr kumimoji="0" lang="en-US" altLang="zh-CN" sz="9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方正小标宋简体"/>
              <a:ea typeface="方正小标宋简体"/>
              <a:cs typeface="+mn-cs"/>
            </a:endParaRPr>
          </a:p>
        </p:txBody>
      </p:sp>
      <p:sp>
        <p:nvSpPr>
          <p:cNvPr id="6" name="文本框 5"/>
          <p:cNvSpPr txBox="1"/>
          <p:nvPr userDrawn="1"/>
        </p:nvSpPr>
        <p:spPr>
          <a:xfrm>
            <a:off x="7772400" y="308884"/>
            <a:ext cx="1170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小标宋简体"/>
                <a:ea typeface="+mn-ea"/>
                <a:cs typeface="+mn-cs"/>
              </a:rPr>
              <a:t>山东大学</a:t>
            </a:r>
            <a:r>
              <a: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小标宋简体"/>
                <a:ea typeface="+mn-ea"/>
                <a:cs typeface="+mn-cs"/>
              </a:rPr>
              <a:t>XX</a:t>
            </a:r>
            <a:r>
              <a:rPr kumimoji="0" lang="zh-CN" alt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小标宋简体"/>
                <a:ea typeface="+mn-ea"/>
                <a:cs typeface="+mn-cs"/>
              </a:rPr>
              <a:t>学院</a:t>
            </a:r>
            <a:endParaRPr kumimoji="0" lang="en-US" altLang="zh-CN" sz="9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方正小标宋简体"/>
              <a:ea typeface="+mn-ea"/>
              <a:cs typeface="+mn-cs"/>
            </a:endParaRPr>
          </a:p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9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方正小标宋简体"/>
              <a:ea typeface="+mn-ea"/>
              <a:cs typeface="+mn-cs"/>
            </a:endParaRPr>
          </a:p>
        </p:txBody>
      </p:sp>
      <p:cxnSp>
        <p:nvCxnSpPr>
          <p:cNvPr id="8" name="直接连接符 7"/>
          <p:cNvCxnSpPr/>
          <p:nvPr userDrawn="1"/>
        </p:nvCxnSpPr>
        <p:spPr>
          <a:xfrm>
            <a:off x="239486" y="512549"/>
            <a:ext cx="865958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 userDrawn="1"/>
        </p:nvSpPr>
        <p:spPr>
          <a:xfrm>
            <a:off x="2579915" y="250372"/>
            <a:ext cx="1262743" cy="26217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研究背景</a:t>
            </a:r>
            <a:endParaRPr kumimoji="0" lang="zh-CN" alt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矩形 9"/>
          <p:cNvSpPr/>
          <p:nvPr userDrawn="1"/>
        </p:nvSpPr>
        <p:spPr>
          <a:xfrm>
            <a:off x="3842658" y="250372"/>
            <a:ext cx="1262743" cy="26217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研究内容</a:t>
            </a:r>
            <a:endParaRPr kumimoji="0" lang="zh-CN" alt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5108122" y="250372"/>
            <a:ext cx="1262743" cy="26217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研究结论</a:t>
            </a:r>
            <a:endParaRPr kumimoji="0" lang="zh-CN" alt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6373587" y="250372"/>
            <a:ext cx="1262743" cy="262178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研究展望</a:t>
            </a:r>
            <a:endParaRPr kumimoji="0" lang="zh-CN" altLang="en-US" sz="105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0">
        <p15:prstTrans prst="pageCurlDouble"/>
      </p:transition>
    </mc:Choice>
    <mc:Fallback>
      <p:transition spd="slow" advTm="0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>
              <a:buClrTx/>
              <a:defRPr/>
            </a:pPr>
            <a:fld id="{C9F8080D-B5D0-4664-B938-5E7F93A5FFDA}" type="datetimeFigureOut">
              <a:rPr lang="zh-CN" altLang="en-US" kern="1200" smtClean="0">
                <a:solidFill>
                  <a:prstClr val="black">
                    <a:tint val="75000"/>
                  </a:prstClr>
                </a:solidFill>
                <a:latin typeface="微软雅黑 Light"/>
                <a:ea typeface="微软雅黑 Light"/>
                <a:cs typeface="+mn-cs"/>
              </a:rPr>
            </a:fld>
            <a:endParaRPr lang="zh-CN" altLang="en-US" kern="1200">
              <a:solidFill>
                <a:prstClr val="black">
                  <a:tint val="75000"/>
                </a:prstClr>
              </a:solidFill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>
              <a:buClrTx/>
              <a:defRPr/>
            </a:pPr>
            <a:endParaRPr lang="zh-CN" altLang="en-US" kern="1200">
              <a:solidFill>
                <a:prstClr val="black">
                  <a:tint val="75000"/>
                </a:prstClr>
              </a:solidFill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  <a:defRPr/>
            </a:pPr>
            <a:fld id="{DAA44188-3096-49C0-8534-FE6F15E0F67F}" type="slidenum">
              <a:rPr lang="zh-CN" altLang="en-US" kern="1200" smtClean="0">
                <a:solidFill>
                  <a:prstClr val="black">
                    <a:tint val="75000"/>
                  </a:prstClr>
                </a:solidFill>
                <a:latin typeface="微软雅黑 Light"/>
                <a:ea typeface="微软雅黑 Light"/>
                <a:cs typeface="+mn-cs"/>
              </a:rPr>
            </a:fld>
            <a:endParaRPr lang="zh-CN" altLang="en-US" kern="1200">
              <a:solidFill>
                <a:prstClr val="black">
                  <a:tint val="75000"/>
                </a:prstClr>
              </a:solidFill>
              <a:latin typeface="微软雅黑 Light"/>
              <a:ea typeface="微软雅黑 Light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0">
        <p15:prstTrans prst="pageCurlDouble"/>
      </p:transition>
    </mc:Choice>
    <mc:Fallback>
      <p:transition spd="slow" advTm="0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>
              <a:buClrTx/>
              <a:defRPr/>
            </a:pPr>
            <a:fld id="{C9F8080D-B5D0-4664-B938-5E7F93A5FFDA}" type="datetimeFigureOut">
              <a:rPr lang="zh-CN" altLang="en-US" kern="1200" smtClean="0">
                <a:solidFill>
                  <a:prstClr val="black">
                    <a:tint val="75000"/>
                  </a:prstClr>
                </a:solidFill>
                <a:latin typeface="微软雅黑 Light"/>
                <a:ea typeface="微软雅黑 Light"/>
                <a:cs typeface="+mn-cs"/>
              </a:rPr>
            </a:fld>
            <a:endParaRPr lang="zh-CN" altLang="en-US" kern="1200">
              <a:solidFill>
                <a:prstClr val="black">
                  <a:tint val="75000"/>
                </a:prstClr>
              </a:solidFill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>
              <a:buClrTx/>
              <a:defRPr/>
            </a:pPr>
            <a:endParaRPr lang="zh-CN" altLang="en-US" kern="1200">
              <a:solidFill>
                <a:prstClr val="black">
                  <a:tint val="75000"/>
                </a:prstClr>
              </a:solidFill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  <a:defRPr/>
            </a:pPr>
            <a:fld id="{DAA44188-3096-49C0-8534-FE6F15E0F67F}" type="slidenum">
              <a:rPr lang="zh-CN" altLang="en-US" kern="1200" smtClean="0">
                <a:solidFill>
                  <a:prstClr val="black">
                    <a:tint val="75000"/>
                  </a:prstClr>
                </a:solidFill>
                <a:latin typeface="微软雅黑 Light"/>
                <a:ea typeface="微软雅黑 Light"/>
                <a:cs typeface="+mn-cs"/>
              </a:rPr>
            </a:fld>
            <a:endParaRPr lang="zh-CN" altLang="en-US" kern="1200">
              <a:solidFill>
                <a:prstClr val="black">
                  <a:tint val="75000"/>
                </a:prstClr>
              </a:solidFill>
              <a:latin typeface="微软雅黑 Light"/>
              <a:ea typeface="微软雅黑 Light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0">
        <p15:prstTrans prst="pageCurlDouble"/>
      </p:transition>
    </mc:Choice>
    <mc:Fallback>
      <p:transition spd="slow" advTm="0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>
              <a:buClrTx/>
              <a:defRPr/>
            </a:pPr>
            <a:fld id="{C9F8080D-B5D0-4664-B938-5E7F93A5FFDA}" type="datetimeFigureOut">
              <a:rPr lang="zh-CN" altLang="en-US" kern="1200" smtClean="0">
                <a:solidFill>
                  <a:prstClr val="black">
                    <a:tint val="75000"/>
                  </a:prstClr>
                </a:solidFill>
                <a:latin typeface="微软雅黑 Light"/>
                <a:ea typeface="微软雅黑 Light"/>
                <a:cs typeface="+mn-cs"/>
              </a:rPr>
            </a:fld>
            <a:endParaRPr lang="zh-CN" altLang="en-US" kern="1200">
              <a:solidFill>
                <a:prstClr val="black">
                  <a:tint val="75000"/>
                </a:prstClr>
              </a:solidFill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>
              <a:buClrTx/>
              <a:defRPr/>
            </a:pPr>
            <a:endParaRPr lang="zh-CN" altLang="en-US" kern="1200">
              <a:solidFill>
                <a:prstClr val="black">
                  <a:tint val="75000"/>
                </a:prstClr>
              </a:solidFill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  <a:defRPr/>
            </a:pPr>
            <a:fld id="{DAA44188-3096-49C0-8534-FE6F15E0F67F}" type="slidenum">
              <a:rPr lang="zh-CN" altLang="en-US" kern="1200" smtClean="0">
                <a:solidFill>
                  <a:prstClr val="black">
                    <a:tint val="75000"/>
                  </a:prstClr>
                </a:solidFill>
                <a:latin typeface="微软雅黑 Light"/>
                <a:ea typeface="微软雅黑 Light"/>
                <a:cs typeface="+mn-cs"/>
              </a:rPr>
            </a:fld>
            <a:endParaRPr lang="zh-CN" altLang="en-US" kern="1200">
              <a:solidFill>
                <a:prstClr val="black">
                  <a:tint val="75000"/>
                </a:prstClr>
              </a:solidFill>
              <a:latin typeface="微软雅黑 Light"/>
              <a:ea typeface="微软雅黑 Light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0">
        <p15:prstTrans prst="pageCurlDouble"/>
      </p:transition>
    </mc:Choice>
    <mc:Fallback>
      <p:transition spd="slow" advTm="0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>
              <a:buClrTx/>
              <a:defRPr/>
            </a:pPr>
            <a:fld id="{C9F8080D-B5D0-4664-B938-5E7F93A5FFDA}" type="datetimeFigureOut">
              <a:rPr lang="zh-CN" altLang="en-US" kern="1200" smtClean="0">
                <a:solidFill>
                  <a:prstClr val="black">
                    <a:tint val="75000"/>
                  </a:prstClr>
                </a:solidFill>
                <a:latin typeface="微软雅黑 Light"/>
                <a:ea typeface="微软雅黑 Light"/>
                <a:cs typeface="+mn-cs"/>
              </a:rPr>
            </a:fld>
            <a:endParaRPr lang="zh-CN" altLang="en-US" kern="1200">
              <a:solidFill>
                <a:prstClr val="black">
                  <a:tint val="75000"/>
                </a:prstClr>
              </a:solidFill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>
              <a:buClrTx/>
              <a:defRPr/>
            </a:pPr>
            <a:endParaRPr lang="zh-CN" altLang="en-US" kern="1200">
              <a:solidFill>
                <a:prstClr val="black">
                  <a:tint val="75000"/>
                </a:prstClr>
              </a:solidFill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  <a:defRPr/>
            </a:pPr>
            <a:fld id="{DAA44188-3096-49C0-8534-FE6F15E0F67F}" type="slidenum">
              <a:rPr lang="zh-CN" altLang="en-US" kern="1200" smtClean="0">
                <a:solidFill>
                  <a:prstClr val="black">
                    <a:tint val="75000"/>
                  </a:prstClr>
                </a:solidFill>
                <a:latin typeface="微软雅黑 Light"/>
                <a:ea typeface="微软雅黑 Light"/>
                <a:cs typeface="+mn-cs"/>
              </a:rPr>
            </a:fld>
            <a:endParaRPr lang="zh-CN" altLang="en-US" kern="1200">
              <a:solidFill>
                <a:prstClr val="black">
                  <a:tint val="75000"/>
                </a:prstClr>
              </a:solidFill>
              <a:latin typeface="微软雅黑 Light"/>
              <a:ea typeface="微软雅黑 Light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0">
        <p15:prstTrans prst="pageCurlDouble"/>
      </p:transition>
    </mc:Choice>
    <mc:Fallback>
      <p:transition spd="slow" advTm="0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6116D-CE5F-4888-8D51-6EEBF43B27D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A879B-C656-49A3-9152-FB05D1AEECAE}" type="slidenum">
              <a:rPr lang="zh-CN" altLang="en-US" smtClean="0"/>
            </a:fld>
            <a:endParaRPr lang="zh-CN" altLang="en-US"/>
          </a:p>
        </p:txBody>
      </p:sp>
      <p:sp>
        <p:nvSpPr>
          <p:cNvPr id="75" name="平行四边形 74"/>
          <p:cNvSpPr/>
          <p:nvPr userDrawn="1"/>
        </p:nvSpPr>
        <p:spPr>
          <a:xfrm>
            <a:off x="148590" y="305337"/>
            <a:ext cx="693420" cy="256596"/>
          </a:xfrm>
          <a:prstGeom prst="parallelogram">
            <a:avLst>
              <a:gd name="adj" fmla="val 25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 sz="1050">
              <a:cs typeface="+mn-ea"/>
              <a:sym typeface="+mn-lt"/>
            </a:endParaRPr>
          </a:p>
        </p:txBody>
      </p:sp>
      <p:sp>
        <p:nvSpPr>
          <p:cNvPr id="76" name="标题 10"/>
          <p:cNvSpPr>
            <a:spLocks noGrp="1"/>
          </p:cNvSpPr>
          <p:nvPr>
            <p:ph type="title"/>
          </p:nvPr>
        </p:nvSpPr>
        <p:spPr>
          <a:xfrm>
            <a:off x="495301" y="118231"/>
            <a:ext cx="4616648" cy="506293"/>
          </a:xfrm>
          <a:prstGeom prst="rect">
            <a:avLst/>
          </a:prstGeom>
          <a:noFill/>
        </p:spPr>
        <p:txBody>
          <a:bodyPr vert="horz" wrap="none" lIns="0" tIns="0" rIns="0" bIns="0" rtlCol="0" anchor="ctr">
            <a:normAutofit/>
          </a:bodyPr>
          <a:lstStyle>
            <a:lvl1pPr>
              <a:defRPr lang="zh-CN" altLang="en-US" sz="3000" b="1" dirty="0">
                <a:latin typeface="+mn-lt"/>
                <a:ea typeface="+mn-ea"/>
                <a:cs typeface="+mn-ea"/>
              </a:defRPr>
            </a:lvl1pPr>
          </a:lstStyle>
          <a:p>
            <a:pPr marL="0" lvl="0">
              <a:lnSpc>
                <a:spcPct val="120000"/>
              </a:lnSpc>
            </a:pPr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grpSp>
        <p:nvGrpSpPr>
          <p:cNvPr id="77" name="组合 76"/>
          <p:cNvGrpSpPr/>
          <p:nvPr userDrawn="1"/>
        </p:nvGrpSpPr>
        <p:grpSpPr>
          <a:xfrm>
            <a:off x="7885120" y="207662"/>
            <a:ext cx="1258880" cy="429921"/>
            <a:chOff x="10513493" y="243589"/>
            <a:chExt cx="1678507" cy="573228"/>
          </a:xfrm>
        </p:grpSpPr>
        <p:sp>
          <p:nvSpPr>
            <p:cNvPr id="78" name="任意多边形: 形状 77"/>
            <p:cNvSpPr/>
            <p:nvPr userDrawn="1"/>
          </p:nvSpPr>
          <p:spPr>
            <a:xfrm>
              <a:off x="10513493" y="243589"/>
              <a:ext cx="1678507" cy="573228"/>
            </a:xfrm>
            <a:custGeom>
              <a:avLst/>
              <a:gdLst>
                <a:gd name="connsiteX0" fmla="*/ 83399 w 1678507"/>
                <a:gd name="connsiteY0" fmla="*/ 0 h 573228"/>
                <a:gd name="connsiteX1" fmla="*/ 1678507 w 1678507"/>
                <a:gd name="connsiteY1" fmla="*/ 0 h 573228"/>
                <a:gd name="connsiteX2" fmla="*/ 1678507 w 1678507"/>
                <a:gd name="connsiteY2" fmla="*/ 573228 h 573228"/>
                <a:gd name="connsiteX3" fmla="*/ 0 w 1678507"/>
                <a:gd name="connsiteY3" fmla="*/ 573228 h 573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8507" h="573228">
                  <a:moveTo>
                    <a:pt x="83399" y="0"/>
                  </a:moveTo>
                  <a:lnTo>
                    <a:pt x="1678507" y="0"/>
                  </a:lnTo>
                  <a:lnTo>
                    <a:pt x="1678507" y="573228"/>
                  </a:lnTo>
                  <a:lnTo>
                    <a:pt x="0" y="57322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lnSpc>
                  <a:spcPct val="120000"/>
                </a:lnSpc>
              </a:pPr>
              <a:endParaRPr lang="zh-CN" altLang="en-US" sz="1050" dirty="0">
                <a:cs typeface="+mn-ea"/>
                <a:sym typeface="+mn-lt"/>
              </a:endParaRPr>
            </a:p>
          </p:txBody>
        </p:sp>
        <p:grpSp>
          <p:nvGrpSpPr>
            <p:cNvPr id="79" name="ba3e13bc-cc22-40db-8abb-361298693e2c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  <p:cNvGrpSpPr>
              <a:grpSpLocks noChangeAspect="1"/>
            </p:cNvGrpSpPr>
            <p:nvPr userDrawn="1">
              <p:custDataLst>
                <p:tags r:id="rId2"/>
              </p:custDataLst>
            </p:nvPr>
          </p:nvGrpSpPr>
          <p:grpSpPr>
            <a:xfrm>
              <a:off x="10764993" y="322121"/>
              <a:ext cx="1259367" cy="366473"/>
              <a:chOff x="2866708" y="2481344"/>
              <a:chExt cx="6458593" cy="1879440"/>
            </a:xfrm>
            <a:solidFill>
              <a:schemeClr val="bg1"/>
            </a:solidFill>
          </p:grpSpPr>
          <p:grpSp>
            <p:nvGrpSpPr>
              <p:cNvPr id="80" name="işļïḋé"/>
              <p:cNvGrpSpPr/>
              <p:nvPr/>
            </p:nvGrpSpPr>
            <p:grpSpPr>
              <a:xfrm>
                <a:off x="2866708" y="2604783"/>
                <a:ext cx="1724148" cy="1756001"/>
                <a:chOff x="4810125" y="3095626"/>
                <a:chExt cx="687388" cy="700088"/>
              </a:xfrm>
              <a:grpFill/>
            </p:grpSpPr>
            <p:sp>
              <p:nvSpPr>
                <p:cNvPr id="109" name="îṥḷïḑe"/>
                <p:cNvSpPr/>
                <p:nvPr/>
              </p:nvSpPr>
              <p:spPr bwMode="auto">
                <a:xfrm>
                  <a:off x="4810125" y="3095626"/>
                  <a:ext cx="687388" cy="700088"/>
                </a:xfrm>
                <a:custGeom>
                  <a:avLst/>
                  <a:gdLst>
                    <a:gd name="T0" fmla="*/ 104 w 208"/>
                    <a:gd name="T1" fmla="*/ 207 h 210"/>
                    <a:gd name="T2" fmla="*/ 4 w 208"/>
                    <a:gd name="T3" fmla="*/ 105 h 210"/>
                    <a:gd name="T4" fmla="*/ 104 w 208"/>
                    <a:gd name="T5" fmla="*/ 4 h 210"/>
                    <a:gd name="T6" fmla="*/ 204 w 208"/>
                    <a:gd name="T7" fmla="*/ 105 h 210"/>
                    <a:gd name="T8" fmla="*/ 104 w 208"/>
                    <a:gd name="T9" fmla="*/ 207 h 210"/>
                    <a:gd name="T10" fmla="*/ 104 w 208"/>
                    <a:gd name="T11" fmla="*/ 0 h 210"/>
                    <a:gd name="T12" fmla="*/ 0 w 208"/>
                    <a:gd name="T13" fmla="*/ 105 h 210"/>
                    <a:gd name="T14" fmla="*/ 104 w 208"/>
                    <a:gd name="T15" fmla="*/ 210 h 210"/>
                    <a:gd name="T16" fmla="*/ 208 w 208"/>
                    <a:gd name="T17" fmla="*/ 105 h 210"/>
                    <a:gd name="T18" fmla="*/ 104 w 208"/>
                    <a:gd name="T19" fmla="*/ 0 h 2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08" h="210">
                      <a:moveTo>
                        <a:pt x="104" y="207"/>
                      </a:moveTo>
                      <a:cubicBezTo>
                        <a:pt x="49" y="207"/>
                        <a:pt x="4" y="161"/>
                        <a:pt x="4" y="105"/>
                      </a:cubicBezTo>
                      <a:cubicBezTo>
                        <a:pt x="4" y="49"/>
                        <a:pt x="49" y="4"/>
                        <a:pt x="104" y="4"/>
                      </a:cubicBezTo>
                      <a:cubicBezTo>
                        <a:pt x="159" y="4"/>
                        <a:pt x="204" y="49"/>
                        <a:pt x="204" y="105"/>
                      </a:cubicBezTo>
                      <a:cubicBezTo>
                        <a:pt x="204" y="161"/>
                        <a:pt x="159" y="207"/>
                        <a:pt x="104" y="207"/>
                      </a:cubicBezTo>
                      <a:close/>
                      <a:moveTo>
                        <a:pt x="104" y="0"/>
                      </a:moveTo>
                      <a:cubicBezTo>
                        <a:pt x="47" y="0"/>
                        <a:pt x="0" y="47"/>
                        <a:pt x="0" y="105"/>
                      </a:cubicBezTo>
                      <a:cubicBezTo>
                        <a:pt x="0" y="163"/>
                        <a:pt x="47" y="210"/>
                        <a:pt x="104" y="210"/>
                      </a:cubicBezTo>
                      <a:cubicBezTo>
                        <a:pt x="161" y="210"/>
                        <a:pt x="208" y="163"/>
                        <a:pt x="208" y="105"/>
                      </a:cubicBezTo>
                      <a:cubicBezTo>
                        <a:pt x="208" y="47"/>
                        <a:pt x="161" y="0"/>
                        <a:pt x="10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10" name="îś1îḑê"/>
                <p:cNvSpPr/>
                <p:nvPr/>
              </p:nvSpPr>
              <p:spPr bwMode="auto">
                <a:xfrm>
                  <a:off x="5384800" y="3559176"/>
                  <a:ext cx="46038" cy="30163"/>
                </a:xfrm>
                <a:custGeom>
                  <a:avLst/>
                  <a:gdLst>
                    <a:gd name="T0" fmla="*/ 29 w 29"/>
                    <a:gd name="T1" fmla="*/ 13 h 19"/>
                    <a:gd name="T2" fmla="*/ 27 w 29"/>
                    <a:gd name="T3" fmla="*/ 19 h 19"/>
                    <a:gd name="T4" fmla="*/ 0 w 29"/>
                    <a:gd name="T5" fmla="*/ 6 h 19"/>
                    <a:gd name="T6" fmla="*/ 4 w 29"/>
                    <a:gd name="T7" fmla="*/ 0 h 19"/>
                    <a:gd name="T8" fmla="*/ 29 w 29"/>
                    <a:gd name="T9" fmla="*/ 13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19">
                      <a:moveTo>
                        <a:pt x="29" y="13"/>
                      </a:moveTo>
                      <a:lnTo>
                        <a:pt x="27" y="19"/>
                      </a:lnTo>
                      <a:lnTo>
                        <a:pt x="0" y="6"/>
                      </a:lnTo>
                      <a:lnTo>
                        <a:pt x="4" y="0"/>
                      </a:lnTo>
                      <a:lnTo>
                        <a:pt x="29" y="1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11" name="ïṧ1íḍè"/>
                <p:cNvSpPr/>
                <p:nvPr/>
              </p:nvSpPr>
              <p:spPr bwMode="auto">
                <a:xfrm>
                  <a:off x="5405438" y="3479801"/>
                  <a:ext cx="49213" cy="42863"/>
                </a:xfrm>
                <a:custGeom>
                  <a:avLst/>
                  <a:gdLst>
                    <a:gd name="T0" fmla="*/ 31 w 31"/>
                    <a:gd name="T1" fmla="*/ 14 h 27"/>
                    <a:gd name="T2" fmla="*/ 29 w 31"/>
                    <a:gd name="T3" fmla="*/ 21 h 27"/>
                    <a:gd name="T4" fmla="*/ 19 w 31"/>
                    <a:gd name="T5" fmla="*/ 18 h 27"/>
                    <a:gd name="T6" fmla="*/ 0 w 31"/>
                    <a:gd name="T7" fmla="*/ 27 h 27"/>
                    <a:gd name="T8" fmla="*/ 2 w 31"/>
                    <a:gd name="T9" fmla="*/ 18 h 27"/>
                    <a:gd name="T10" fmla="*/ 14 w 31"/>
                    <a:gd name="T11" fmla="*/ 14 h 27"/>
                    <a:gd name="T12" fmla="*/ 4 w 31"/>
                    <a:gd name="T13" fmla="*/ 6 h 27"/>
                    <a:gd name="T14" fmla="*/ 4 w 31"/>
                    <a:gd name="T15" fmla="*/ 0 h 27"/>
                    <a:gd name="T16" fmla="*/ 19 w 31"/>
                    <a:gd name="T17" fmla="*/ 12 h 27"/>
                    <a:gd name="T18" fmla="*/ 31 w 31"/>
                    <a:gd name="T19" fmla="*/ 14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1" h="27">
                      <a:moveTo>
                        <a:pt x="31" y="14"/>
                      </a:moveTo>
                      <a:lnTo>
                        <a:pt x="29" y="21"/>
                      </a:lnTo>
                      <a:lnTo>
                        <a:pt x="19" y="18"/>
                      </a:lnTo>
                      <a:lnTo>
                        <a:pt x="0" y="27"/>
                      </a:lnTo>
                      <a:lnTo>
                        <a:pt x="2" y="18"/>
                      </a:lnTo>
                      <a:lnTo>
                        <a:pt x="14" y="14"/>
                      </a:lnTo>
                      <a:lnTo>
                        <a:pt x="4" y="6"/>
                      </a:lnTo>
                      <a:lnTo>
                        <a:pt x="4" y="0"/>
                      </a:lnTo>
                      <a:lnTo>
                        <a:pt x="19" y="12"/>
                      </a:lnTo>
                      <a:lnTo>
                        <a:pt x="31" y="1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12" name="íš1íḓè"/>
                <p:cNvSpPr/>
                <p:nvPr/>
              </p:nvSpPr>
              <p:spPr bwMode="auto">
                <a:xfrm>
                  <a:off x="5391150" y="3522663"/>
                  <a:ext cx="50800" cy="36513"/>
                </a:xfrm>
                <a:custGeom>
                  <a:avLst/>
                  <a:gdLst>
                    <a:gd name="T0" fmla="*/ 32 w 32"/>
                    <a:gd name="T1" fmla="*/ 17 h 23"/>
                    <a:gd name="T2" fmla="*/ 32 w 32"/>
                    <a:gd name="T3" fmla="*/ 23 h 23"/>
                    <a:gd name="T4" fmla="*/ 9 w 32"/>
                    <a:gd name="T5" fmla="*/ 15 h 23"/>
                    <a:gd name="T6" fmla="*/ 7 w 32"/>
                    <a:gd name="T7" fmla="*/ 23 h 23"/>
                    <a:gd name="T8" fmla="*/ 0 w 32"/>
                    <a:gd name="T9" fmla="*/ 21 h 23"/>
                    <a:gd name="T10" fmla="*/ 9 w 32"/>
                    <a:gd name="T11" fmla="*/ 0 h 23"/>
                    <a:gd name="T12" fmla="*/ 13 w 32"/>
                    <a:gd name="T13" fmla="*/ 2 h 23"/>
                    <a:gd name="T14" fmla="*/ 11 w 32"/>
                    <a:gd name="T15" fmla="*/ 8 h 23"/>
                    <a:gd name="T16" fmla="*/ 32 w 32"/>
                    <a:gd name="T17" fmla="*/ 17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2" h="23">
                      <a:moveTo>
                        <a:pt x="32" y="17"/>
                      </a:moveTo>
                      <a:lnTo>
                        <a:pt x="32" y="23"/>
                      </a:lnTo>
                      <a:lnTo>
                        <a:pt x="9" y="15"/>
                      </a:lnTo>
                      <a:lnTo>
                        <a:pt x="7" y="23"/>
                      </a:lnTo>
                      <a:lnTo>
                        <a:pt x="0" y="21"/>
                      </a:lnTo>
                      <a:lnTo>
                        <a:pt x="9" y="0"/>
                      </a:lnTo>
                      <a:lnTo>
                        <a:pt x="13" y="2"/>
                      </a:lnTo>
                      <a:lnTo>
                        <a:pt x="11" y="8"/>
                      </a:lnTo>
                      <a:lnTo>
                        <a:pt x="32" y="1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 dirty="0">
                    <a:cs typeface="+mn-ea"/>
                    <a:sym typeface="+mn-lt"/>
                  </a:endParaRPr>
                </a:p>
              </p:txBody>
            </p:sp>
            <p:sp>
              <p:nvSpPr>
                <p:cNvPr id="113" name="îṡḻîḑé"/>
                <p:cNvSpPr/>
                <p:nvPr/>
              </p:nvSpPr>
              <p:spPr bwMode="auto">
                <a:xfrm>
                  <a:off x="5368925" y="3579813"/>
                  <a:ext cx="46038" cy="46038"/>
                </a:xfrm>
                <a:custGeom>
                  <a:avLst/>
                  <a:gdLst>
                    <a:gd name="T0" fmla="*/ 0 w 14"/>
                    <a:gd name="T1" fmla="*/ 6 h 14"/>
                    <a:gd name="T2" fmla="*/ 1 w 14"/>
                    <a:gd name="T3" fmla="*/ 3 h 14"/>
                    <a:gd name="T4" fmla="*/ 4 w 14"/>
                    <a:gd name="T5" fmla="*/ 1 h 14"/>
                    <a:gd name="T6" fmla="*/ 8 w 14"/>
                    <a:gd name="T7" fmla="*/ 1 h 14"/>
                    <a:gd name="T8" fmla="*/ 6 w 14"/>
                    <a:gd name="T9" fmla="*/ 4 h 14"/>
                    <a:gd name="T10" fmla="*/ 5 w 14"/>
                    <a:gd name="T11" fmla="*/ 3 h 14"/>
                    <a:gd name="T12" fmla="*/ 3 w 14"/>
                    <a:gd name="T13" fmla="*/ 5 h 14"/>
                    <a:gd name="T14" fmla="*/ 3 w 14"/>
                    <a:gd name="T15" fmla="*/ 6 h 14"/>
                    <a:gd name="T16" fmla="*/ 3 w 14"/>
                    <a:gd name="T17" fmla="*/ 7 h 14"/>
                    <a:gd name="T18" fmla="*/ 4 w 14"/>
                    <a:gd name="T19" fmla="*/ 7 h 14"/>
                    <a:gd name="T20" fmla="*/ 6 w 14"/>
                    <a:gd name="T21" fmla="*/ 6 h 14"/>
                    <a:gd name="T22" fmla="*/ 9 w 14"/>
                    <a:gd name="T23" fmla="*/ 4 h 14"/>
                    <a:gd name="T24" fmla="*/ 11 w 14"/>
                    <a:gd name="T25" fmla="*/ 3 h 14"/>
                    <a:gd name="T26" fmla="*/ 13 w 14"/>
                    <a:gd name="T27" fmla="*/ 4 h 14"/>
                    <a:gd name="T28" fmla="*/ 14 w 14"/>
                    <a:gd name="T29" fmla="*/ 6 h 14"/>
                    <a:gd name="T30" fmla="*/ 14 w 14"/>
                    <a:gd name="T31" fmla="*/ 8 h 14"/>
                    <a:gd name="T32" fmla="*/ 13 w 14"/>
                    <a:gd name="T33" fmla="*/ 11 h 14"/>
                    <a:gd name="T34" fmla="*/ 10 w 14"/>
                    <a:gd name="T35" fmla="*/ 14 h 14"/>
                    <a:gd name="T36" fmla="*/ 6 w 14"/>
                    <a:gd name="T37" fmla="*/ 13 h 14"/>
                    <a:gd name="T38" fmla="*/ 7 w 14"/>
                    <a:gd name="T39" fmla="*/ 11 h 14"/>
                    <a:gd name="T40" fmla="*/ 10 w 14"/>
                    <a:gd name="T41" fmla="*/ 11 h 14"/>
                    <a:gd name="T42" fmla="*/ 11 w 14"/>
                    <a:gd name="T43" fmla="*/ 10 h 14"/>
                    <a:gd name="T44" fmla="*/ 12 w 14"/>
                    <a:gd name="T45" fmla="*/ 8 h 14"/>
                    <a:gd name="T46" fmla="*/ 11 w 14"/>
                    <a:gd name="T47" fmla="*/ 6 h 14"/>
                    <a:gd name="T48" fmla="*/ 10 w 14"/>
                    <a:gd name="T49" fmla="*/ 6 h 14"/>
                    <a:gd name="T50" fmla="*/ 9 w 14"/>
                    <a:gd name="T51" fmla="*/ 7 h 14"/>
                    <a:gd name="T52" fmla="*/ 7 w 14"/>
                    <a:gd name="T53" fmla="*/ 8 h 14"/>
                    <a:gd name="T54" fmla="*/ 5 w 14"/>
                    <a:gd name="T55" fmla="*/ 10 h 14"/>
                    <a:gd name="T56" fmla="*/ 2 w 14"/>
                    <a:gd name="T57" fmla="*/ 9 h 14"/>
                    <a:gd name="T58" fmla="*/ 0 w 14"/>
                    <a:gd name="T59" fmla="*/ 8 h 14"/>
                    <a:gd name="T60" fmla="*/ 0 w 14"/>
                    <a:gd name="T61" fmla="*/ 6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14" h="14">
                      <a:moveTo>
                        <a:pt x="0" y="6"/>
                      </a:moveTo>
                      <a:cubicBezTo>
                        <a:pt x="0" y="5"/>
                        <a:pt x="1" y="4"/>
                        <a:pt x="1" y="3"/>
                      </a:cubicBezTo>
                      <a:cubicBezTo>
                        <a:pt x="2" y="2"/>
                        <a:pt x="3" y="1"/>
                        <a:pt x="4" y="1"/>
                      </a:cubicBezTo>
                      <a:cubicBezTo>
                        <a:pt x="5" y="0"/>
                        <a:pt x="7" y="1"/>
                        <a:pt x="8" y="1"/>
                      </a:cubicBezTo>
                      <a:cubicBezTo>
                        <a:pt x="6" y="4"/>
                        <a:pt x="6" y="4"/>
                        <a:pt x="6" y="4"/>
                      </a:cubicBezTo>
                      <a:cubicBezTo>
                        <a:pt x="6" y="3"/>
                        <a:pt x="5" y="3"/>
                        <a:pt x="5" y="3"/>
                      </a:cubicBezTo>
                      <a:cubicBezTo>
                        <a:pt x="4" y="4"/>
                        <a:pt x="4" y="4"/>
                        <a:pt x="3" y="5"/>
                      </a:cubicBezTo>
                      <a:cubicBezTo>
                        <a:pt x="3" y="5"/>
                        <a:pt x="2" y="6"/>
                        <a:pt x="3" y="6"/>
                      </a:cubicBezTo>
                      <a:cubicBezTo>
                        <a:pt x="3" y="7"/>
                        <a:pt x="3" y="7"/>
                        <a:pt x="3" y="7"/>
                      </a:cubicBezTo>
                      <a:cubicBezTo>
                        <a:pt x="3" y="7"/>
                        <a:pt x="4" y="7"/>
                        <a:pt x="4" y="7"/>
                      </a:cubicBezTo>
                      <a:cubicBezTo>
                        <a:pt x="4" y="7"/>
                        <a:pt x="5" y="7"/>
                        <a:pt x="6" y="6"/>
                      </a:cubicBezTo>
                      <a:cubicBezTo>
                        <a:pt x="7" y="5"/>
                        <a:pt x="8" y="4"/>
                        <a:pt x="9" y="4"/>
                      </a:cubicBezTo>
                      <a:cubicBezTo>
                        <a:pt x="9" y="4"/>
                        <a:pt x="10" y="3"/>
                        <a:pt x="11" y="3"/>
                      </a:cubicBezTo>
                      <a:cubicBezTo>
                        <a:pt x="11" y="3"/>
                        <a:pt x="12" y="4"/>
                        <a:pt x="13" y="4"/>
                      </a:cubicBezTo>
                      <a:cubicBezTo>
                        <a:pt x="13" y="5"/>
                        <a:pt x="14" y="5"/>
                        <a:pt x="14" y="6"/>
                      </a:cubicBezTo>
                      <a:cubicBezTo>
                        <a:pt x="14" y="7"/>
                        <a:pt x="14" y="7"/>
                        <a:pt x="14" y="8"/>
                      </a:cubicBezTo>
                      <a:cubicBezTo>
                        <a:pt x="14" y="9"/>
                        <a:pt x="14" y="10"/>
                        <a:pt x="13" y="11"/>
                      </a:cubicBezTo>
                      <a:cubicBezTo>
                        <a:pt x="12" y="12"/>
                        <a:pt x="11" y="13"/>
                        <a:pt x="10" y="14"/>
                      </a:cubicBezTo>
                      <a:cubicBezTo>
                        <a:pt x="9" y="14"/>
                        <a:pt x="7" y="14"/>
                        <a:pt x="6" y="13"/>
                      </a:cubicBezTo>
                      <a:cubicBezTo>
                        <a:pt x="7" y="11"/>
                        <a:pt x="7" y="11"/>
                        <a:pt x="7" y="11"/>
                      </a:cubicBezTo>
                      <a:cubicBezTo>
                        <a:pt x="8" y="11"/>
                        <a:pt x="9" y="11"/>
                        <a:pt x="10" y="11"/>
                      </a:cubicBezTo>
                      <a:cubicBezTo>
                        <a:pt x="10" y="11"/>
                        <a:pt x="11" y="10"/>
                        <a:pt x="11" y="10"/>
                      </a:cubicBezTo>
                      <a:cubicBezTo>
                        <a:pt x="12" y="9"/>
                        <a:pt x="12" y="8"/>
                        <a:pt x="12" y="8"/>
                      </a:cubicBezTo>
                      <a:cubicBezTo>
                        <a:pt x="12" y="7"/>
                        <a:pt x="12" y="7"/>
                        <a:pt x="11" y="6"/>
                      </a:cubicBezTo>
                      <a:cubicBezTo>
                        <a:pt x="11" y="6"/>
                        <a:pt x="11" y="6"/>
                        <a:pt x="10" y="6"/>
                      </a:cubicBezTo>
                      <a:cubicBezTo>
                        <a:pt x="10" y="6"/>
                        <a:pt x="10" y="6"/>
                        <a:pt x="9" y="7"/>
                      </a:cubicBezTo>
                      <a:cubicBezTo>
                        <a:pt x="9" y="7"/>
                        <a:pt x="8" y="7"/>
                        <a:pt x="7" y="8"/>
                      </a:cubicBezTo>
                      <a:cubicBezTo>
                        <a:pt x="6" y="9"/>
                        <a:pt x="5" y="10"/>
                        <a:pt x="5" y="10"/>
                      </a:cubicBezTo>
                      <a:cubicBezTo>
                        <a:pt x="4" y="10"/>
                        <a:pt x="3" y="10"/>
                        <a:pt x="2" y="9"/>
                      </a:cubicBezTo>
                      <a:cubicBezTo>
                        <a:pt x="1" y="9"/>
                        <a:pt x="1" y="9"/>
                        <a:pt x="0" y="8"/>
                      </a:cubicBezTo>
                      <a:cubicBezTo>
                        <a:pt x="0" y="7"/>
                        <a:pt x="0" y="7"/>
                        <a:pt x="0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14" name="íSḷiḑé"/>
                <p:cNvSpPr/>
                <p:nvPr/>
              </p:nvSpPr>
              <p:spPr bwMode="auto">
                <a:xfrm>
                  <a:off x="5335588" y="3616326"/>
                  <a:ext cx="60325" cy="52388"/>
                </a:xfrm>
                <a:custGeom>
                  <a:avLst/>
                  <a:gdLst>
                    <a:gd name="T0" fmla="*/ 12 w 18"/>
                    <a:gd name="T1" fmla="*/ 9 h 16"/>
                    <a:gd name="T2" fmla="*/ 10 w 18"/>
                    <a:gd name="T3" fmla="*/ 8 h 16"/>
                    <a:gd name="T4" fmla="*/ 9 w 18"/>
                    <a:gd name="T5" fmla="*/ 9 h 16"/>
                    <a:gd name="T6" fmla="*/ 8 w 18"/>
                    <a:gd name="T7" fmla="*/ 9 h 16"/>
                    <a:gd name="T8" fmla="*/ 8 w 18"/>
                    <a:gd name="T9" fmla="*/ 10 h 16"/>
                    <a:gd name="T10" fmla="*/ 12 w 18"/>
                    <a:gd name="T11" fmla="*/ 14 h 16"/>
                    <a:gd name="T12" fmla="*/ 10 w 18"/>
                    <a:gd name="T13" fmla="*/ 16 h 16"/>
                    <a:gd name="T14" fmla="*/ 0 w 18"/>
                    <a:gd name="T15" fmla="*/ 7 h 16"/>
                    <a:gd name="T16" fmla="*/ 4 w 18"/>
                    <a:gd name="T17" fmla="*/ 2 h 16"/>
                    <a:gd name="T18" fmla="*/ 6 w 18"/>
                    <a:gd name="T19" fmla="*/ 0 h 16"/>
                    <a:gd name="T20" fmla="*/ 8 w 18"/>
                    <a:gd name="T21" fmla="*/ 0 h 16"/>
                    <a:gd name="T22" fmla="*/ 10 w 18"/>
                    <a:gd name="T23" fmla="*/ 1 h 16"/>
                    <a:gd name="T24" fmla="*/ 12 w 18"/>
                    <a:gd name="T25" fmla="*/ 3 h 16"/>
                    <a:gd name="T26" fmla="*/ 11 w 18"/>
                    <a:gd name="T27" fmla="*/ 6 h 16"/>
                    <a:gd name="T28" fmla="*/ 12 w 18"/>
                    <a:gd name="T29" fmla="*/ 6 h 16"/>
                    <a:gd name="T30" fmla="*/ 15 w 18"/>
                    <a:gd name="T31" fmla="*/ 6 h 16"/>
                    <a:gd name="T32" fmla="*/ 18 w 18"/>
                    <a:gd name="T33" fmla="*/ 7 h 16"/>
                    <a:gd name="T34" fmla="*/ 16 w 18"/>
                    <a:gd name="T35" fmla="*/ 9 h 16"/>
                    <a:gd name="T36" fmla="*/ 12 w 18"/>
                    <a:gd name="T37" fmla="*/ 9 h 16"/>
                    <a:gd name="T38" fmla="*/ 9 w 18"/>
                    <a:gd name="T39" fmla="*/ 5 h 16"/>
                    <a:gd name="T40" fmla="*/ 9 w 18"/>
                    <a:gd name="T41" fmla="*/ 4 h 16"/>
                    <a:gd name="T42" fmla="*/ 8 w 18"/>
                    <a:gd name="T43" fmla="*/ 3 h 16"/>
                    <a:gd name="T44" fmla="*/ 7 w 18"/>
                    <a:gd name="T45" fmla="*/ 3 h 16"/>
                    <a:gd name="T46" fmla="*/ 6 w 18"/>
                    <a:gd name="T47" fmla="*/ 3 h 16"/>
                    <a:gd name="T48" fmla="*/ 5 w 18"/>
                    <a:gd name="T49" fmla="*/ 5 h 16"/>
                    <a:gd name="T50" fmla="*/ 3 w 18"/>
                    <a:gd name="T51" fmla="*/ 6 h 16"/>
                    <a:gd name="T52" fmla="*/ 6 w 18"/>
                    <a:gd name="T53" fmla="*/ 8 h 16"/>
                    <a:gd name="T54" fmla="*/ 7 w 18"/>
                    <a:gd name="T55" fmla="*/ 7 h 16"/>
                    <a:gd name="T56" fmla="*/ 9 w 18"/>
                    <a:gd name="T57" fmla="*/ 5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18" h="16">
                      <a:moveTo>
                        <a:pt x="12" y="9"/>
                      </a:moveTo>
                      <a:cubicBezTo>
                        <a:pt x="11" y="8"/>
                        <a:pt x="10" y="8"/>
                        <a:pt x="10" y="8"/>
                      </a:cubicBezTo>
                      <a:cubicBezTo>
                        <a:pt x="10" y="8"/>
                        <a:pt x="9" y="8"/>
                        <a:pt x="9" y="9"/>
                      </a:cubicBezTo>
                      <a:cubicBezTo>
                        <a:pt x="9" y="9"/>
                        <a:pt x="8" y="9"/>
                        <a:pt x="8" y="9"/>
                      </a:cubicBezTo>
                      <a:cubicBezTo>
                        <a:pt x="8" y="10"/>
                        <a:pt x="8" y="10"/>
                        <a:pt x="8" y="10"/>
                      </a:cubicBezTo>
                      <a:cubicBezTo>
                        <a:pt x="12" y="14"/>
                        <a:pt x="12" y="14"/>
                        <a:pt x="12" y="14"/>
                      </a:cubicBezTo>
                      <a:cubicBezTo>
                        <a:pt x="10" y="16"/>
                        <a:pt x="10" y="16"/>
                        <a:pt x="10" y="16"/>
                      </a:cubicBezTo>
                      <a:cubicBezTo>
                        <a:pt x="0" y="7"/>
                        <a:pt x="0" y="7"/>
                        <a:pt x="0" y="7"/>
                      </a:cubicBezTo>
                      <a:cubicBezTo>
                        <a:pt x="4" y="2"/>
                        <a:pt x="4" y="2"/>
                        <a:pt x="4" y="2"/>
                      </a:cubicBezTo>
                      <a:cubicBezTo>
                        <a:pt x="5" y="1"/>
                        <a:pt x="6" y="1"/>
                        <a:pt x="6" y="0"/>
                      </a:cubicBezTo>
                      <a:cubicBezTo>
                        <a:pt x="7" y="0"/>
                        <a:pt x="8" y="0"/>
                        <a:pt x="8" y="0"/>
                      </a:cubicBezTo>
                      <a:cubicBezTo>
                        <a:pt x="9" y="0"/>
                        <a:pt x="10" y="1"/>
                        <a:pt x="10" y="1"/>
                      </a:cubicBezTo>
                      <a:cubicBezTo>
                        <a:pt x="11" y="2"/>
                        <a:pt x="11" y="3"/>
                        <a:pt x="12" y="3"/>
                      </a:cubicBezTo>
                      <a:cubicBezTo>
                        <a:pt x="12" y="4"/>
                        <a:pt x="11" y="5"/>
                        <a:pt x="11" y="6"/>
                      </a:cubicBezTo>
                      <a:cubicBezTo>
                        <a:pt x="11" y="6"/>
                        <a:pt x="12" y="6"/>
                        <a:pt x="12" y="6"/>
                      </a:cubicBezTo>
                      <a:cubicBezTo>
                        <a:pt x="13" y="6"/>
                        <a:pt x="14" y="6"/>
                        <a:pt x="15" y="6"/>
                      </a:cubicBezTo>
                      <a:cubicBezTo>
                        <a:pt x="18" y="7"/>
                        <a:pt x="18" y="7"/>
                        <a:pt x="18" y="7"/>
                      </a:cubicBezTo>
                      <a:cubicBezTo>
                        <a:pt x="16" y="9"/>
                        <a:pt x="16" y="9"/>
                        <a:pt x="16" y="9"/>
                      </a:cubicBezTo>
                      <a:cubicBezTo>
                        <a:pt x="12" y="9"/>
                        <a:pt x="12" y="9"/>
                        <a:pt x="12" y="9"/>
                      </a:cubicBezTo>
                      <a:close/>
                      <a:moveTo>
                        <a:pt x="9" y="5"/>
                      </a:moveTo>
                      <a:cubicBezTo>
                        <a:pt x="9" y="5"/>
                        <a:pt x="9" y="4"/>
                        <a:pt x="9" y="4"/>
                      </a:cubicBezTo>
                      <a:cubicBezTo>
                        <a:pt x="9" y="4"/>
                        <a:pt x="9" y="4"/>
                        <a:pt x="8" y="3"/>
                      </a:cubicBezTo>
                      <a:cubicBezTo>
                        <a:pt x="8" y="3"/>
                        <a:pt x="8" y="3"/>
                        <a:pt x="7" y="3"/>
                      </a:cubicBezTo>
                      <a:cubicBezTo>
                        <a:pt x="7" y="3"/>
                        <a:pt x="7" y="3"/>
                        <a:pt x="6" y="3"/>
                      </a:cubicBezTo>
                      <a:cubicBezTo>
                        <a:pt x="6" y="3"/>
                        <a:pt x="6" y="4"/>
                        <a:pt x="5" y="5"/>
                      </a:cubicBezTo>
                      <a:cubicBezTo>
                        <a:pt x="3" y="6"/>
                        <a:pt x="3" y="6"/>
                        <a:pt x="3" y="6"/>
                      </a:cubicBezTo>
                      <a:cubicBezTo>
                        <a:pt x="6" y="8"/>
                        <a:pt x="6" y="8"/>
                        <a:pt x="6" y="8"/>
                      </a:cubicBezTo>
                      <a:cubicBezTo>
                        <a:pt x="7" y="7"/>
                        <a:pt x="7" y="7"/>
                        <a:pt x="7" y="7"/>
                      </a:cubicBezTo>
                      <a:cubicBezTo>
                        <a:pt x="8" y="6"/>
                        <a:pt x="9" y="5"/>
                        <a:pt x="9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15" name="iṩ1ïḋè"/>
                <p:cNvSpPr/>
                <p:nvPr/>
              </p:nvSpPr>
              <p:spPr bwMode="auto">
                <a:xfrm>
                  <a:off x="5302250" y="3641726"/>
                  <a:ext cx="57150" cy="57150"/>
                </a:xfrm>
                <a:custGeom>
                  <a:avLst/>
                  <a:gdLst>
                    <a:gd name="T0" fmla="*/ 19 w 36"/>
                    <a:gd name="T1" fmla="*/ 36 h 36"/>
                    <a:gd name="T2" fmla="*/ 0 w 36"/>
                    <a:gd name="T3" fmla="*/ 15 h 36"/>
                    <a:gd name="T4" fmla="*/ 17 w 36"/>
                    <a:gd name="T5" fmla="*/ 0 h 36"/>
                    <a:gd name="T6" fmla="*/ 19 w 36"/>
                    <a:gd name="T7" fmla="*/ 5 h 36"/>
                    <a:gd name="T8" fmla="*/ 9 w 36"/>
                    <a:gd name="T9" fmla="*/ 15 h 36"/>
                    <a:gd name="T10" fmla="*/ 13 w 36"/>
                    <a:gd name="T11" fmla="*/ 19 h 36"/>
                    <a:gd name="T12" fmla="*/ 23 w 36"/>
                    <a:gd name="T13" fmla="*/ 11 h 36"/>
                    <a:gd name="T14" fmla="*/ 25 w 36"/>
                    <a:gd name="T15" fmla="*/ 15 h 36"/>
                    <a:gd name="T16" fmla="*/ 15 w 36"/>
                    <a:gd name="T17" fmla="*/ 24 h 36"/>
                    <a:gd name="T18" fmla="*/ 19 w 36"/>
                    <a:gd name="T19" fmla="*/ 30 h 36"/>
                    <a:gd name="T20" fmla="*/ 31 w 36"/>
                    <a:gd name="T21" fmla="*/ 19 h 36"/>
                    <a:gd name="T22" fmla="*/ 36 w 36"/>
                    <a:gd name="T23" fmla="*/ 24 h 36"/>
                    <a:gd name="T24" fmla="*/ 19 w 36"/>
                    <a:gd name="T25" fmla="*/ 36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6" h="36">
                      <a:moveTo>
                        <a:pt x="19" y="36"/>
                      </a:moveTo>
                      <a:lnTo>
                        <a:pt x="0" y="15"/>
                      </a:lnTo>
                      <a:lnTo>
                        <a:pt x="17" y="0"/>
                      </a:lnTo>
                      <a:lnTo>
                        <a:pt x="19" y="5"/>
                      </a:lnTo>
                      <a:lnTo>
                        <a:pt x="9" y="15"/>
                      </a:lnTo>
                      <a:lnTo>
                        <a:pt x="13" y="19"/>
                      </a:lnTo>
                      <a:lnTo>
                        <a:pt x="23" y="11"/>
                      </a:lnTo>
                      <a:lnTo>
                        <a:pt x="25" y="15"/>
                      </a:lnTo>
                      <a:lnTo>
                        <a:pt x="15" y="24"/>
                      </a:lnTo>
                      <a:lnTo>
                        <a:pt x="19" y="30"/>
                      </a:lnTo>
                      <a:lnTo>
                        <a:pt x="31" y="19"/>
                      </a:lnTo>
                      <a:lnTo>
                        <a:pt x="36" y="24"/>
                      </a:lnTo>
                      <a:lnTo>
                        <a:pt x="19" y="3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16" name="i$ḻíḋê"/>
                <p:cNvSpPr/>
                <p:nvPr/>
              </p:nvSpPr>
              <p:spPr bwMode="auto">
                <a:xfrm>
                  <a:off x="5262563" y="3665538"/>
                  <a:ext cx="46038" cy="53975"/>
                </a:xfrm>
                <a:custGeom>
                  <a:avLst/>
                  <a:gdLst>
                    <a:gd name="T0" fmla="*/ 23 w 29"/>
                    <a:gd name="T1" fmla="*/ 0 h 34"/>
                    <a:gd name="T2" fmla="*/ 29 w 29"/>
                    <a:gd name="T3" fmla="*/ 30 h 34"/>
                    <a:gd name="T4" fmla="*/ 23 w 29"/>
                    <a:gd name="T5" fmla="*/ 34 h 34"/>
                    <a:gd name="T6" fmla="*/ 0 w 29"/>
                    <a:gd name="T7" fmla="*/ 15 h 34"/>
                    <a:gd name="T8" fmla="*/ 7 w 29"/>
                    <a:gd name="T9" fmla="*/ 11 h 34"/>
                    <a:gd name="T10" fmla="*/ 23 w 29"/>
                    <a:gd name="T11" fmla="*/ 25 h 34"/>
                    <a:gd name="T12" fmla="*/ 19 w 29"/>
                    <a:gd name="T13" fmla="*/ 4 h 34"/>
                    <a:gd name="T14" fmla="*/ 23 w 29"/>
                    <a:gd name="T15" fmla="*/ 0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9" h="34">
                      <a:moveTo>
                        <a:pt x="23" y="0"/>
                      </a:moveTo>
                      <a:lnTo>
                        <a:pt x="29" y="30"/>
                      </a:lnTo>
                      <a:lnTo>
                        <a:pt x="23" y="34"/>
                      </a:lnTo>
                      <a:lnTo>
                        <a:pt x="0" y="15"/>
                      </a:lnTo>
                      <a:lnTo>
                        <a:pt x="7" y="11"/>
                      </a:lnTo>
                      <a:lnTo>
                        <a:pt x="23" y="25"/>
                      </a:lnTo>
                      <a:lnTo>
                        <a:pt x="19" y="4"/>
                      </a:lnTo>
                      <a:lnTo>
                        <a:pt x="2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17" name="íşḷíḑe"/>
                <p:cNvSpPr/>
                <p:nvPr/>
              </p:nvSpPr>
              <p:spPr bwMode="auto">
                <a:xfrm>
                  <a:off x="5249863" y="3689351"/>
                  <a:ext cx="26988" cy="42863"/>
                </a:xfrm>
                <a:custGeom>
                  <a:avLst/>
                  <a:gdLst>
                    <a:gd name="T0" fmla="*/ 17 w 17"/>
                    <a:gd name="T1" fmla="*/ 25 h 27"/>
                    <a:gd name="T2" fmla="*/ 12 w 17"/>
                    <a:gd name="T3" fmla="*/ 27 h 27"/>
                    <a:gd name="T4" fmla="*/ 0 w 17"/>
                    <a:gd name="T5" fmla="*/ 2 h 27"/>
                    <a:gd name="T6" fmla="*/ 6 w 17"/>
                    <a:gd name="T7" fmla="*/ 0 h 27"/>
                    <a:gd name="T8" fmla="*/ 17 w 17"/>
                    <a:gd name="T9" fmla="*/ 25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27">
                      <a:moveTo>
                        <a:pt x="17" y="25"/>
                      </a:moveTo>
                      <a:lnTo>
                        <a:pt x="12" y="27"/>
                      </a:lnTo>
                      <a:lnTo>
                        <a:pt x="0" y="2"/>
                      </a:lnTo>
                      <a:lnTo>
                        <a:pt x="6" y="0"/>
                      </a:lnTo>
                      <a:lnTo>
                        <a:pt x="17" y="2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18" name="îṡḷiḋe"/>
                <p:cNvSpPr/>
                <p:nvPr/>
              </p:nvSpPr>
              <p:spPr bwMode="auto">
                <a:xfrm>
                  <a:off x="5207000" y="3695701"/>
                  <a:ext cx="46038" cy="53975"/>
                </a:xfrm>
                <a:custGeom>
                  <a:avLst/>
                  <a:gdLst>
                    <a:gd name="T0" fmla="*/ 23 w 29"/>
                    <a:gd name="T1" fmla="*/ 0 h 34"/>
                    <a:gd name="T2" fmla="*/ 29 w 29"/>
                    <a:gd name="T3" fmla="*/ 27 h 34"/>
                    <a:gd name="T4" fmla="*/ 25 w 29"/>
                    <a:gd name="T5" fmla="*/ 29 h 34"/>
                    <a:gd name="T6" fmla="*/ 8 w 29"/>
                    <a:gd name="T7" fmla="*/ 15 h 34"/>
                    <a:gd name="T8" fmla="*/ 12 w 29"/>
                    <a:gd name="T9" fmla="*/ 32 h 34"/>
                    <a:gd name="T10" fmla="*/ 8 w 29"/>
                    <a:gd name="T11" fmla="*/ 34 h 34"/>
                    <a:gd name="T12" fmla="*/ 0 w 29"/>
                    <a:gd name="T13" fmla="*/ 6 h 34"/>
                    <a:gd name="T14" fmla="*/ 6 w 29"/>
                    <a:gd name="T15" fmla="*/ 4 h 34"/>
                    <a:gd name="T16" fmla="*/ 23 w 29"/>
                    <a:gd name="T17" fmla="*/ 19 h 34"/>
                    <a:gd name="T18" fmla="*/ 17 w 29"/>
                    <a:gd name="T19" fmla="*/ 2 h 34"/>
                    <a:gd name="T20" fmla="*/ 23 w 29"/>
                    <a:gd name="T21" fmla="*/ 0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9" h="34">
                      <a:moveTo>
                        <a:pt x="23" y="0"/>
                      </a:moveTo>
                      <a:lnTo>
                        <a:pt x="29" y="27"/>
                      </a:lnTo>
                      <a:lnTo>
                        <a:pt x="25" y="29"/>
                      </a:lnTo>
                      <a:lnTo>
                        <a:pt x="8" y="15"/>
                      </a:lnTo>
                      <a:lnTo>
                        <a:pt x="12" y="32"/>
                      </a:lnTo>
                      <a:lnTo>
                        <a:pt x="8" y="34"/>
                      </a:lnTo>
                      <a:lnTo>
                        <a:pt x="0" y="6"/>
                      </a:lnTo>
                      <a:lnTo>
                        <a:pt x="6" y="4"/>
                      </a:lnTo>
                      <a:lnTo>
                        <a:pt x="23" y="19"/>
                      </a:lnTo>
                      <a:lnTo>
                        <a:pt x="17" y="2"/>
                      </a:lnTo>
                      <a:lnTo>
                        <a:pt x="2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19" name="iSḷîḋè"/>
                <p:cNvSpPr/>
                <p:nvPr/>
              </p:nvSpPr>
              <p:spPr bwMode="auto">
                <a:xfrm>
                  <a:off x="5164138" y="3705226"/>
                  <a:ext cx="36513" cy="50800"/>
                </a:xfrm>
                <a:custGeom>
                  <a:avLst/>
                  <a:gdLst>
                    <a:gd name="T0" fmla="*/ 9 w 11"/>
                    <a:gd name="T1" fmla="*/ 8 h 15"/>
                    <a:gd name="T2" fmla="*/ 8 w 11"/>
                    <a:gd name="T3" fmla="*/ 1 h 15"/>
                    <a:gd name="T4" fmla="*/ 11 w 11"/>
                    <a:gd name="T5" fmla="*/ 0 h 15"/>
                    <a:gd name="T6" fmla="*/ 11 w 11"/>
                    <a:gd name="T7" fmla="*/ 7 h 15"/>
                    <a:gd name="T8" fmla="*/ 11 w 11"/>
                    <a:gd name="T9" fmla="*/ 11 h 15"/>
                    <a:gd name="T10" fmla="*/ 11 w 11"/>
                    <a:gd name="T11" fmla="*/ 13 h 15"/>
                    <a:gd name="T12" fmla="*/ 9 w 11"/>
                    <a:gd name="T13" fmla="*/ 14 h 15"/>
                    <a:gd name="T14" fmla="*/ 7 w 11"/>
                    <a:gd name="T15" fmla="*/ 14 h 15"/>
                    <a:gd name="T16" fmla="*/ 4 w 11"/>
                    <a:gd name="T17" fmla="*/ 14 h 15"/>
                    <a:gd name="T18" fmla="*/ 2 w 11"/>
                    <a:gd name="T19" fmla="*/ 13 h 15"/>
                    <a:gd name="T20" fmla="*/ 1 w 11"/>
                    <a:gd name="T21" fmla="*/ 12 h 15"/>
                    <a:gd name="T22" fmla="*/ 1 w 11"/>
                    <a:gd name="T23" fmla="*/ 8 h 15"/>
                    <a:gd name="T24" fmla="*/ 0 w 11"/>
                    <a:gd name="T25" fmla="*/ 1 h 15"/>
                    <a:gd name="T26" fmla="*/ 3 w 11"/>
                    <a:gd name="T27" fmla="*/ 1 h 15"/>
                    <a:gd name="T28" fmla="*/ 3 w 11"/>
                    <a:gd name="T29" fmla="*/ 8 h 15"/>
                    <a:gd name="T30" fmla="*/ 4 w 11"/>
                    <a:gd name="T31" fmla="*/ 11 h 15"/>
                    <a:gd name="T32" fmla="*/ 4 w 11"/>
                    <a:gd name="T33" fmla="*/ 12 h 15"/>
                    <a:gd name="T34" fmla="*/ 6 w 11"/>
                    <a:gd name="T35" fmla="*/ 12 h 15"/>
                    <a:gd name="T36" fmla="*/ 8 w 11"/>
                    <a:gd name="T37" fmla="*/ 12 h 15"/>
                    <a:gd name="T38" fmla="*/ 9 w 11"/>
                    <a:gd name="T39" fmla="*/ 10 h 15"/>
                    <a:gd name="T40" fmla="*/ 9 w 11"/>
                    <a:gd name="T41" fmla="*/ 8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1" h="15">
                      <a:moveTo>
                        <a:pt x="9" y="8"/>
                      </a:moveTo>
                      <a:cubicBezTo>
                        <a:pt x="8" y="1"/>
                        <a:pt x="8" y="1"/>
                        <a:pt x="8" y="1"/>
                      </a:cubicBezTo>
                      <a:cubicBezTo>
                        <a:pt x="11" y="0"/>
                        <a:pt x="11" y="0"/>
                        <a:pt x="11" y="0"/>
                      </a:cubicBezTo>
                      <a:cubicBezTo>
                        <a:pt x="11" y="7"/>
                        <a:pt x="11" y="7"/>
                        <a:pt x="11" y="7"/>
                      </a:cubicBezTo>
                      <a:cubicBezTo>
                        <a:pt x="11" y="9"/>
                        <a:pt x="11" y="10"/>
                        <a:pt x="11" y="11"/>
                      </a:cubicBezTo>
                      <a:cubicBezTo>
                        <a:pt x="11" y="12"/>
                        <a:pt x="11" y="12"/>
                        <a:pt x="11" y="13"/>
                      </a:cubicBezTo>
                      <a:cubicBezTo>
                        <a:pt x="10" y="13"/>
                        <a:pt x="10" y="14"/>
                        <a:pt x="9" y="14"/>
                      </a:cubicBezTo>
                      <a:cubicBezTo>
                        <a:pt x="9" y="14"/>
                        <a:pt x="8" y="14"/>
                        <a:pt x="7" y="14"/>
                      </a:cubicBezTo>
                      <a:cubicBezTo>
                        <a:pt x="5" y="15"/>
                        <a:pt x="4" y="15"/>
                        <a:pt x="4" y="14"/>
                      </a:cubicBezTo>
                      <a:cubicBezTo>
                        <a:pt x="3" y="14"/>
                        <a:pt x="2" y="14"/>
                        <a:pt x="2" y="13"/>
                      </a:cubicBezTo>
                      <a:cubicBezTo>
                        <a:pt x="2" y="13"/>
                        <a:pt x="1" y="12"/>
                        <a:pt x="1" y="12"/>
                      </a:cubicBezTo>
                      <a:cubicBezTo>
                        <a:pt x="1" y="11"/>
                        <a:pt x="1" y="10"/>
                        <a:pt x="1" y="8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3" y="1"/>
                        <a:pt x="3" y="1"/>
                        <a:pt x="3" y="1"/>
                      </a:cubicBezTo>
                      <a:cubicBezTo>
                        <a:pt x="3" y="8"/>
                        <a:pt x="3" y="8"/>
                        <a:pt x="3" y="8"/>
                      </a:cubicBezTo>
                      <a:cubicBezTo>
                        <a:pt x="3" y="9"/>
                        <a:pt x="3" y="10"/>
                        <a:pt x="4" y="11"/>
                      </a:cubicBezTo>
                      <a:cubicBezTo>
                        <a:pt x="4" y="11"/>
                        <a:pt x="4" y="12"/>
                        <a:pt x="4" y="12"/>
                      </a:cubicBezTo>
                      <a:cubicBezTo>
                        <a:pt x="5" y="12"/>
                        <a:pt x="6" y="12"/>
                        <a:pt x="6" y="12"/>
                      </a:cubicBezTo>
                      <a:cubicBezTo>
                        <a:pt x="7" y="12"/>
                        <a:pt x="8" y="12"/>
                        <a:pt x="8" y="12"/>
                      </a:cubicBezTo>
                      <a:cubicBezTo>
                        <a:pt x="8" y="11"/>
                        <a:pt x="9" y="11"/>
                        <a:pt x="9" y="10"/>
                      </a:cubicBezTo>
                      <a:cubicBezTo>
                        <a:pt x="9" y="10"/>
                        <a:pt x="9" y="9"/>
                        <a:pt x="9" y="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20" name="iŝlíḋê"/>
                <p:cNvSpPr/>
                <p:nvPr/>
              </p:nvSpPr>
              <p:spPr bwMode="auto">
                <a:xfrm>
                  <a:off x="5091113" y="3705226"/>
                  <a:ext cx="42863" cy="47625"/>
                </a:xfrm>
                <a:custGeom>
                  <a:avLst/>
                  <a:gdLst>
                    <a:gd name="T0" fmla="*/ 9 w 13"/>
                    <a:gd name="T1" fmla="*/ 11 h 14"/>
                    <a:gd name="T2" fmla="*/ 10 w 13"/>
                    <a:gd name="T3" fmla="*/ 9 h 14"/>
                    <a:gd name="T4" fmla="*/ 7 w 13"/>
                    <a:gd name="T5" fmla="*/ 9 h 14"/>
                    <a:gd name="T6" fmla="*/ 7 w 13"/>
                    <a:gd name="T7" fmla="*/ 6 h 14"/>
                    <a:gd name="T8" fmla="*/ 13 w 13"/>
                    <a:gd name="T9" fmla="*/ 7 h 14"/>
                    <a:gd name="T10" fmla="*/ 12 w 13"/>
                    <a:gd name="T11" fmla="*/ 13 h 14"/>
                    <a:gd name="T12" fmla="*/ 9 w 13"/>
                    <a:gd name="T13" fmla="*/ 14 h 14"/>
                    <a:gd name="T14" fmla="*/ 6 w 13"/>
                    <a:gd name="T15" fmla="*/ 14 h 14"/>
                    <a:gd name="T16" fmla="*/ 2 w 13"/>
                    <a:gd name="T17" fmla="*/ 12 h 14"/>
                    <a:gd name="T18" fmla="*/ 0 w 13"/>
                    <a:gd name="T19" fmla="*/ 9 h 14"/>
                    <a:gd name="T20" fmla="*/ 0 w 13"/>
                    <a:gd name="T21" fmla="*/ 6 h 14"/>
                    <a:gd name="T22" fmla="*/ 2 w 13"/>
                    <a:gd name="T23" fmla="*/ 2 h 14"/>
                    <a:gd name="T24" fmla="*/ 5 w 13"/>
                    <a:gd name="T25" fmla="*/ 0 h 14"/>
                    <a:gd name="T26" fmla="*/ 8 w 13"/>
                    <a:gd name="T27" fmla="*/ 0 h 14"/>
                    <a:gd name="T28" fmla="*/ 12 w 13"/>
                    <a:gd name="T29" fmla="*/ 2 h 14"/>
                    <a:gd name="T30" fmla="*/ 13 w 13"/>
                    <a:gd name="T31" fmla="*/ 5 h 14"/>
                    <a:gd name="T32" fmla="*/ 10 w 13"/>
                    <a:gd name="T33" fmla="*/ 5 h 14"/>
                    <a:gd name="T34" fmla="*/ 9 w 13"/>
                    <a:gd name="T35" fmla="*/ 3 h 14"/>
                    <a:gd name="T36" fmla="*/ 8 w 13"/>
                    <a:gd name="T37" fmla="*/ 2 h 14"/>
                    <a:gd name="T38" fmla="*/ 5 w 13"/>
                    <a:gd name="T39" fmla="*/ 3 h 14"/>
                    <a:gd name="T40" fmla="*/ 3 w 13"/>
                    <a:gd name="T41" fmla="*/ 6 h 14"/>
                    <a:gd name="T42" fmla="*/ 4 w 13"/>
                    <a:gd name="T43" fmla="*/ 10 h 14"/>
                    <a:gd name="T44" fmla="*/ 6 w 13"/>
                    <a:gd name="T45" fmla="*/ 11 h 14"/>
                    <a:gd name="T46" fmla="*/ 8 w 13"/>
                    <a:gd name="T47" fmla="*/ 11 h 14"/>
                    <a:gd name="T48" fmla="*/ 9 w 13"/>
                    <a:gd name="T49" fmla="*/ 11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13" h="14">
                      <a:moveTo>
                        <a:pt x="9" y="11"/>
                      </a:moveTo>
                      <a:cubicBezTo>
                        <a:pt x="10" y="9"/>
                        <a:pt x="10" y="9"/>
                        <a:pt x="10" y="9"/>
                      </a:cubicBezTo>
                      <a:cubicBezTo>
                        <a:pt x="7" y="9"/>
                        <a:pt x="7" y="9"/>
                        <a:pt x="7" y="9"/>
                      </a:cubicBezTo>
                      <a:cubicBezTo>
                        <a:pt x="7" y="6"/>
                        <a:pt x="7" y="6"/>
                        <a:pt x="7" y="6"/>
                      </a:cubicBezTo>
                      <a:cubicBezTo>
                        <a:pt x="13" y="7"/>
                        <a:pt x="13" y="7"/>
                        <a:pt x="13" y="7"/>
                      </a:cubicBezTo>
                      <a:cubicBezTo>
                        <a:pt x="12" y="13"/>
                        <a:pt x="12" y="13"/>
                        <a:pt x="12" y="13"/>
                      </a:cubicBezTo>
                      <a:cubicBezTo>
                        <a:pt x="11" y="13"/>
                        <a:pt x="10" y="13"/>
                        <a:pt x="9" y="14"/>
                      </a:cubicBezTo>
                      <a:cubicBezTo>
                        <a:pt x="8" y="14"/>
                        <a:pt x="7" y="14"/>
                        <a:pt x="6" y="14"/>
                      </a:cubicBezTo>
                      <a:cubicBezTo>
                        <a:pt x="5" y="14"/>
                        <a:pt x="3" y="13"/>
                        <a:pt x="2" y="12"/>
                      </a:cubicBezTo>
                      <a:cubicBezTo>
                        <a:pt x="1" y="12"/>
                        <a:pt x="1" y="11"/>
                        <a:pt x="0" y="9"/>
                      </a:cubicBezTo>
                      <a:cubicBezTo>
                        <a:pt x="0" y="8"/>
                        <a:pt x="0" y="7"/>
                        <a:pt x="0" y="6"/>
                      </a:cubicBezTo>
                      <a:cubicBezTo>
                        <a:pt x="0" y="4"/>
                        <a:pt x="1" y="3"/>
                        <a:pt x="2" y="2"/>
                      </a:cubicBezTo>
                      <a:cubicBezTo>
                        <a:pt x="2" y="1"/>
                        <a:pt x="3" y="1"/>
                        <a:pt x="5" y="0"/>
                      </a:cubicBezTo>
                      <a:cubicBezTo>
                        <a:pt x="6" y="0"/>
                        <a:pt x="7" y="0"/>
                        <a:pt x="8" y="0"/>
                      </a:cubicBezTo>
                      <a:cubicBezTo>
                        <a:pt x="10" y="0"/>
                        <a:pt x="11" y="1"/>
                        <a:pt x="12" y="2"/>
                      </a:cubicBezTo>
                      <a:cubicBezTo>
                        <a:pt x="13" y="2"/>
                        <a:pt x="13" y="3"/>
                        <a:pt x="13" y="5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0" y="4"/>
                        <a:pt x="10" y="4"/>
                        <a:pt x="9" y="3"/>
                      </a:cubicBezTo>
                      <a:cubicBezTo>
                        <a:pt x="9" y="3"/>
                        <a:pt x="8" y="2"/>
                        <a:pt x="8" y="2"/>
                      </a:cubicBezTo>
                      <a:cubicBezTo>
                        <a:pt x="6" y="2"/>
                        <a:pt x="5" y="2"/>
                        <a:pt x="5" y="3"/>
                      </a:cubicBezTo>
                      <a:cubicBezTo>
                        <a:pt x="4" y="4"/>
                        <a:pt x="3" y="5"/>
                        <a:pt x="3" y="6"/>
                      </a:cubicBezTo>
                      <a:cubicBezTo>
                        <a:pt x="3" y="8"/>
                        <a:pt x="3" y="9"/>
                        <a:pt x="4" y="10"/>
                      </a:cubicBezTo>
                      <a:cubicBezTo>
                        <a:pt x="4" y="11"/>
                        <a:pt x="5" y="11"/>
                        <a:pt x="6" y="11"/>
                      </a:cubicBezTo>
                      <a:cubicBezTo>
                        <a:pt x="7" y="12"/>
                        <a:pt x="7" y="12"/>
                        <a:pt x="8" y="11"/>
                      </a:cubicBezTo>
                      <a:cubicBezTo>
                        <a:pt x="9" y="11"/>
                        <a:pt x="9" y="11"/>
                        <a:pt x="9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21" name="íṥḷïdé"/>
                <p:cNvSpPr/>
                <p:nvPr/>
              </p:nvSpPr>
              <p:spPr bwMode="auto">
                <a:xfrm>
                  <a:off x="5038725" y="3689351"/>
                  <a:ext cx="49213" cy="52388"/>
                </a:xfrm>
                <a:custGeom>
                  <a:avLst/>
                  <a:gdLst>
                    <a:gd name="T0" fmla="*/ 21 w 31"/>
                    <a:gd name="T1" fmla="*/ 23 h 33"/>
                    <a:gd name="T2" fmla="*/ 27 w 31"/>
                    <a:gd name="T3" fmla="*/ 6 h 33"/>
                    <a:gd name="T4" fmla="*/ 31 w 31"/>
                    <a:gd name="T5" fmla="*/ 8 h 33"/>
                    <a:gd name="T6" fmla="*/ 23 w 31"/>
                    <a:gd name="T7" fmla="*/ 33 h 33"/>
                    <a:gd name="T8" fmla="*/ 16 w 31"/>
                    <a:gd name="T9" fmla="*/ 31 h 33"/>
                    <a:gd name="T10" fmla="*/ 12 w 31"/>
                    <a:gd name="T11" fmla="*/ 10 h 33"/>
                    <a:gd name="T12" fmla="*/ 6 w 31"/>
                    <a:gd name="T13" fmla="*/ 29 h 33"/>
                    <a:gd name="T14" fmla="*/ 0 w 31"/>
                    <a:gd name="T15" fmla="*/ 27 h 33"/>
                    <a:gd name="T16" fmla="*/ 10 w 31"/>
                    <a:gd name="T17" fmla="*/ 0 h 33"/>
                    <a:gd name="T18" fmla="*/ 14 w 31"/>
                    <a:gd name="T19" fmla="*/ 2 h 33"/>
                    <a:gd name="T20" fmla="*/ 21 w 31"/>
                    <a:gd name="T21" fmla="*/ 23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31" h="33">
                      <a:moveTo>
                        <a:pt x="21" y="23"/>
                      </a:moveTo>
                      <a:lnTo>
                        <a:pt x="27" y="6"/>
                      </a:lnTo>
                      <a:lnTo>
                        <a:pt x="31" y="8"/>
                      </a:lnTo>
                      <a:lnTo>
                        <a:pt x="23" y="33"/>
                      </a:lnTo>
                      <a:lnTo>
                        <a:pt x="16" y="31"/>
                      </a:lnTo>
                      <a:lnTo>
                        <a:pt x="12" y="10"/>
                      </a:lnTo>
                      <a:lnTo>
                        <a:pt x="6" y="29"/>
                      </a:lnTo>
                      <a:lnTo>
                        <a:pt x="0" y="27"/>
                      </a:lnTo>
                      <a:lnTo>
                        <a:pt x="10" y="0"/>
                      </a:lnTo>
                      <a:lnTo>
                        <a:pt x="14" y="2"/>
                      </a:lnTo>
                      <a:lnTo>
                        <a:pt x="21" y="2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22" name="î$1ïdé"/>
                <p:cNvSpPr/>
                <p:nvPr/>
              </p:nvSpPr>
              <p:spPr bwMode="auto">
                <a:xfrm>
                  <a:off x="4995863" y="3671888"/>
                  <a:ext cx="46038" cy="47625"/>
                </a:xfrm>
                <a:custGeom>
                  <a:avLst/>
                  <a:gdLst>
                    <a:gd name="T0" fmla="*/ 6 w 14"/>
                    <a:gd name="T1" fmla="*/ 3 h 14"/>
                    <a:gd name="T2" fmla="*/ 4 w 14"/>
                    <a:gd name="T3" fmla="*/ 5 h 14"/>
                    <a:gd name="T4" fmla="*/ 3 w 14"/>
                    <a:gd name="T5" fmla="*/ 9 h 14"/>
                    <a:gd name="T6" fmla="*/ 5 w 14"/>
                    <a:gd name="T7" fmla="*/ 11 h 14"/>
                    <a:gd name="T8" fmla="*/ 7 w 14"/>
                    <a:gd name="T9" fmla="*/ 11 h 14"/>
                    <a:gd name="T10" fmla="*/ 10 w 14"/>
                    <a:gd name="T11" fmla="*/ 9 h 14"/>
                    <a:gd name="T12" fmla="*/ 11 w 14"/>
                    <a:gd name="T13" fmla="*/ 6 h 14"/>
                    <a:gd name="T14" fmla="*/ 9 w 14"/>
                    <a:gd name="T15" fmla="*/ 3 h 14"/>
                    <a:gd name="T16" fmla="*/ 6 w 14"/>
                    <a:gd name="T17" fmla="*/ 3 h 14"/>
                    <a:gd name="T18" fmla="*/ 8 w 14"/>
                    <a:gd name="T19" fmla="*/ 14 h 14"/>
                    <a:gd name="T20" fmla="*/ 3 w 14"/>
                    <a:gd name="T21" fmla="*/ 13 h 14"/>
                    <a:gd name="T22" fmla="*/ 0 w 14"/>
                    <a:gd name="T23" fmla="*/ 9 h 14"/>
                    <a:gd name="T24" fmla="*/ 1 w 14"/>
                    <a:gd name="T25" fmla="*/ 4 h 14"/>
                    <a:gd name="T26" fmla="*/ 4 w 14"/>
                    <a:gd name="T27" fmla="*/ 1 h 14"/>
                    <a:gd name="T28" fmla="*/ 6 w 14"/>
                    <a:gd name="T29" fmla="*/ 0 h 14"/>
                    <a:gd name="T30" fmla="*/ 8 w 14"/>
                    <a:gd name="T31" fmla="*/ 0 h 14"/>
                    <a:gd name="T32" fmla="*/ 11 w 14"/>
                    <a:gd name="T33" fmla="*/ 1 h 14"/>
                    <a:gd name="T34" fmla="*/ 14 w 14"/>
                    <a:gd name="T35" fmla="*/ 5 h 14"/>
                    <a:gd name="T36" fmla="*/ 13 w 14"/>
                    <a:gd name="T37" fmla="*/ 11 h 14"/>
                    <a:gd name="T38" fmla="*/ 8 w 14"/>
                    <a:gd name="T39" fmla="*/ 14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14" h="14">
                      <a:moveTo>
                        <a:pt x="6" y="3"/>
                      </a:moveTo>
                      <a:cubicBezTo>
                        <a:pt x="5" y="3"/>
                        <a:pt x="5" y="4"/>
                        <a:pt x="4" y="5"/>
                      </a:cubicBezTo>
                      <a:cubicBezTo>
                        <a:pt x="3" y="6"/>
                        <a:pt x="3" y="8"/>
                        <a:pt x="3" y="9"/>
                      </a:cubicBezTo>
                      <a:cubicBezTo>
                        <a:pt x="3" y="10"/>
                        <a:pt x="4" y="11"/>
                        <a:pt x="5" y="11"/>
                      </a:cubicBezTo>
                      <a:cubicBezTo>
                        <a:pt x="5" y="12"/>
                        <a:pt x="6" y="12"/>
                        <a:pt x="7" y="11"/>
                      </a:cubicBezTo>
                      <a:cubicBezTo>
                        <a:pt x="8" y="11"/>
                        <a:pt x="9" y="10"/>
                        <a:pt x="10" y="9"/>
                      </a:cubicBezTo>
                      <a:cubicBezTo>
                        <a:pt x="11" y="8"/>
                        <a:pt x="11" y="7"/>
                        <a:pt x="11" y="6"/>
                      </a:cubicBezTo>
                      <a:cubicBezTo>
                        <a:pt x="11" y="5"/>
                        <a:pt x="10" y="4"/>
                        <a:pt x="9" y="3"/>
                      </a:cubicBezTo>
                      <a:cubicBezTo>
                        <a:pt x="8" y="3"/>
                        <a:pt x="7" y="2"/>
                        <a:pt x="6" y="3"/>
                      </a:cubicBezTo>
                      <a:close/>
                      <a:moveTo>
                        <a:pt x="8" y="14"/>
                      </a:moveTo>
                      <a:cubicBezTo>
                        <a:pt x="7" y="14"/>
                        <a:pt x="5" y="14"/>
                        <a:pt x="3" y="13"/>
                      </a:cubicBezTo>
                      <a:cubicBezTo>
                        <a:pt x="2" y="12"/>
                        <a:pt x="1" y="11"/>
                        <a:pt x="0" y="9"/>
                      </a:cubicBezTo>
                      <a:cubicBezTo>
                        <a:pt x="0" y="7"/>
                        <a:pt x="0" y="6"/>
                        <a:pt x="1" y="4"/>
                      </a:cubicBezTo>
                      <a:cubicBezTo>
                        <a:pt x="2" y="3"/>
                        <a:pt x="3" y="2"/>
                        <a:pt x="4" y="1"/>
                      </a:cubicBezTo>
                      <a:cubicBezTo>
                        <a:pt x="4" y="1"/>
                        <a:pt x="5" y="0"/>
                        <a:pt x="6" y="0"/>
                      </a:cubicBezTo>
                      <a:cubicBezTo>
                        <a:pt x="6" y="0"/>
                        <a:pt x="7" y="0"/>
                        <a:pt x="8" y="0"/>
                      </a:cubicBezTo>
                      <a:cubicBezTo>
                        <a:pt x="9" y="0"/>
                        <a:pt x="10" y="1"/>
                        <a:pt x="11" y="1"/>
                      </a:cubicBezTo>
                      <a:cubicBezTo>
                        <a:pt x="12" y="2"/>
                        <a:pt x="13" y="4"/>
                        <a:pt x="14" y="5"/>
                      </a:cubicBezTo>
                      <a:cubicBezTo>
                        <a:pt x="14" y="7"/>
                        <a:pt x="14" y="9"/>
                        <a:pt x="13" y="11"/>
                      </a:cubicBezTo>
                      <a:cubicBezTo>
                        <a:pt x="11" y="12"/>
                        <a:pt x="10" y="13"/>
                        <a:pt x="8" y="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23" name="ïşľîḑe"/>
                <p:cNvSpPr/>
                <p:nvPr/>
              </p:nvSpPr>
              <p:spPr bwMode="auto">
                <a:xfrm>
                  <a:off x="4948238" y="3638551"/>
                  <a:ext cx="50800" cy="50800"/>
                </a:xfrm>
                <a:custGeom>
                  <a:avLst/>
                  <a:gdLst>
                    <a:gd name="T0" fmla="*/ 9 w 15"/>
                    <a:gd name="T1" fmla="*/ 3 h 15"/>
                    <a:gd name="T2" fmla="*/ 3 w 15"/>
                    <a:gd name="T3" fmla="*/ 10 h 15"/>
                    <a:gd name="T4" fmla="*/ 5 w 15"/>
                    <a:gd name="T5" fmla="*/ 11 h 15"/>
                    <a:gd name="T6" fmla="*/ 6 w 15"/>
                    <a:gd name="T7" fmla="*/ 12 h 15"/>
                    <a:gd name="T8" fmla="*/ 7 w 15"/>
                    <a:gd name="T9" fmla="*/ 13 h 15"/>
                    <a:gd name="T10" fmla="*/ 9 w 15"/>
                    <a:gd name="T11" fmla="*/ 12 h 15"/>
                    <a:gd name="T12" fmla="*/ 11 w 15"/>
                    <a:gd name="T13" fmla="*/ 10 h 15"/>
                    <a:gd name="T14" fmla="*/ 12 w 15"/>
                    <a:gd name="T15" fmla="*/ 8 h 15"/>
                    <a:gd name="T16" fmla="*/ 12 w 15"/>
                    <a:gd name="T17" fmla="*/ 7 h 15"/>
                    <a:gd name="T18" fmla="*/ 12 w 15"/>
                    <a:gd name="T19" fmla="*/ 6 h 15"/>
                    <a:gd name="T20" fmla="*/ 10 w 15"/>
                    <a:gd name="T21" fmla="*/ 4 h 15"/>
                    <a:gd name="T22" fmla="*/ 9 w 15"/>
                    <a:gd name="T23" fmla="*/ 3 h 15"/>
                    <a:gd name="T24" fmla="*/ 11 w 15"/>
                    <a:gd name="T25" fmla="*/ 14 h 15"/>
                    <a:gd name="T26" fmla="*/ 8 w 15"/>
                    <a:gd name="T27" fmla="*/ 15 h 15"/>
                    <a:gd name="T28" fmla="*/ 6 w 15"/>
                    <a:gd name="T29" fmla="*/ 15 h 15"/>
                    <a:gd name="T30" fmla="*/ 4 w 15"/>
                    <a:gd name="T31" fmla="*/ 13 h 15"/>
                    <a:gd name="T32" fmla="*/ 0 w 15"/>
                    <a:gd name="T33" fmla="*/ 10 h 15"/>
                    <a:gd name="T34" fmla="*/ 9 w 15"/>
                    <a:gd name="T35" fmla="*/ 0 h 15"/>
                    <a:gd name="T36" fmla="*/ 12 w 15"/>
                    <a:gd name="T37" fmla="*/ 3 h 15"/>
                    <a:gd name="T38" fmla="*/ 14 w 15"/>
                    <a:gd name="T39" fmla="*/ 5 h 15"/>
                    <a:gd name="T40" fmla="*/ 15 w 15"/>
                    <a:gd name="T41" fmla="*/ 7 h 15"/>
                    <a:gd name="T42" fmla="*/ 14 w 15"/>
                    <a:gd name="T43" fmla="*/ 10 h 15"/>
                    <a:gd name="T44" fmla="*/ 13 w 15"/>
                    <a:gd name="T45" fmla="*/ 12 h 15"/>
                    <a:gd name="T46" fmla="*/ 11 w 15"/>
                    <a:gd name="T47" fmla="*/ 14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15" h="15">
                      <a:moveTo>
                        <a:pt x="9" y="3"/>
                      </a:moveTo>
                      <a:cubicBezTo>
                        <a:pt x="3" y="10"/>
                        <a:pt x="3" y="10"/>
                        <a:pt x="3" y="10"/>
                      </a:cubicBezTo>
                      <a:cubicBezTo>
                        <a:pt x="5" y="11"/>
                        <a:pt x="5" y="11"/>
                        <a:pt x="5" y="11"/>
                      </a:cubicBezTo>
                      <a:cubicBezTo>
                        <a:pt x="5" y="12"/>
                        <a:pt x="6" y="12"/>
                        <a:pt x="6" y="12"/>
                      </a:cubicBezTo>
                      <a:cubicBezTo>
                        <a:pt x="7" y="13"/>
                        <a:pt x="7" y="13"/>
                        <a:pt x="7" y="13"/>
                      </a:cubicBezTo>
                      <a:cubicBezTo>
                        <a:pt x="8" y="13"/>
                        <a:pt x="8" y="13"/>
                        <a:pt x="9" y="12"/>
                      </a:cubicBezTo>
                      <a:cubicBezTo>
                        <a:pt x="9" y="12"/>
                        <a:pt x="10" y="11"/>
                        <a:pt x="11" y="10"/>
                      </a:cubicBezTo>
                      <a:cubicBezTo>
                        <a:pt x="11" y="10"/>
                        <a:pt x="12" y="9"/>
                        <a:pt x="12" y="8"/>
                      </a:cubicBezTo>
                      <a:cubicBezTo>
                        <a:pt x="12" y="8"/>
                        <a:pt x="12" y="7"/>
                        <a:pt x="12" y="7"/>
                      </a:cubicBezTo>
                      <a:cubicBezTo>
                        <a:pt x="12" y="7"/>
                        <a:pt x="12" y="6"/>
                        <a:pt x="12" y="6"/>
                      </a:cubicBezTo>
                      <a:cubicBezTo>
                        <a:pt x="11" y="5"/>
                        <a:pt x="11" y="5"/>
                        <a:pt x="10" y="4"/>
                      </a:cubicBezTo>
                      <a:cubicBezTo>
                        <a:pt x="9" y="3"/>
                        <a:pt x="9" y="3"/>
                        <a:pt x="9" y="3"/>
                      </a:cubicBezTo>
                      <a:close/>
                      <a:moveTo>
                        <a:pt x="11" y="14"/>
                      </a:moveTo>
                      <a:cubicBezTo>
                        <a:pt x="10" y="15"/>
                        <a:pt x="9" y="15"/>
                        <a:pt x="8" y="15"/>
                      </a:cubicBezTo>
                      <a:cubicBezTo>
                        <a:pt x="7" y="15"/>
                        <a:pt x="7" y="15"/>
                        <a:pt x="6" y="15"/>
                      </a:cubicBezTo>
                      <a:cubicBezTo>
                        <a:pt x="5" y="14"/>
                        <a:pt x="4" y="14"/>
                        <a:pt x="4" y="13"/>
                      </a:cubicBezTo>
                      <a:cubicBezTo>
                        <a:pt x="0" y="10"/>
                        <a:pt x="0" y="10"/>
                        <a:pt x="0" y="10"/>
                      </a:cubicBezTo>
                      <a:cubicBezTo>
                        <a:pt x="9" y="0"/>
                        <a:pt x="9" y="0"/>
                        <a:pt x="9" y="0"/>
                      </a:cubicBezTo>
                      <a:cubicBezTo>
                        <a:pt x="12" y="3"/>
                        <a:pt x="12" y="3"/>
                        <a:pt x="12" y="3"/>
                      </a:cubicBezTo>
                      <a:cubicBezTo>
                        <a:pt x="13" y="4"/>
                        <a:pt x="14" y="4"/>
                        <a:pt x="14" y="5"/>
                      </a:cubicBezTo>
                      <a:cubicBezTo>
                        <a:pt x="15" y="6"/>
                        <a:pt x="15" y="6"/>
                        <a:pt x="15" y="7"/>
                      </a:cubicBezTo>
                      <a:cubicBezTo>
                        <a:pt x="15" y="8"/>
                        <a:pt x="15" y="9"/>
                        <a:pt x="14" y="10"/>
                      </a:cubicBezTo>
                      <a:cubicBezTo>
                        <a:pt x="14" y="10"/>
                        <a:pt x="14" y="11"/>
                        <a:pt x="13" y="12"/>
                      </a:cubicBezTo>
                      <a:cubicBezTo>
                        <a:pt x="12" y="13"/>
                        <a:pt x="11" y="14"/>
                        <a:pt x="11" y="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24" name="ïšlïḑe"/>
                <p:cNvSpPr/>
                <p:nvPr/>
              </p:nvSpPr>
              <p:spPr bwMode="auto">
                <a:xfrm>
                  <a:off x="4913313" y="3605213"/>
                  <a:ext cx="58738" cy="57150"/>
                </a:xfrm>
                <a:custGeom>
                  <a:avLst/>
                  <a:gdLst>
                    <a:gd name="T0" fmla="*/ 37 w 37"/>
                    <a:gd name="T1" fmla="*/ 17 h 36"/>
                    <a:gd name="T2" fmla="*/ 14 w 37"/>
                    <a:gd name="T3" fmla="*/ 36 h 36"/>
                    <a:gd name="T4" fmla="*/ 10 w 37"/>
                    <a:gd name="T5" fmla="*/ 32 h 36"/>
                    <a:gd name="T6" fmla="*/ 18 w 37"/>
                    <a:gd name="T7" fmla="*/ 11 h 36"/>
                    <a:gd name="T8" fmla="*/ 4 w 37"/>
                    <a:gd name="T9" fmla="*/ 21 h 36"/>
                    <a:gd name="T10" fmla="*/ 0 w 37"/>
                    <a:gd name="T11" fmla="*/ 19 h 36"/>
                    <a:gd name="T12" fmla="*/ 20 w 37"/>
                    <a:gd name="T13" fmla="*/ 0 h 36"/>
                    <a:gd name="T14" fmla="*/ 25 w 37"/>
                    <a:gd name="T15" fmla="*/ 5 h 36"/>
                    <a:gd name="T16" fmla="*/ 18 w 37"/>
                    <a:gd name="T17" fmla="*/ 26 h 36"/>
                    <a:gd name="T18" fmla="*/ 33 w 37"/>
                    <a:gd name="T19" fmla="*/ 13 h 36"/>
                    <a:gd name="T20" fmla="*/ 37 w 37"/>
                    <a:gd name="T21" fmla="*/ 17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37" h="36">
                      <a:moveTo>
                        <a:pt x="37" y="17"/>
                      </a:moveTo>
                      <a:lnTo>
                        <a:pt x="14" y="36"/>
                      </a:lnTo>
                      <a:lnTo>
                        <a:pt x="10" y="32"/>
                      </a:lnTo>
                      <a:lnTo>
                        <a:pt x="18" y="11"/>
                      </a:lnTo>
                      <a:lnTo>
                        <a:pt x="4" y="21"/>
                      </a:lnTo>
                      <a:lnTo>
                        <a:pt x="0" y="19"/>
                      </a:lnTo>
                      <a:lnTo>
                        <a:pt x="20" y="0"/>
                      </a:lnTo>
                      <a:lnTo>
                        <a:pt x="25" y="5"/>
                      </a:lnTo>
                      <a:lnTo>
                        <a:pt x="18" y="26"/>
                      </a:lnTo>
                      <a:lnTo>
                        <a:pt x="33" y="13"/>
                      </a:lnTo>
                      <a:lnTo>
                        <a:pt x="37" y="1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25" name="îṣḻîḋé"/>
                <p:cNvSpPr/>
                <p:nvPr/>
              </p:nvSpPr>
              <p:spPr bwMode="auto">
                <a:xfrm>
                  <a:off x="4883150" y="3579813"/>
                  <a:ext cx="52388" cy="46038"/>
                </a:xfrm>
                <a:custGeom>
                  <a:avLst/>
                  <a:gdLst>
                    <a:gd name="T0" fmla="*/ 0 w 33"/>
                    <a:gd name="T1" fmla="*/ 4 h 29"/>
                    <a:gd name="T2" fmla="*/ 31 w 33"/>
                    <a:gd name="T3" fmla="*/ 0 h 29"/>
                    <a:gd name="T4" fmla="*/ 33 w 33"/>
                    <a:gd name="T5" fmla="*/ 4 h 29"/>
                    <a:gd name="T6" fmla="*/ 14 w 33"/>
                    <a:gd name="T7" fmla="*/ 29 h 29"/>
                    <a:gd name="T8" fmla="*/ 10 w 33"/>
                    <a:gd name="T9" fmla="*/ 23 h 29"/>
                    <a:gd name="T10" fmla="*/ 16 w 33"/>
                    <a:gd name="T11" fmla="*/ 16 h 29"/>
                    <a:gd name="T12" fmla="*/ 10 w 33"/>
                    <a:gd name="T13" fmla="*/ 8 h 29"/>
                    <a:gd name="T14" fmla="*/ 4 w 33"/>
                    <a:gd name="T15" fmla="*/ 8 h 29"/>
                    <a:gd name="T16" fmla="*/ 0 w 33"/>
                    <a:gd name="T17" fmla="*/ 4 h 29"/>
                    <a:gd name="T18" fmla="*/ 0 w 33"/>
                    <a:gd name="T19" fmla="*/ 4 h 29"/>
                    <a:gd name="T20" fmla="*/ 19 w 33"/>
                    <a:gd name="T21" fmla="*/ 14 h 29"/>
                    <a:gd name="T22" fmla="*/ 27 w 33"/>
                    <a:gd name="T23" fmla="*/ 4 h 29"/>
                    <a:gd name="T24" fmla="*/ 14 w 33"/>
                    <a:gd name="T25" fmla="*/ 6 h 29"/>
                    <a:gd name="T26" fmla="*/ 19 w 33"/>
                    <a:gd name="T27" fmla="*/ 14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3" h="29">
                      <a:moveTo>
                        <a:pt x="0" y="4"/>
                      </a:moveTo>
                      <a:lnTo>
                        <a:pt x="31" y="0"/>
                      </a:lnTo>
                      <a:lnTo>
                        <a:pt x="33" y="4"/>
                      </a:lnTo>
                      <a:lnTo>
                        <a:pt x="14" y="29"/>
                      </a:lnTo>
                      <a:lnTo>
                        <a:pt x="10" y="23"/>
                      </a:lnTo>
                      <a:lnTo>
                        <a:pt x="16" y="16"/>
                      </a:lnTo>
                      <a:lnTo>
                        <a:pt x="10" y="8"/>
                      </a:lnTo>
                      <a:lnTo>
                        <a:pt x="4" y="8"/>
                      </a:lnTo>
                      <a:lnTo>
                        <a:pt x="0" y="4"/>
                      </a:lnTo>
                      <a:lnTo>
                        <a:pt x="0" y="4"/>
                      </a:lnTo>
                      <a:close/>
                      <a:moveTo>
                        <a:pt x="19" y="14"/>
                      </a:moveTo>
                      <a:lnTo>
                        <a:pt x="27" y="4"/>
                      </a:lnTo>
                      <a:lnTo>
                        <a:pt x="14" y="6"/>
                      </a:lnTo>
                      <a:lnTo>
                        <a:pt x="19" y="1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26" name="îSļïde"/>
                <p:cNvSpPr/>
                <p:nvPr/>
              </p:nvSpPr>
              <p:spPr bwMode="auto">
                <a:xfrm>
                  <a:off x="4865688" y="3525838"/>
                  <a:ext cx="53975" cy="49213"/>
                </a:xfrm>
                <a:custGeom>
                  <a:avLst/>
                  <a:gdLst>
                    <a:gd name="T0" fmla="*/ 15 w 34"/>
                    <a:gd name="T1" fmla="*/ 10 h 31"/>
                    <a:gd name="T2" fmla="*/ 2 w 34"/>
                    <a:gd name="T3" fmla="*/ 15 h 31"/>
                    <a:gd name="T4" fmla="*/ 0 w 34"/>
                    <a:gd name="T5" fmla="*/ 8 h 31"/>
                    <a:gd name="T6" fmla="*/ 27 w 34"/>
                    <a:gd name="T7" fmla="*/ 0 h 31"/>
                    <a:gd name="T8" fmla="*/ 30 w 34"/>
                    <a:gd name="T9" fmla="*/ 4 h 31"/>
                    <a:gd name="T10" fmla="*/ 19 w 34"/>
                    <a:gd name="T11" fmla="*/ 8 h 31"/>
                    <a:gd name="T12" fmla="*/ 21 w 34"/>
                    <a:gd name="T13" fmla="*/ 19 h 31"/>
                    <a:gd name="T14" fmla="*/ 34 w 34"/>
                    <a:gd name="T15" fmla="*/ 15 h 31"/>
                    <a:gd name="T16" fmla="*/ 34 w 34"/>
                    <a:gd name="T17" fmla="*/ 21 h 31"/>
                    <a:gd name="T18" fmla="*/ 9 w 34"/>
                    <a:gd name="T19" fmla="*/ 31 h 31"/>
                    <a:gd name="T20" fmla="*/ 7 w 34"/>
                    <a:gd name="T21" fmla="*/ 25 h 31"/>
                    <a:gd name="T22" fmla="*/ 17 w 34"/>
                    <a:gd name="T23" fmla="*/ 21 h 31"/>
                    <a:gd name="T24" fmla="*/ 15 w 34"/>
                    <a:gd name="T25" fmla="*/ 10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4" h="31">
                      <a:moveTo>
                        <a:pt x="15" y="10"/>
                      </a:moveTo>
                      <a:lnTo>
                        <a:pt x="2" y="15"/>
                      </a:lnTo>
                      <a:lnTo>
                        <a:pt x="0" y="8"/>
                      </a:lnTo>
                      <a:lnTo>
                        <a:pt x="27" y="0"/>
                      </a:lnTo>
                      <a:lnTo>
                        <a:pt x="30" y="4"/>
                      </a:lnTo>
                      <a:lnTo>
                        <a:pt x="19" y="8"/>
                      </a:lnTo>
                      <a:lnTo>
                        <a:pt x="21" y="19"/>
                      </a:lnTo>
                      <a:lnTo>
                        <a:pt x="34" y="15"/>
                      </a:lnTo>
                      <a:lnTo>
                        <a:pt x="34" y="21"/>
                      </a:lnTo>
                      <a:lnTo>
                        <a:pt x="9" y="31"/>
                      </a:lnTo>
                      <a:lnTo>
                        <a:pt x="7" y="25"/>
                      </a:lnTo>
                      <a:lnTo>
                        <a:pt x="17" y="21"/>
                      </a:lnTo>
                      <a:lnTo>
                        <a:pt x="15" y="1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27" name="íṧlíḓê"/>
                <p:cNvSpPr/>
                <p:nvPr/>
              </p:nvSpPr>
              <p:spPr bwMode="auto">
                <a:xfrm>
                  <a:off x="4856163" y="3486151"/>
                  <a:ext cx="49213" cy="39688"/>
                </a:xfrm>
                <a:custGeom>
                  <a:avLst/>
                  <a:gdLst>
                    <a:gd name="T0" fmla="*/ 4 w 15"/>
                    <a:gd name="T1" fmla="*/ 1 h 12"/>
                    <a:gd name="T2" fmla="*/ 5 w 15"/>
                    <a:gd name="T3" fmla="*/ 3 h 12"/>
                    <a:gd name="T4" fmla="*/ 3 w 15"/>
                    <a:gd name="T5" fmla="*/ 4 h 12"/>
                    <a:gd name="T6" fmla="*/ 3 w 15"/>
                    <a:gd name="T7" fmla="*/ 6 h 12"/>
                    <a:gd name="T8" fmla="*/ 4 w 15"/>
                    <a:gd name="T9" fmla="*/ 8 h 12"/>
                    <a:gd name="T10" fmla="*/ 5 w 15"/>
                    <a:gd name="T11" fmla="*/ 9 h 12"/>
                    <a:gd name="T12" fmla="*/ 6 w 15"/>
                    <a:gd name="T13" fmla="*/ 8 h 12"/>
                    <a:gd name="T14" fmla="*/ 6 w 15"/>
                    <a:gd name="T15" fmla="*/ 7 h 12"/>
                    <a:gd name="T16" fmla="*/ 6 w 15"/>
                    <a:gd name="T17" fmla="*/ 5 h 12"/>
                    <a:gd name="T18" fmla="*/ 7 w 15"/>
                    <a:gd name="T19" fmla="*/ 2 h 12"/>
                    <a:gd name="T20" fmla="*/ 10 w 15"/>
                    <a:gd name="T21" fmla="*/ 0 h 12"/>
                    <a:gd name="T22" fmla="*/ 12 w 15"/>
                    <a:gd name="T23" fmla="*/ 0 h 12"/>
                    <a:gd name="T24" fmla="*/ 13 w 15"/>
                    <a:gd name="T25" fmla="*/ 2 h 12"/>
                    <a:gd name="T26" fmla="*/ 14 w 15"/>
                    <a:gd name="T27" fmla="*/ 4 h 12"/>
                    <a:gd name="T28" fmla="*/ 14 w 15"/>
                    <a:gd name="T29" fmla="*/ 8 h 12"/>
                    <a:gd name="T30" fmla="*/ 11 w 15"/>
                    <a:gd name="T31" fmla="*/ 10 h 12"/>
                    <a:gd name="T32" fmla="*/ 11 w 15"/>
                    <a:gd name="T33" fmla="*/ 7 h 12"/>
                    <a:gd name="T34" fmla="*/ 12 w 15"/>
                    <a:gd name="T35" fmla="*/ 6 h 12"/>
                    <a:gd name="T36" fmla="*/ 12 w 15"/>
                    <a:gd name="T37" fmla="*/ 5 h 12"/>
                    <a:gd name="T38" fmla="*/ 11 w 15"/>
                    <a:gd name="T39" fmla="*/ 3 h 12"/>
                    <a:gd name="T40" fmla="*/ 10 w 15"/>
                    <a:gd name="T41" fmla="*/ 3 h 12"/>
                    <a:gd name="T42" fmla="*/ 10 w 15"/>
                    <a:gd name="T43" fmla="*/ 3 h 12"/>
                    <a:gd name="T44" fmla="*/ 9 w 15"/>
                    <a:gd name="T45" fmla="*/ 6 h 12"/>
                    <a:gd name="T46" fmla="*/ 9 w 15"/>
                    <a:gd name="T47" fmla="*/ 9 h 12"/>
                    <a:gd name="T48" fmla="*/ 8 w 15"/>
                    <a:gd name="T49" fmla="*/ 10 h 12"/>
                    <a:gd name="T50" fmla="*/ 6 w 15"/>
                    <a:gd name="T51" fmla="*/ 11 h 12"/>
                    <a:gd name="T52" fmla="*/ 3 w 15"/>
                    <a:gd name="T53" fmla="*/ 11 h 12"/>
                    <a:gd name="T54" fmla="*/ 1 w 15"/>
                    <a:gd name="T55" fmla="*/ 10 h 12"/>
                    <a:gd name="T56" fmla="*/ 0 w 15"/>
                    <a:gd name="T57" fmla="*/ 7 h 12"/>
                    <a:gd name="T58" fmla="*/ 1 w 15"/>
                    <a:gd name="T59" fmla="*/ 3 h 12"/>
                    <a:gd name="T60" fmla="*/ 4 w 15"/>
                    <a:gd name="T61" fmla="*/ 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15" h="12">
                      <a:moveTo>
                        <a:pt x="4" y="1"/>
                      </a:moveTo>
                      <a:cubicBezTo>
                        <a:pt x="5" y="3"/>
                        <a:pt x="5" y="3"/>
                        <a:pt x="5" y="3"/>
                      </a:cubicBezTo>
                      <a:cubicBezTo>
                        <a:pt x="4" y="3"/>
                        <a:pt x="3" y="4"/>
                        <a:pt x="3" y="4"/>
                      </a:cubicBezTo>
                      <a:cubicBezTo>
                        <a:pt x="3" y="5"/>
                        <a:pt x="3" y="6"/>
                        <a:pt x="3" y="6"/>
                      </a:cubicBezTo>
                      <a:cubicBezTo>
                        <a:pt x="3" y="7"/>
                        <a:pt x="3" y="8"/>
                        <a:pt x="4" y="8"/>
                      </a:cubicBezTo>
                      <a:cubicBezTo>
                        <a:pt x="4" y="9"/>
                        <a:pt x="5" y="9"/>
                        <a:pt x="5" y="9"/>
                      </a:cubicBezTo>
                      <a:cubicBezTo>
                        <a:pt x="5" y="9"/>
                        <a:pt x="6" y="8"/>
                        <a:pt x="6" y="8"/>
                      </a:cubicBezTo>
                      <a:cubicBezTo>
                        <a:pt x="6" y="8"/>
                        <a:pt x="6" y="8"/>
                        <a:pt x="6" y="7"/>
                      </a:cubicBezTo>
                      <a:cubicBezTo>
                        <a:pt x="6" y="7"/>
                        <a:pt x="6" y="6"/>
                        <a:pt x="6" y="5"/>
                      </a:cubicBezTo>
                      <a:cubicBezTo>
                        <a:pt x="7" y="3"/>
                        <a:pt x="7" y="2"/>
                        <a:pt x="7" y="2"/>
                      </a:cubicBezTo>
                      <a:cubicBezTo>
                        <a:pt x="8" y="1"/>
                        <a:pt x="9" y="0"/>
                        <a:pt x="10" y="0"/>
                      </a:cubicBezTo>
                      <a:cubicBezTo>
                        <a:pt x="10" y="0"/>
                        <a:pt x="11" y="0"/>
                        <a:pt x="12" y="0"/>
                      </a:cubicBezTo>
                      <a:cubicBezTo>
                        <a:pt x="12" y="1"/>
                        <a:pt x="13" y="1"/>
                        <a:pt x="13" y="2"/>
                      </a:cubicBezTo>
                      <a:cubicBezTo>
                        <a:pt x="14" y="2"/>
                        <a:pt x="14" y="3"/>
                        <a:pt x="14" y="4"/>
                      </a:cubicBezTo>
                      <a:cubicBezTo>
                        <a:pt x="15" y="6"/>
                        <a:pt x="14" y="7"/>
                        <a:pt x="14" y="8"/>
                      </a:cubicBezTo>
                      <a:cubicBezTo>
                        <a:pt x="13" y="9"/>
                        <a:pt x="12" y="10"/>
                        <a:pt x="11" y="10"/>
                      </a:cubicBezTo>
                      <a:cubicBezTo>
                        <a:pt x="11" y="7"/>
                        <a:pt x="11" y="7"/>
                        <a:pt x="11" y="7"/>
                      </a:cubicBezTo>
                      <a:cubicBezTo>
                        <a:pt x="11" y="7"/>
                        <a:pt x="12" y="7"/>
                        <a:pt x="12" y="6"/>
                      </a:cubicBezTo>
                      <a:cubicBezTo>
                        <a:pt x="12" y="6"/>
                        <a:pt x="12" y="5"/>
                        <a:pt x="12" y="5"/>
                      </a:cubicBezTo>
                      <a:cubicBezTo>
                        <a:pt x="12" y="4"/>
                        <a:pt x="12" y="3"/>
                        <a:pt x="11" y="3"/>
                      </a:cubicBezTo>
                      <a:cubicBezTo>
                        <a:pt x="11" y="3"/>
                        <a:pt x="11" y="2"/>
                        <a:pt x="10" y="3"/>
                      </a:cubicBezTo>
                      <a:cubicBezTo>
                        <a:pt x="10" y="3"/>
                        <a:pt x="10" y="3"/>
                        <a:pt x="10" y="3"/>
                      </a:cubicBezTo>
                      <a:cubicBezTo>
                        <a:pt x="9" y="3"/>
                        <a:pt x="9" y="4"/>
                        <a:pt x="9" y="6"/>
                      </a:cubicBezTo>
                      <a:cubicBezTo>
                        <a:pt x="9" y="7"/>
                        <a:pt x="9" y="8"/>
                        <a:pt x="9" y="9"/>
                      </a:cubicBezTo>
                      <a:cubicBezTo>
                        <a:pt x="8" y="9"/>
                        <a:pt x="8" y="10"/>
                        <a:pt x="8" y="10"/>
                      </a:cubicBezTo>
                      <a:cubicBezTo>
                        <a:pt x="7" y="11"/>
                        <a:pt x="6" y="11"/>
                        <a:pt x="6" y="11"/>
                      </a:cubicBezTo>
                      <a:cubicBezTo>
                        <a:pt x="5" y="12"/>
                        <a:pt x="4" y="11"/>
                        <a:pt x="3" y="11"/>
                      </a:cubicBezTo>
                      <a:cubicBezTo>
                        <a:pt x="3" y="11"/>
                        <a:pt x="2" y="10"/>
                        <a:pt x="1" y="10"/>
                      </a:cubicBezTo>
                      <a:cubicBezTo>
                        <a:pt x="1" y="9"/>
                        <a:pt x="1" y="8"/>
                        <a:pt x="0" y="7"/>
                      </a:cubicBezTo>
                      <a:cubicBezTo>
                        <a:pt x="0" y="5"/>
                        <a:pt x="0" y="4"/>
                        <a:pt x="1" y="3"/>
                      </a:cubicBezTo>
                      <a:cubicBezTo>
                        <a:pt x="2" y="2"/>
                        <a:pt x="3" y="1"/>
                        <a:pt x="4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28" name="i$ḻiḓè"/>
                <p:cNvSpPr/>
                <p:nvPr/>
              </p:nvSpPr>
              <p:spPr bwMode="auto">
                <a:xfrm>
                  <a:off x="4916488" y="3205163"/>
                  <a:ext cx="474663" cy="477838"/>
                </a:xfrm>
                <a:custGeom>
                  <a:avLst/>
                  <a:gdLst>
                    <a:gd name="T0" fmla="*/ 72 w 144"/>
                    <a:gd name="T1" fmla="*/ 143 h 143"/>
                    <a:gd name="T2" fmla="*/ 0 w 144"/>
                    <a:gd name="T3" fmla="*/ 72 h 143"/>
                    <a:gd name="T4" fmla="*/ 72 w 144"/>
                    <a:gd name="T5" fmla="*/ 0 h 143"/>
                    <a:gd name="T6" fmla="*/ 144 w 144"/>
                    <a:gd name="T7" fmla="*/ 72 h 143"/>
                    <a:gd name="T8" fmla="*/ 72 w 144"/>
                    <a:gd name="T9" fmla="*/ 143 h 143"/>
                    <a:gd name="T10" fmla="*/ 3 w 144"/>
                    <a:gd name="T11" fmla="*/ 72 h 143"/>
                    <a:gd name="T12" fmla="*/ 10 w 144"/>
                    <a:gd name="T13" fmla="*/ 102 h 143"/>
                    <a:gd name="T14" fmla="*/ 133 w 144"/>
                    <a:gd name="T15" fmla="*/ 102 h 143"/>
                    <a:gd name="T16" fmla="*/ 141 w 144"/>
                    <a:gd name="T17" fmla="*/ 72 h 143"/>
                    <a:gd name="T18" fmla="*/ 72 w 144"/>
                    <a:gd name="T19" fmla="*/ 3 h 143"/>
                    <a:gd name="T20" fmla="*/ 3 w 144"/>
                    <a:gd name="T21" fmla="*/ 72 h 143"/>
                    <a:gd name="T22" fmla="*/ 132 w 144"/>
                    <a:gd name="T23" fmla="*/ 106 h 143"/>
                    <a:gd name="T24" fmla="*/ 12 w 144"/>
                    <a:gd name="T25" fmla="*/ 106 h 143"/>
                    <a:gd name="T26" fmla="*/ 72 w 144"/>
                    <a:gd name="T27" fmla="*/ 140 h 143"/>
                    <a:gd name="T28" fmla="*/ 132 w 144"/>
                    <a:gd name="T29" fmla="*/ 106 h 1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44" h="143">
                      <a:moveTo>
                        <a:pt x="72" y="143"/>
                      </a:moveTo>
                      <a:cubicBezTo>
                        <a:pt x="32" y="143"/>
                        <a:pt x="0" y="111"/>
                        <a:pt x="0" y="72"/>
                      </a:cubicBezTo>
                      <a:cubicBezTo>
                        <a:pt x="0" y="32"/>
                        <a:pt x="32" y="0"/>
                        <a:pt x="72" y="0"/>
                      </a:cubicBezTo>
                      <a:cubicBezTo>
                        <a:pt x="111" y="0"/>
                        <a:pt x="144" y="32"/>
                        <a:pt x="144" y="72"/>
                      </a:cubicBezTo>
                      <a:cubicBezTo>
                        <a:pt x="144" y="111"/>
                        <a:pt x="111" y="143"/>
                        <a:pt x="72" y="143"/>
                      </a:cubicBezTo>
                      <a:close/>
                      <a:moveTo>
                        <a:pt x="3" y="72"/>
                      </a:moveTo>
                      <a:cubicBezTo>
                        <a:pt x="3" y="83"/>
                        <a:pt x="6" y="93"/>
                        <a:pt x="10" y="102"/>
                      </a:cubicBezTo>
                      <a:cubicBezTo>
                        <a:pt x="133" y="102"/>
                        <a:pt x="133" y="102"/>
                        <a:pt x="133" y="102"/>
                      </a:cubicBezTo>
                      <a:cubicBezTo>
                        <a:pt x="138" y="93"/>
                        <a:pt x="141" y="83"/>
                        <a:pt x="141" y="72"/>
                      </a:cubicBezTo>
                      <a:cubicBezTo>
                        <a:pt x="141" y="34"/>
                        <a:pt x="110" y="3"/>
                        <a:pt x="72" y="3"/>
                      </a:cubicBezTo>
                      <a:cubicBezTo>
                        <a:pt x="34" y="3"/>
                        <a:pt x="3" y="34"/>
                        <a:pt x="3" y="72"/>
                      </a:cubicBezTo>
                      <a:close/>
                      <a:moveTo>
                        <a:pt x="132" y="106"/>
                      </a:moveTo>
                      <a:cubicBezTo>
                        <a:pt x="12" y="106"/>
                        <a:pt x="12" y="106"/>
                        <a:pt x="12" y="106"/>
                      </a:cubicBezTo>
                      <a:cubicBezTo>
                        <a:pt x="24" y="126"/>
                        <a:pt x="46" y="140"/>
                        <a:pt x="72" y="140"/>
                      </a:cubicBezTo>
                      <a:cubicBezTo>
                        <a:pt x="97" y="140"/>
                        <a:pt x="120" y="126"/>
                        <a:pt x="132" y="10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29" name="ïṡ1iḑè"/>
                <p:cNvSpPr/>
                <p:nvPr/>
              </p:nvSpPr>
              <p:spPr bwMode="auto">
                <a:xfrm>
                  <a:off x="4948238" y="3235326"/>
                  <a:ext cx="411163" cy="306388"/>
                </a:xfrm>
                <a:custGeom>
                  <a:avLst/>
                  <a:gdLst>
                    <a:gd name="T0" fmla="*/ 114 w 124"/>
                    <a:gd name="T1" fmla="*/ 68 h 92"/>
                    <a:gd name="T2" fmla="*/ 103 w 124"/>
                    <a:gd name="T3" fmla="*/ 62 h 92"/>
                    <a:gd name="T4" fmla="*/ 95 w 124"/>
                    <a:gd name="T5" fmla="*/ 68 h 92"/>
                    <a:gd name="T6" fmla="*/ 83 w 124"/>
                    <a:gd name="T7" fmla="*/ 62 h 92"/>
                    <a:gd name="T8" fmla="*/ 70 w 124"/>
                    <a:gd name="T9" fmla="*/ 81 h 92"/>
                    <a:gd name="T10" fmla="*/ 104 w 124"/>
                    <a:gd name="T11" fmla="*/ 76 h 92"/>
                    <a:gd name="T12" fmla="*/ 124 w 124"/>
                    <a:gd name="T13" fmla="*/ 83 h 92"/>
                    <a:gd name="T14" fmla="*/ 81 w 124"/>
                    <a:gd name="T15" fmla="*/ 84 h 92"/>
                    <a:gd name="T16" fmla="*/ 43 w 124"/>
                    <a:gd name="T17" fmla="*/ 84 h 92"/>
                    <a:gd name="T18" fmla="*/ 0 w 124"/>
                    <a:gd name="T19" fmla="*/ 83 h 92"/>
                    <a:gd name="T20" fmla="*/ 19 w 124"/>
                    <a:gd name="T21" fmla="*/ 76 h 92"/>
                    <a:gd name="T22" fmla="*/ 54 w 124"/>
                    <a:gd name="T23" fmla="*/ 81 h 92"/>
                    <a:gd name="T24" fmla="*/ 53 w 124"/>
                    <a:gd name="T25" fmla="*/ 62 h 92"/>
                    <a:gd name="T26" fmla="*/ 44 w 124"/>
                    <a:gd name="T27" fmla="*/ 55 h 92"/>
                    <a:gd name="T28" fmla="*/ 30 w 124"/>
                    <a:gd name="T29" fmla="*/ 66 h 92"/>
                    <a:gd name="T30" fmla="*/ 24 w 124"/>
                    <a:gd name="T31" fmla="*/ 55 h 92"/>
                    <a:gd name="T32" fmla="*/ 10 w 124"/>
                    <a:gd name="T33" fmla="*/ 66 h 92"/>
                    <a:gd name="T34" fmla="*/ 4 w 124"/>
                    <a:gd name="T35" fmla="*/ 56 h 92"/>
                    <a:gd name="T36" fmla="*/ 20 w 124"/>
                    <a:gd name="T37" fmla="*/ 47 h 92"/>
                    <a:gd name="T38" fmla="*/ 45 w 124"/>
                    <a:gd name="T39" fmla="*/ 35 h 92"/>
                    <a:gd name="T40" fmla="*/ 79 w 124"/>
                    <a:gd name="T41" fmla="*/ 35 h 92"/>
                    <a:gd name="T42" fmla="*/ 107 w 124"/>
                    <a:gd name="T43" fmla="*/ 53 h 92"/>
                    <a:gd name="T44" fmla="*/ 120 w 124"/>
                    <a:gd name="T45" fmla="*/ 62 h 92"/>
                    <a:gd name="T46" fmla="*/ 47 w 124"/>
                    <a:gd name="T47" fmla="*/ 47 h 92"/>
                    <a:gd name="T48" fmla="*/ 60 w 124"/>
                    <a:gd name="T49" fmla="*/ 37 h 92"/>
                    <a:gd name="T50" fmla="*/ 65 w 124"/>
                    <a:gd name="T51" fmla="*/ 48 h 92"/>
                    <a:gd name="T52" fmla="*/ 66 w 124"/>
                    <a:gd name="T53" fmla="*/ 55 h 92"/>
                    <a:gd name="T54" fmla="*/ 62 w 124"/>
                    <a:gd name="T55" fmla="*/ 17 h 92"/>
                    <a:gd name="T56" fmla="*/ 90 w 124"/>
                    <a:gd name="T57" fmla="*/ 35 h 92"/>
                    <a:gd name="T58" fmla="*/ 88 w 124"/>
                    <a:gd name="T59" fmla="*/ 54 h 92"/>
                    <a:gd name="T60" fmla="*/ 90 w 124"/>
                    <a:gd name="T61" fmla="*/ 35 h 92"/>
                    <a:gd name="T62" fmla="*/ 29 w 124"/>
                    <a:gd name="T63" fmla="*/ 47 h 92"/>
                    <a:gd name="T64" fmla="*/ 41 w 124"/>
                    <a:gd name="T65" fmla="*/ 42 h 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124" h="92">
                      <a:moveTo>
                        <a:pt x="112" y="62"/>
                      </a:moveTo>
                      <a:cubicBezTo>
                        <a:pt x="114" y="68"/>
                        <a:pt x="114" y="68"/>
                        <a:pt x="114" y="68"/>
                      </a:cubicBezTo>
                      <a:cubicBezTo>
                        <a:pt x="105" y="68"/>
                        <a:pt x="105" y="68"/>
                        <a:pt x="105" y="68"/>
                      </a:cubicBezTo>
                      <a:cubicBezTo>
                        <a:pt x="103" y="62"/>
                        <a:pt x="103" y="62"/>
                        <a:pt x="103" y="62"/>
                      </a:cubicBezTo>
                      <a:cubicBezTo>
                        <a:pt x="92" y="62"/>
                        <a:pt x="92" y="62"/>
                        <a:pt x="92" y="62"/>
                      </a:cubicBezTo>
                      <a:cubicBezTo>
                        <a:pt x="95" y="68"/>
                        <a:pt x="95" y="68"/>
                        <a:pt x="95" y="68"/>
                      </a:cubicBezTo>
                      <a:cubicBezTo>
                        <a:pt x="86" y="68"/>
                        <a:pt x="86" y="68"/>
                        <a:pt x="86" y="68"/>
                      </a:cubicBezTo>
                      <a:cubicBezTo>
                        <a:pt x="83" y="62"/>
                        <a:pt x="83" y="62"/>
                        <a:pt x="83" y="62"/>
                      </a:cubicBezTo>
                      <a:cubicBezTo>
                        <a:pt x="67" y="62"/>
                        <a:pt x="67" y="62"/>
                        <a:pt x="67" y="62"/>
                      </a:cubicBezTo>
                      <a:cubicBezTo>
                        <a:pt x="70" y="81"/>
                        <a:pt x="70" y="81"/>
                        <a:pt x="70" y="81"/>
                      </a:cubicBezTo>
                      <a:cubicBezTo>
                        <a:pt x="70" y="81"/>
                        <a:pt x="73" y="83"/>
                        <a:pt x="81" y="77"/>
                      </a:cubicBezTo>
                      <a:cubicBezTo>
                        <a:pt x="81" y="77"/>
                        <a:pt x="92" y="88"/>
                        <a:pt x="104" y="76"/>
                      </a:cubicBezTo>
                      <a:cubicBezTo>
                        <a:pt x="104" y="76"/>
                        <a:pt x="112" y="85"/>
                        <a:pt x="122" y="77"/>
                      </a:cubicBezTo>
                      <a:cubicBezTo>
                        <a:pt x="124" y="83"/>
                        <a:pt x="124" y="83"/>
                        <a:pt x="124" y="83"/>
                      </a:cubicBezTo>
                      <a:cubicBezTo>
                        <a:pt x="124" y="83"/>
                        <a:pt x="115" y="90"/>
                        <a:pt x="104" y="84"/>
                      </a:cubicBezTo>
                      <a:cubicBezTo>
                        <a:pt x="104" y="84"/>
                        <a:pt x="92" y="92"/>
                        <a:pt x="81" y="84"/>
                      </a:cubicBezTo>
                      <a:cubicBezTo>
                        <a:pt x="81" y="84"/>
                        <a:pt x="70" y="92"/>
                        <a:pt x="62" y="84"/>
                      </a:cubicBezTo>
                      <a:cubicBezTo>
                        <a:pt x="62" y="84"/>
                        <a:pt x="56" y="92"/>
                        <a:pt x="43" y="84"/>
                      </a:cubicBezTo>
                      <a:cubicBezTo>
                        <a:pt x="43" y="84"/>
                        <a:pt x="33" y="92"/>
                        <a:pt x="19" y="83"/>
                      </a:cubicBezTo>
                      <a:cubicBezTo>
                        <a:pt x="19" y="83"/>
                        <a:pt x="10" y="90"/>
                        <a:pt x="0" y="83"/>
                      </a:cubicBezTo>
                      <a:cubicBezTo>
                        <a:pt x="2" y="78"/>
                        <a:pt x="2" y="78"/>
                        <a:pt x="2" y="78"/>
                      </a:cubicBezTo>
                      <a:cubicBezTo>
                        <a:pt x="2" y="78"/>
                        <a:pt x="11" y="85"/>
                        <a:pt x="19" y="76"/>
                      </a:cubicBezTo>
                      <a:cubicBezTo>
                        <a:pt x="19" y="76"/>
                        <a:pt x="30" y="88"/>
                        <a:pt x="43" y="77"/>
                      </a:cubicBezTo>
                      <a:cubicBezTo>
                        <a:pt x="43" y="77"/>
                        <a:pt x="50" y="82"/>
                        <a:pt x="54" y="81"/>
                      </a:cubicBezTo>
                      <a:cubicBezTo>
                        <a:pt x="57" y="62"/>
                        <a:pt x="57" y="62"/>
                        <a:pt x="57" y="62"/>
                      </a:cubicBezTo>
                      <a:cubicBezTo>
                        <a:pt x="53" y="62"/>
                        <a:pt x="53" y="62"/>
                        <a:pt x="53" y="62"/>
                      </a:cubicBezTo>
                      <a:cubicBezTo>
                        <a:pt x="58" y="55"/>
                        <a:pt x="58" y="55"/>
                        <a:pt x="58" y="55"/>
                      </a:cubicBezTo>
                      <a:cubicBezTo>
                        <a:pt x="44" y="55"/>
                        <a:pt x="44" y="55"/>
                        <a:pt x="44" y="55"/>
                      </a:cubicBezTo>
                      <a:cubicBezTo>
                        <a:pt x="39" y="66"/>
                        <a:pt x="39" y="66"/>
                        <a:pt x="39" y="66"/>
                      </a:cubicBezTo>
                      <a:cubicBezTo>
                        <a:pt x="30" y="66"/>
                        <a:pt x="30" y="66"/>
                        <a:pt x="30" y="66"/>
                      </a:cubicBezTo>
                      <a:cubicBezTo>
                        <a:pt x="35" y="55"/>
                        <a:pt x="35" y="55"/>
                        <a:pt x="35" y="55"/>
                      </a:cubicBezTo>
                      <a:cubicBezTo>
                        <a:pt x="24" y="55"/>
                        <a:pt x="24" y="55"/>
                        <a:pt x="24" y="55"/>
                      </a:cubicBezTo>
                      <a:cubicBezTo>
                        <a:pt x="19" y="66"/>
                        <a:pt x="19" y="66"/>
                        <a:pt x="19" y="66"/>
                      </a:cubicBezTo>
                      <a:cubicBezTo>
                        <a:pt x="10" y="66"/>
                        <a:pt x="10" y="66"/>
                        <a:pt x="10" y="66"/>
                      </a:cubicBezTo>
                      <a:cubicBezTo>
                        <a:pt x="15" y="55"/>
                        <a:pt x="15" y="55"/>
                        <a:pt x="15" y="55"/>
                      </a:cubicBezTo>
                      <a:cubicBezTo>
                        <a:pt x="4" y="56"/>
                        <a:pt x="4" y="56"/>
                        <a:pt x="4" y="56"/>
                      </a:cubicBezTo>
                      <a:cubicBezTo>
                        <a:pt x="4" y="46"/>
                        <a:pt x="4" y="46"/>
                        <a:pt x="4" y="46"/>
                      </a:cubicBezTo>
                      <a:cubicBezTo>
                        <a:pt x="20" y="47"/>
                        <a:pt x="20" y="47"/>
                        <a:pt x="20" y="47"/>
                      </a:cubicBezTo>
                      <a:cubicBezTo>
                        <a:pt x="32" y="22"/>
                        <a:pt x="32" y="22"/>
                        <a:pt x="32" y="22"/>
                      </a:cubicBezTo>
                      <a:cubicBezTo>
                        <a:pt x="45" y="35"/>
                        <a:pt x="45" y="35"/>
                        <a:pt x="45" y="35"/>
                      </a:cubicBezTo>
                      <a:cubicBezTo>
                        <a:pt x="62" y="0"/>
                        <a:pt x="62" y="0"/>
                        <a:pt x="62" y="0"/>
                      </a:cubicBezTo>
                      <a:cubicBezTo>
                        <a:pt x="79" y="35"/>
                        <a:pt x="79" y="35"/>
                        <a:pt x="79" y="35"/>
                      </a:cubicBezTo>
                      <a:cubicBezTo>
                        <a:pt x="92" y="22"/>
                        <a:pt x="92" y="22"/>
                        <a:pt x="92" y="22"/>
                      </a:cubicBezTo>
                      <a:cubicBezTo>
                        <a:pt x="107" y="53"/>
                        <a:pt x="107" y="53"/>
                        <a:pt x="107" y="53"/>
                      </a:cubicBezTo>
                      <a:cubicBezTo>
                        <a:pt x="120" y="53"/>
                        <a:pt x="120" y="53"/>
                        <a:pt x="120" y="53"/>
                      </a:cubicBezTo>
                      <a:cubicBezTo>
                        <a:pt x="120" y="62"/>
                        <a:pt x="120" y="62"/>
                        <a:pt x="120" y="62"/>
                      </a:cubicBezTo>
                      <a:cubicBezTo>
                        <a:pt x="112" y="62"/>
                        <a:pt x="112" y="62"/>
                        <a:pt x="112" y="62"/>
                      </a:cubicBezTo>
                      <a:close/>
                      <a:moveTo>
                        <a:pt x="47" y="47"/>
                      </a:moveTo>
                      <a:cubicBezTo>
                        <a:pt x="58" y="48"/>
                        <a:pt x="58" y="48"/>
                        <a:pt x="58" y="48"/>
                      </a:cubicBezTo>
                      <a:cubicBezTo>
                        <a:pt x="60" y="37"/>
                        <a:pt x="60" y="37"/>
                        <a:pt x="60" y="37"/>
                      </a:cubicBezTo>
                      <a:cubicBezTo>
                        <a:pt x="64" y="37"/>
                        <a:pt x="64" y="37"/>
                        <a:pt x="64" y="37"/>
                      </a:cubicBezTo>
                      <a:cubicBezTo>
                        <a:pt x="65" y="48"/>
                        <a:pt x="65" y="48"/>
                        <a:pt x="65" y="48"/>
                      </a:cubicBezTo>
                      <a:cubicBezTo>
                        <a:pt x="71" y="48"/>
                        <a:pt x="71" y="48"/>
                        <a:pt x="71" y="48"/>
                      </a:cubicBezTo>
                      <a:cubicBezTo>
                        <a:pt x="66" y="55"/>
                        <a:pt x="66" y="55"/>
                        <a:pt x="66" y="55"/>
                      </a:cubicBezTo>
                      <a:cubicBezTo>
                        <a:pt x="79" y="54"/>
                        <a:pt x="79" y="54"/>
                        <a:pt x="79" y="54"/>
                      </a:cubicBezTo>
                      <a:cubicBezTo>
                        <a:pt x="62" y="17"/>
                        <a:pt x="62" y="17"/>
                        <a:pt x="62" y="17"/>
                      </a:cubicBezTo>
                      <a:cubicBezTo>
                        <a:pt x="47" y="47"/>
                        <a:pt x="47" y="47"/>
                        <a:pt x="47" y="47"/>
                      </a:cubicBezTo>
                      <a:close/>
                      <a:moveTo>
                        <a:pt x="90" y="35"/>
                      </a:moveTo>
                      <a:cubicBezTo>
                        <a:pt x="83" y="42"/>
                        <a:pt x="83" y="42"/>
                        <a:pt x="83" y="42"/>
                      </a:cubicBezTo>
                      <a:cubicBezTo>
                        <a:pt x="88" y="54"/>
                        <a:pt x="88" y="54"/>
                        <a:pt x="88" y="54"/>
                      </a:cubicBezTo>
                      <a:cubicBezTo>
                        <a:pt x="99" y="54"/>
                        <a:pt x="99" y="54"/>
                        <a:pt x="99" y="54"/>
                      </a:cubicBezTo>
                      <a:cubicBezTo>
                        <a:pt x="90" y="35"/>
                        <a:pt x="90" y="35"/>
                        <a:pt x="90" y="35"/>
                      </a:cubicBezTo>
                      <a:close/>
                      <a:moveTo>
                        <a:pt x="34" y="35"/>
                      </a:moveTo>
                      <a:cubicBezTo>
                        <a:pt x="29" y="47"/>
                        <a:pt x="29" y="47"/>
                        <a:pt x="29" y="47"/>
                      </a:cubicBezTo>
                      <a:cubicBezTo>
                        <a:pt x="39" y="47"/>
                        <a:pt x="39" y="47"/>
                        <a:pt x="39" y="47"/>
                      </a:cubicBezTo>
                      <a:cubicBezTo>
                        <a:pt x="41" y="42"/>
                        <a:pt x="41" y="42"/>
                        <a:pt x="41" y="42"/>
                      </a:cubicBezTo>
                      <a:lnTo>
                        <a:pt x="34" y="3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30" name="îṩḻîḋè"/>
                <p:cNvSpPr/>
                <p:nvPr/>
              </p:nvSpPr>
              <p:spPr bwMode="auto">
                <a:xfrm>
                  <a:off x="5375275" y="3316288"/>
                  <a:ext cx="88900" cy="58738"/>
                </a:xfrm>
                <a:custGeom>
                  <a:avLst/>
                  <a:gdLst>
                    <a:gd name="T0" fmla="*/ 2 w 27"/>
                    <a:gd name="T1" fmla="*/ 7 h 18"/>
                    <a:gd name="T2" fmla="*/ 4 w 27"/>
                    <a:gd name="T3" fmla="*/ 12 h 18"/>
                    <a:gd name="T4" fmla="*/ 6 w 27"/>
                    <a:gd name="T5" fmla="*/ 10 h 18"/>
                    <a:gd name="T6" fmla="*/ 5 w 27"/>
                    <a:gd name="T7" fmla="*/ 8 h 18"/>
                    <a:gd name="T8" fmla="*/ 2 w 27"/>
                    <a:gd name="T9" fmla="*/ 7 h 18"/>
                    <a:gd name="T10" fmla="*/ 4 w 27"/>
                    <a:gd name="T11" fmla="*/ 13 h 18"/>
                    <a:gd name="T12" fmla="*/ 1 w 27"/>
                    <a:gd name="T13" fmla="*/ 10 h 18"/>
                    <a:gd name="T14" fmla="*/ 3 w 27"/>
                    <a:gd name="T15" fmla="*/ 2 h 18"/>
                    <a:gd name="T16" fmla="*/ 9 w 27"/>
                    <a:gd name="T17" fmla="*/ 11 h 18"/>
                    <a:gd name="T18" fmla="*/ 9 w 27"/>
                    <a:gd name="T19" fmla="*/ 8 h 18"/>
                    <a:gd name="T20" fmla="*/ 10 w 27"/>
                    <a:gd name="T21" fmla="*/ 6 h 18"/>
                    <a:gd name="T22" fmla="*/ 12 w 27"/>
                    <a:gd name="T23" fmla="*/ 6 h 18"/>
                    <a:gd name="T24" fmla="*/ 10 w 27"/>
                    <a:gd name="T25" fmla="*/ 5 h 18"/>
                    <a:gd name="T26" fmla="*/ 10 w 27"/>
                    <a:gd name="T27" fmla="*/ 3 h 18"/>
                    <a:gd name="T28" fmla="*/ 12 w 27"/>
                    <a:gd name="T29" fmla="*/ 3 h 18"/>
                    <a:gd name="T30" fmla="*/ 20 w 27"/>
                    <a:gd name="T31" fmla="*/ 7 h 18"/>
                    <a:gd name="T32" fmla="*/ 21 w 27"/>
                    <a:gd name="T33" fmla="*/ 7 h 18"/>
                    <a:gd name="T34" fmla="*/ 21 w 27"/>
                    <a:gd name="T35" fmla="*/ 5 h 18"/>
                    <a:gd name="T36" fmla="*/ 18 w 27"/>
                    <a:gd name="T37" fmla="*/ 3 h 18"/>
                    <a:gd name="T38" fmla="*/ 17 w 27"/>
                    <a:gd name="T39" fmla="*/ 1 h 18"/>
                    <a:gd name="T40" fmla="*/ 19 w 27"/>
                    <a:gd name="T41" fmla="*/ 0 h 18"/>
                    <a:gd name="T42" fmla="*/ 20 w 27"/>
                    <a:gd name="T43" fmla="*/ 1 h 18"/>
                    <a:gd name="T44" fmla="*/ 19 w 27"/>
                    <a:gd name="T45" fmla="*/ 2 h 18"/>
                    <a:gd name="T46" fmla="*/ 22 w 27"/>
                    <a:gd name="T47" fmla="*/ 5 h 18"/>
                    <a:gd name="T48" fmla="*/ 23 w 27"/>
                    <a:gd name="T49" fmla="*/ 5 h 18"/>
                    <a:gd name="T50" fmla="*/ 24 w 27"/>
                    <a:gd name="T51" fmla="*/ 7 h 18"/>
                    <a:gd name="T52" fmla="*/ 26 w 27"/>
                    <a:gd name="T53" fmla="*/ 8 h 18"/>
                    <a:gd name="T54" fmla="*/ 27 w 27"/>
                    <a:gd name="T55" fmla="*/ 9 h 18"/>
                    <a:gd name="T56" fmla="*/ 27 w 27"/>
                    <a:gd name="T57" fmla="*/ 11 h 18"/>
                    <a:gd name="T58" fmla="*/ 21 w 27"/>
                    <a:gd name="T59" fmla="*/ 9 h 18"/>
                    <a:gd name="T60" fmla="*/ 19 w 27"/>
                    <a:gd name="T61" fmla="*/ 8 h 18"/>
                    <a:gd name="T62" fmla="*/ 17 w 27"/>
                    <a:gd name="T63" fmla="*/ 8 h 18"/>
                    <a:gd name="T64" fmla="*/ 14 w 27"/>
                    <a:gd name="T65" fmla="*/ 6 h 18"/>
                    <a:gd name="T66" fmla="*/ 15 w 27"/>
                    <a:gd name="T67" fmla="*/ 9 h 18"/>
                    <a:gd name="T68" fmla="*/ 11 w 27"/>
                    <a:gd name="T69" fmla="*/ 8 h 18"/>
                    <a:gd name="T70" fmla="*/ 9 w 27"/>
                    <a:gd name="T71" fmla="*/ 12 h 18"/>
                    <a:gd name="T72" fmla="*/ 9 w 27"/>
                    <a:gd name="T73" fmla="*/ 15 h 18"/>
                    <a:gd name="T74" fmla="*/ 7 w 27"/>
                    <a:gd name="T75" fmla="*/ 16 h 18"/>
                    <a:gd name="T76" fmla="*/ 7 w 27"/>
                    <a:gd name="T77" fmla="*/ 15 h 18"/>
                    <a:gd name="T78" fmla="*/ 7 w 27"/>
                    <a:gd name="T79" fmla="*/ 13 h 18"/>
                    <a:gd name="T80" fmla="*/ 6 w 27"/>
                    <a:gd name="T81" fmla="*/ 13 h 18"/>
                    <a:gd name="T82" fmla="*/ 4 w 27"/>
                    <a:gd name="T83" fmla="*/ 13 h 18"/>
                    <a:gd name="T84" fmla="*/ 25 w 27"/>
                    <a:gd name="T85" fmla="*/ 9 h 18"/>
                    <a:gd name="T86" fmla="*/ 24 w 27"/>
                    <a:gd name="T87" fmla="*/ 8 h 18"/>
                    <a:gd name="T88" fmla="*/ 23 w 27"/>
                    <a:gd name="T89" fmla="*/ 8 h 18"/>
                    <a:gd name="T90" fmla="*/ 25 w 27"/>
                    <a:gd name="T91" fmla="*/ 9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27" h="18">
                      <a:moveTo>
                        <a:pt x="2" y="7"/>
                      </a:moveTo>
                      <a:cubicBezTo>
                        <a:pt x="2" y="7"/>
                        <a:pt x="1" y="12"/>
                        <a:pt x="4" y="12"/>
                      </a:cubicBezTo>
                      <a:cubicBezTo>
                        <a:pt x="4" y="12"/>
                        <a:pt x="8" y="12"/>
                        <a:pt x="6" y="10"/>
                      </a:cubicBezTo>
                      <a:cubicBezTo>
                        <a:pt x="5" y="8"/>
                        <a:pt x="5" y="8"/>
                        <a:pt x="5" y="8"/>
                      </a:cubicBezTo>
                      <a:cubicBezTo>
                        <a:pt x="5" y="8"/>
                        <a:pt x="2" y="5"/>
                        <a:pt x="2" y="7"/>
                      </a:cubicBezTo>
                      <a:close/>
                      <a:moveTo>
                        <a:pt x="4" y="13"/>
                      </a:moveTo>
                      <a:cubicBezTo>
                        <a:pt x="0" y="13"/>
                        <a:pt x="1" y="10"/>
                        <a:pt x="1" y="10"/>
                      </a:cubicBezTo>
                      <a:cubicBezTo>
                        <a:pt x="2" y="2"/>
                        <a:pt x="3" y="2"/>
                        <a:pt x="3" y="2"/>
                      </a:cubicBezTo>
                      <a:cubicBezTo>
                        <a:pt x="9" y="7"/>
                        <a:pt x="9" y="11"/>
                        <a:pt x="9" y="11"/>
                      </a:cubicBezTo>
                      <a:cubicBezTo>
                        <a:pt x="10" y="10"/>
                        <a:pt x="9" y="8"/>
                        <a:pt x="9" y="8"/>
                      </a:cubicBezTo>
                      <a:cubicBezTo>
                        <a:pt x="8" y="6"/>
                        <a:pt x="10" y="6"/>
                        <a:pt x="10" y="6"/>
                      </a:cubicBezTo>
                      <a:cubicBezTo>
                        <a:pt x="11" y="7"/>
                        <a:pt x="12" y="6"/>
                        <a:pt x="12" y="6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0" y="4"/>
                        <a:pt x="10" y="3"/>
                        <a:pt x="10" y="3"/>
                      </a:cubicBezTo>
                      <a:cubicBezTo>
                        <a:pt x="11" y="2"/>
                        <a:pt x="12" y="3"/>
                        <a:pt x="12" y="3"/>
                      </a:cubicBezTo>
                      <a:cubicBezTo>
                        <a:pt x="12" y="4"/>
                        <a:pt x="20" y="7"/>
                        <a:pt x="20" y="7"/>
                      </a:cubicBezTo>
                      <a:cubicBezTo>
                        <a:pt x="21" y="8"/>
                        <a:pt x="21" y="7"/>
                        <a:pt x="21" y="7"/>
                      </a:cubicBezTo>
                      <a:cubicBezTo>
                        <a:pt x="21" y="7"/>
                        <a:pt x="21" y="5"/>
                        <a:pt x="21" y="5"/>
                      </a:cubicBezTo>
                      <a:cubicBezTo>
                        <a:pt x="21" y="5"/>
                        <a:pt x="18" y="3"/>
                        <a:pt x="18" y="3"/>
                      </a:cubicBezTo>
                      <a:cubicBezTo>
                        <a:pt x="16" y="3"/>
                        <a:pt x="17" y="1"/>
                        <a:pt x="17" y="1"/>
                      </a:cubicBezTo>
                      <a:cubicBezTo>
                        <a:pt x="17" y="1"/>
                        <a:pt x="19" y="0"/>
                        <a:pt x="19" y="0"/>
                      </a:cubicBezTo>
                      <a:cubicBezTo>
                        <a:pt x="21" y="0"/>
                        <a:pt x="20" y="1"/>
                        <a:pt x="20" y="1"/>
                      </a:cubicBezTo>
                      <a:cubicBezTo>
                        <a:pt x="18" y="2"/>
                        <a:pt x="19" y="2"/>
                        <a:pt x="19" y="2"/>
                      </a:cubicBezTo>
                      <a:cubicBezTo>
                        <a:pt x="22" y="5"/>
                        <a:pt x="22" y="5"/>
                        <a:pt x="22" y="5"/>
                      </a:cubicBezTo>
                      <a:cubicBezTo>
                        <a:pt x="23" y="5"/>
                        <a:pt x="23" y="5"/>
                        <a:pt x="23" y="5"/>
                      </a:cubicBezTo>
                      <a:cubicBezTo>
                        <a:pt x="23" y="7"/>
                        <a:pt x="24" y="7"/>
                        <a:pt x="24" y="7"/>
                      </a:cubicBezTo>
                      <a:cubicBezTo>
                        <a:pt x="26" y="8"/>
                        <a:pt x="26" y="8"/>
                        <a:pt x="26" y="8"/>
                      </a:cubicBezTo>
                      <a:cubicBezTo>
                        <a:pt x="27" y="9"/>
                        <a:pt x="27" y="9"/>
                        <a:pt x="27" y="9"/>
                      </a:cubicBezTo>
                      <a:cubicBezTo>
                        <a:pt x="27" y="9"/>
                        <a:pt x="27" y="11"/>
                        <a:pt x="27" y="11"/>
                      </a:cubicBezTo>
                      <a:cubicBezTo>
                        <a:pt x="22" y="11"/>
                        <a:pt x="21" y="9"/>
                        <a:pt x="21" y="9"/>
                      </a:cubicBezTo>
                      <a:cubicBezTo>
                        <a:pt x="19" y="9"/>
                        <a:pt x="19" y="8"/>
                        <a:pt x="19" y="8"/>
                      </a:cubicBezTo>
                      <a:cubicBezTo>
                        <a:pt x="18" y="8"/>
                        <a:pt x="17" y="8"/>
                        <a:pt x="17" y="8"/>
                      </a:cubicBezTo>
                      <a:cubicBezTo>
                        <a:pt x="17" y="7"/>
                        <a:pt x="15" y="6"/>
                        <a:pt x="14" y="6"/>
                      </a:cubicBezTo>
                      <a:cubicBezTo>
                        <a:pt x="16" y="8"/>
                        <a:pt x="15" y="9"/>
                        <a:pt x="15" y="9"/>
                      </a:cubicBezTo>
                      <a:cubicBezTo>
                        <a:pt x="11" y="8"/>
                        <a:pt x="11" y="8"/>
                        <a:pt x="11" y="8"/>
                      </a:cubicBezTo>
                      <a:cubicBezTo>
                        <a:pt x="11" y="12"/>
                        <a:pt x="9" y="12"/>
                        <a:pt x="9" y="12"/>
                      </a:cubicBezTo>
                      <a:cubicBezTo>
                        <a:pt x="9" y="15"/>
                        <a:pt x="9" y="15"/>
                        <a:pt x="9" y="15"/>
                      </a:cubicBezTo>
                      <a:cubicBezTo>
                        <a:pt x="8" y="18"/>
                        <a:pt x="7" y="16"/>
                        <a:pt x="7" y="16"/>
                      </a:cubicBezTo>
                      <a:cubicBezTo>
                        <a:pt x="6" y="15"/>
                        <a:pt x="7" y="15"/>
                        <a:pt x="7" y="15"/>
                      </a:cubicBezTo>
                      <a:cubicBezTo>
                        <a:pt x="7" y="13"/>
                        <a:pt x="7" y="13"/>
                        <a:pt x="7" y="13"/>
                      </a:cubicBezTo>
                      <a:cubicBezTo>
                        <a:pt x="7" y="12"/>
                        <a:pt x="6" y="13"/>
                        <a:pt x="6" y="13"/>
                      </a:cubicBezTo>
                      <a:cubicBezTo>
                        <a:pt x="4" y="13"/>
                        <a:pt x="4" y="13"/>
                        <a:pt x="4" y="13"/>
                      </a:cubicBezTo>
                      <a:close/>
                      <a:moveTo>
                        <a:pt x="25" y="9"/>
                      </a:moveTo>
                      <a:cubicBezTo>
                        <a:pt x="24" y="8"/>
                        <a:pt x="24" y="8"/>
                        <a:pt x="24" y="8"/>
                      </a:cubicBezTo>
                      <a:cubicBezTo>
                        <a:pt x="24" y="8"/>
                        <a:pt x="23" y="8"/>
                        <a:pt x="23" y="8"/>
                      </a:cubicBezTo>
                      <a:cubicBezTo>
                        <a:pt x="22" y="8"/>
                        <a:pt x="25" y="9"/>
                        <a:pt x="25" y="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31" name="îSḻîḍe"/>
                <p:cNvSpPr/>
                <p:nvPr/>
              </p:nvSpPr>
              <p:spPr bwMode="auto">
                <a:xfrm>
                  <a:off x="5249863" y="3201988"/>
                  <a:ext cx="26988" cy="23813"/>
                </a:xfrm>
                <a:custGeom>
                  <a:avLst/>
                  <a:gdLst>
                    <a:gd name="T0" fmla="*/ 2 w 8"/>
                    <a:gd name="T1" fmla="*/ 6 h 7"/>
                    <a:gd name="T2" fmla="*/ 5 w 8"/>
                    <a:gd name="T3" fmla="*/ 2 h 7"/>
                    <a:gd name="T4" fmla="*/ 6 w 8"/>
                    <a:gd name="T5" fmla="*/ 2 h 7"/>
                    <a:gd name="T6" fmla="*/ 6 w 8"/>
                    <a:gd name="T7" fmla="*/ 6 h 7"/>
                    <a:gd name="T8" fmla="*/ 2 w 8"/>
                    <a:gd name="T9" fmla="*/ 7 h 7"/>
                    <a:gd name="T10" fmla="*/ 2 w 8"/>
                    <a:gd name="T11" fmla="*/ 6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8" h="7">
                      <a:moveTo>
                        <a:pt x="2" y="6"/>
                      </a:moveTo>
                      <a:cubicBezTo>
                        <a:pt x="3" y="6"/>
                        <a:pt x="5" y="2"/>
                        <a:pt x="5" y="2"/>
                      </a:cubicBezTo>
                      <a:cubicBezTo>
                        <a:pt x="5" y="0"/>
                        <a:pt x="6" y="2"/>
                        <a:pt x="6" y="2"/>
                      </a:cubicBezTo>
                      <a:cubicBezTo>
                        <a:pt x="8" y="4"/>
                        <a:pt x="6" y="6"/>
                        <a:pt x="6" y="6"/>
                      </a:cubicBezTo>
                      <a:cubicBezTo>
                        <a:pt x="5" y="6"/>
                        <a:pt x="2" y="7"/>
                        <a:pt x="2" y="7"/>
                      </a:cubicBezTo>
                      <a:cubicBezTo>
                        <a:pt x="0" y="7"/>
                        <a:pt x="2" y="6"/>
                        <a:pt x="2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32" name="iSḷíḍê"/>
                <p:cNvSpPr/>
                <p:nvPr/>
              </p:nvSpPr>
              <p:spPr bwMode="auto">
                <a:xfrm>
                  <a:off x="5207000" y="3162301"/>
                  <a:ext cx="85725" cy="39687"/>
                </a:xfrm>
                <a:custGeom>
                  <a:avLst/>
                  <a:gdLst>
                    <a:gd name="T0" fmla="*/ 16 w 26"/>
                    <a:gd name="T1" fmla="*/ 1 h 12"/>
                    <a:gd name="T2" fmla="*/ 17 w 26"/>
                    <a:gd name="T3" fmla="*/ 2 h 12"/>
                    <a:gd name="T4" fmla="*/ 15 w 26"/>
                    <a:gd name="T5" fmla="*/ 4 h 12"/>
                    <a:gd name="T6" fmla="*/ 20 w 26"/>
                    <a:gd name="T7" fmla="*/ 3 h 12"/>
                    <a:gd name="T8" fmla="*/ 20 w 26"/>
                    <a:gd name="T9" fmla="*/ 3 h 12"/>
                    <a:gd name="T10" fmla="*/ 21 w 26"/>
                    <a:gd name="T11" fmla="*/ 0 h 12"/>
                    <a:gd name="T12" fmla="*/ 22 w 26"/>
                    <a:gd name="T13" fmla="*/ 1 h 12"/>
                    <a:gd name="T14" fmla="*/ 23 w 26"/>
                    <a:gd name="T15" fmla="*/ 4 h 12"/>
                    <a:gd name="T16" fmla="*/ 25 w 26"/>
                    <a:gd name="T17" fmla="*/ 4 h 12"/>
                    <a:gd name="T18" fmla="*/ 26 w 26"/>
                    <a:gd name="T19" fmla="*/ 4 h 12"/>
                    <a:gd name="T20" fmla="*/ 26 w 26"/>
                    <a:gd name="T21" fmla="*/ 6 h 12"/>
                    <a:gd name="T22" fmla="*/ 22 w 26"/>
                    <a:gd name="T23" fmla="*/ 6 h 12"/>
                    <a:gd name="T24" fmla="*/ 11 w 26"/>
                    <a:gd name="T25" fmla="*/ 11 h 12"/>
                    <a:gd name="T26" fmla="*/ 3 w 26"/>
                    <a:gd name="T27" fmla="*/ 12 h 12"/>
                    <a:gd name="T28" fmla="*/ 2 w 26"/>
                    <a:gd name="T29" fmla="*/ 11 h 12"/>
                    <a:gd name="T30" fmla="*/ 12 w 26"/>
                    <a:gd name="T31" fmla="*/ 8 h 12"/>
                    <a:gd name="T32" fmla="*/ 15 w 26"/>
                    <a:gd name="T33" fmla="*/ 7 h 12"/>
                    <a:gd name="T34" fmla="*/ 13 w 26"/>
                    <a:gd name="T35" fmla="*/ 5 h 12"/>
                    <a:gd name="T36" fmla="*/ 16 w 26"/>
                    <a:gd name="T37" fmla="*/ 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6" h="12">
                      <a:moveTo>
                        <a:pt x="16" y="1"/>
                      </a:moveTo>
                      <a:cubicBezTo>
                        <a:pt x="16" y="1"/>
                        <a:pt x="17" y="1"/>
                        <a:pt x="17" y="2"/>
                      </a:cubicBezTo>
                      <a:cubicBezTo>
                        <a:pt x="17" y="2"/>
                        <a:pt x="15" y="2"/>
                        <a:pt x="15" y="4"/>
                      </a:cubicBezTo>
                      <a:cubicBezTo>
                        <a:pt x="20" y="3"/>
                        <a:pt x="20" y="3"/>
                        <a:pt x="20" y="3"/>
                      </a:cubicBezTo>
                      <a:cubicBezTo>
                        <a:pt x="20" y="3"/>
                        <a:pt x="20" y="3"/>
                        <a:pt x="20" y="3"/>
                      </a:cubicBezTo>
                      <a:cubicBezTo>
                        <a:pt x="20" y="3"/>
                        <a:pt x="21" y="1"/>
                        <a:pt x="21" y="0"/>
                      </a:cubicBezTo>
                      <a:cubicBezTo>
                        <a:pt x="21" y="0"/>
                        <a:pt x="22" y="0"/>
                        <a:pt x="22" y="1"/>
                      </a:cubicBezTo>
                      <a:cubicBezTo>
                        <a:pt x="22" y="1"/>
                        <a:pt x="23" y="3"/>
                        <a:pt x="23" y="4"/>
                      </a:cubicBezTo>
                      <a:cubicBezTo>
                        <a:pt x="25" y="4"/>
                        <a:pt x="25" y="4"/>
                        <a:pt x="25" y="4"/>
                      </a:cubicBezTo>
                      <a:cubicBezTo>
                        <a:pt x="25" y="4"/>
                        <a:pt x="26" y="4"/>
                        <a:pt x="26" y="4"/>
                      </a:cubicBezTo>
                      <a:cubicBezTo>
                        <a:pt x="26" y="6"/>
                        <a:pt x="26" y="6"/>
                        <a:pt x="26" y="6"/>
                      </a:cubicBezTo>
                      <a:cubicBezTo>
                        <a:pt x="26" y="6"/>
                        <a:pt x="24" y="6"/>
                        <a:pt x="22" y="6"/>
                      </a:cubicBezTo>
                      <a:cubicBezTo>
                        <a:pt x="22" y="6"/>
                        <a:pt x="21" y="8"/>
                        <a:pt x="11" y="11"/>
                      </a:cubicBezTo>
                      <a:cubicBezTo>
                        <a:pt x="11" y="11"/>
                        <a:pt x="4" y="12"/>
                        <a:pt x="3" y="12"/>
                      </a:cubicBezTo>
                      <a:cubicBezTo>
                        <a:pt x="3" y="12"/>
                        <a:pt x="0" y="11"/>
                        <a:pt x="2" y="11"/>
                      </a:cubicBezTo>
                      <a:cubicBezTo>
                        <a:pt x="2" y="11"/>
                        <a:pt x="8" y="11"/>
                        <a:pt x="12" y="8"/>
                      </a:cubicBezTo>
                      <a:cubicBezTo>
                        <a:pt x="12" y="8"/>
                        <a:pt x="15" y="7"/>
                        <a:pt x="15" y="7"/>
                      </a:cubicBezTo>
                      <a:cubicBezTo>
                        <a:pt x="15" y="7"/>
                        <a:pt x="13" y="6"/>
                        <a:pt x="13" y="5"/>
                      </a:cubicBezTo>
                      <a:cubicBezTo>
                        <a:pt x="13" y="5"/>
                        <a:pt x="14" y="2"/>
                        <a:pt x="16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 dirty="0">
                    <a:cs typeface="+mn-ea"/>
                    <a:sym typeface="+mn-lt"/>
                  </a:endParaRPr>
                </a:p>
              </p:txBody>
            </p:sp>
            <p:sp>
              <p:nvSpPr>
                <p:cNvPr id="133" name="ïṩ1íḓè"/>
                <p:cNvSpPr/>
                <p:nvPr/>
              </p:nvSpPr>
              <p:spPr bwMode="auto">
                <a:xfrm>
                  <a:off x="5041900" y="3201988"/>
                  <a:ext cx="15875" cy="14288"/>
                </a:xfrm>
                <a:custGeom>
                  <a:avLst/>
                  <a:gdLst>
                    <a:gd name="T0" fmla="*/ 5 w 5"/>
                    <a:gd name="T1" fmla="*/ 1 h 4"/>
                    <a:gd name="T2" fmla="*/ 5 w 5"/>
                    <a:gd name="T3" fmla="*/ 2 h 4"/>
                    <a:gd name="T4" fmla="*/ 4 w 5"/>
                    <a:gd name="T5" fmla="*/ 3 h 4"/>
                    <a:gd name="T6" fmla="*/ 2 w 5"/>
                    <a:gd name="T7" fmla="*/ 2 h 4"/>
                    <a:gd name="T8" fmla="*/ 2 w 5"/>
                    <a:gd name="T9" fmla="*/ 1 h 4"/>
                    <a:gd name="T10" fmla="*/ 4 w 5"/>
                    <a:gd name="T11" fmla="*/ 0 h 4"/>
                    <a:gd name="T12" fmla="*/ 5 w 5"/>
                    <a:gd name="T13" fmla="*/ 1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" h="4">
                      <a:moveTo>
                        <a:pt x="5" y="1"/>
                      </a:moveTo>
                      <a:cubicBezTo>
                        <a:pt x="5" y="2"/>
                        <a:pt x="5" y="2"/>
                        <a:pt x="5" y="2"/>
                      </a:cubicBezTo>
                      <a:cubicBezTo>
                        <a:pt x="5" y="4"/>
                        <a:pt x="4" y="3"/>
                        <a:pt x="4" y="3"/>
                      </a:cubicBezTo>
                      <a:cubicBezTo>
                        <a:pt x="3" y="2"/>
                        <a:pt x="2" y="2"/>
                        <a:pt x="2" y="2"/>
                      </a:cubicBezTo>
                      <a:cubicBezTo>
                        <a:pt x="0" y="1"/>
                        <a:pt x="2" y="1"/>
                        <a:pt x="2" y="1"/>
                      </a:cubicBez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5" y="0"/>
                        <a:pt x="5" y="1"/>
                        <a:pt x="5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34" name="iṥḷîḑê"/>
                <p:cNvSpPr/>
                <p:nvPr/>
              </p:nvSpPr>
              <p:spPr bwMode="auto">
                <a:xfrm>
                  <a:off x="5011738" y="3146426"/>
                  <a:ext cx="39688" cy="85725"/>
                </a:xfrm>
                <a:custGeom>
                  <a:avLst/>
                  <a:gdLst>
                    <a:gd name="T0" fmla="*/ 4 w 12"/>
                    <a:gd name="T1" fmla="*/ 19 h 26"/>
                    <a:gd name="T2" fmla="*/ 4 w 12"/>
                    <a:gd name="T3" fmla="*/ 14 h 26"/>
                    <a:gd name="T4" fmla="*/ 1 w 12"/>
                    <a:gd name="T5" fmla="*/ 13 h 26"/>
                    <a:gd name="T6" fmla="*/ 2 w 12"/>
                    <a:gd name="T7" fmla="*/ 12 h 26"/>
                    <a:gd name="T8" fmla="*/ 3 w 12"/>
                    <a:gd name="T9" fmla="*/ 10 h 26"/>
                    <a:gd name="T10" fmla="*/ 3 w 12"/>
                    <a:gd name="T11" fmla="*/ 2 h 26"/>
                    <a:gd name="T12" fmla="*/ 4 w 12"/>
                    <a:gd name="T13" fmla="*/ 1 h 26"/>
                    <a:gd name="T14" fmla="*/ 4 w 12"/>
                    <a:gd name="T15" fmla="*/ 2 h 26"/>
                    <a:gd name="T16" fmla="*/ 5 w 12"/>
                    <a:gd name="T17" fmla="*/ 6 h 26"/>
                    <a:gd name="T18" fmla="*/ 6 w 12"/>
                    <a:gd name="T19" fmla="*/ 3 h 26"/>
                    <a:gd name="T20" fmla="*/ 7 w 12"/>
                    <a:gd name="T21" fmla="*/ 2 h 26"/>
                    <a:gd name="T22" fmla="*/ 8 w 12"/>
                    <a:gd name="T23" fmla="*/ 2 h 26"/>
                    <a:gd name="T24" fmla="*/ 8 w 12"/>
                    <a:gd name="T25" fmla="*/ 6 h 26"/>
                    <a:gd name="T26" fmla="*/ 6 w 12"/>
                    <a:gd name="T27" fmla="*/ 9 h 26"/>
                    <a:gd name="T28" fmla="*/ 6 w 12"/>
                    <a:gd name="T29" fmla="*/ 10 h 26"/>
                    <a:gd name="T30" fmla="*/ 8 w 12"/>
                    <a:gd name="T31" fmla="*/ 11 h 26"/>
                    <a:gd name="T32" fmla="*/ 8 w 12"/>
                    <a:gd name="T33" fmla="*/ 11 h 26"/>
                    <a:gd name="T34" fmla="*/ 8 w 12"/>
                    <a:gd name="T35" fmla="*/ 12 h 26"/>
                    <a:gd name="T36" fmla="*/ 9 w 12"/>
                    <a:gd name="T37" fmla="*/ 13 h 26"/>
                    <a:gd name="T38" fmla="*/ 9 w 12"/>
                    <a:gd name="T39" fmla="*/ 17 h 26"/>
                    <a:gd name="T40" fmla="*/ 11 w 12"/>
                    <a:gd name="T41" fmla="*/ 21 h 26"/>
                    <a:gd name="T42" fmla="*/ 12 w 12"/>
                    <a:gd name="T43" fmla="*/ 24 h 26"/>
                    <a:gd name="T44" fmla="*/ 8 w 12"/>
                    <a:gd name="T45" fmla="*/ 23 h 26"/>
                    <a:gd name="T46" fmla="*/ 8 w 12"/>
                    <a:gd name="T47" fmla="*/ 25 h 26"/>
                    <a:gd name="T48" fmla="*/ 7 w 12"/>
                    <a:gd name="T49" fmla="*/ 26 h 26"/>
                    <a:gd name="T50" fmla="*/ 6 w 12"/>
                    <a:gd name="T51" fmla="*/ 24 h 26"/>
                    <a:gd name="T52" fmla="*/ 6 w 12"/>
                    <a:gd name="T53" fmla="*/ 23 h 26"/>
                    <a:gd name="T54" fmla="*/ 8 w 12"/>
                    <a:gd name="T55" fmla="*/ 21 h 26"/>
                    <a:gd name="T56" fmla="*/ 7 w 12"/>
                    <a:gd name="T57" fmla="*/ 18 h 26"/>
                    <a:gd name="T58" fmla="*/ 7 w 12"/>
                    <a:gd name="T59" fmla="*/ 18 h 26"/>
                    <a:gd name="T60" fmla="*/ 6 w 12"/>
                    <a:gd name="T61" fmla="*/ 20 h 26"/>
                    <a:gd name="T62" fmla="*/ 4 w 12"/>
                    <a:gd name="T63" fmla="*/ 20 h 26"/>
                    <a:gd name="T64" fmla="*/ 4 w 12"/>
                    <a:gd name="T65" fmla="*/ 19 h 26"/>
                    <a:gd name="T66" fmla="*/ 6 w 12"/>
                    <a:gd name="T67" fmla="*/ 16 h 26"/>
                    <a:gd name="T68" fmla="*/ 6 w 12"/>
                    <a:gd name="T69" fmla="*/ 15 h 26"/>
                    <a:gd name="T70" fmla="*/ 5 w 12"/>
                    <a:gd name="T71" fmla="*/ 11 h 26"/>
                    <a:gd name="T72" fmla="*/ 5 w 12"/>
                    <a:gd name="T73" fmla="*/ 14 h 26"/>
                    <a:gd name="T74" fmla="*/ 5 w 12"/>
                    <a:gd name="T75" fmla="*/ 18 h 26"/>
                    <a:gd name="T76" fmla="*/ 6 w 12"/>
                    <a:gd name="T77" fmla="*/ 16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12" h="26">
                      <a:moveTo>
                        <a:pt x="4" y="19"/>
                      </a:moveTo>
                      <a:cubicBezTo>
                        <a:pt x="4" y="14"/>
                        <a:pt x="4" y="14"/>
                        <a:pt x="4" y="14"/>
                      </a:cubicBezTo>
                      <a:cubicBezTo>
                        <a:pt x="1" y="13"/>
                        <a:pt x="1" y="13"/>
                        <a:pt x="1" y="13"/>
                      </a:cubicBezTo>
                      <a:cubicBezTo>
                        <a:pt x="0" y="12"/>
                        <a:pt x="2" y="12"/>
                        <a:pt x="2" y="12"/>
                      </a:cubicBezTo>
                      <a:cubicBezTo>
                        <a:pt x="3" y="10"/>
                        <a:pt x="3" y="10"/>
                        <a:pt x="3" y="10"/>
                      </a:cubicBezTo>
                      <a:cubicBezTo>
                        <a:pt x="3" y="2"/>
                        <a:pt x="3" y="2"/>
                        <a:pt x="3" y="2"/>
                      </a:cubicBezTo>
                      <a:cubicBezTo>
                        <a:pt x="2" y="0"/>
                        <a:pt x="4" y="1"/>
                        <a:pt x="4" y="1"/>
                      </a:cubicBezTo>
                      <a:cubicBezTo>
                        <a:pt x="4" y="2"/>
                        <a:pt x="4" y="2"/>
                        <a:pt x="4" y="2"/>
                      </a:cubicBezTo>
                      <a:cubicBezTo>
                        <a:pt x="5" y="3"/>
                        <a:pt x="5" y="6"/>
                        <a:pt x="5" y="6"/>
                      </a:cubicBezTo>
                      <a:cubicBezTo>
                        <a:pt x="5" y="5"/>
                        <a:pt x="6" y="4"/>
                        <a:pt x="6" y="3"/>
                      </a:cubicBezTo>
                      <a:cubicBezTo>
                        <a:pt x="7" y="3"/>
                        <a:pt x="7" y="2"/>
                        <a:pt x="7" y="2"/>
                      </a:cubicBezTo>
                      <a:cubicBezTo>
                        <a:pt x="8" y="2"/>
                        <a:pt x="8" y="2"/>
                        <a:pt x="8" y="2"/>
                      </a:cubicBezTo>
                      <a:cubicBezTo>
                        <a:pt x="8" y="6"/>
                        <a:pt x="8" y="6"/>
                        <a:pt x="8" y="6"/>
                      </a:cubicBezTo>
                      <a:cubicBezTo>
                        <a:pt x="6" y="9"/>
                        <a:pt x="6" y="9"/>
                        <a:pt x="6" y="9"/>
                      </a:cubicBezTo>
                      <a:cubicBezTo>
                        <a:pt x="5" y="11"/>
                        <a:pt x="6" y="10"/>
                        <a:pt x="6" y="10"/>
                      </a:cubicBezTo>
                      <a:cubicBezTo>
                        <a:pt x="7" y="10"/>
                        <a:pt x="8" y="11"/>
                        <a:pt x="8" y="11"/>
                      </a:cubicBezTo>
                      <a:cubicBezTo>
                        <a:pt x="8" y="11"/>
                        <a:pt x="8" y="11"/>
                        <a:pt x="8" y="11"/>
                      </a:cubicBezTo>
                      <a:cubicBezTo>
                        <a:pt x="8" y="12"/>
                        <a:pt x="8" y="12"/>
                        <a:pt x="8" y="12"/>
                      </a:cubicBezTo>
                      <a:cubicBezTo>
                        <a:pt x="9" y="13"/>
                        <a:pt x="9" y="13"/>
                        <a:pt x="9" y="13"/>
                      </a:cubicBezTo>
                      <a:cubicBezTo>
                        <a:pt x="8" y="16"/>
                        <a:pt x="9" y="17"/>
                        <a:pt x="9" y="17"/>
                      </a:cubicBezTo>
                      <a:cubicBezTo>
                        <a:pt x="11" y="21"/>
                        <a:pt x="11" y="21"/>
                        <a:pt x="11" y="21"/>
                      </a:cubicBezTo>
                      <a:cubicBezTo>
                        <a:pt x="12" y="22"/>
                        <a:pt x="12" y="24"/>
                        <a:pt x="12" y="24"/>
                      </a:cubicBezTo>
                      <a:cubicBezTo>
                        <a:pt x="8" y="23"/>
                        <a:pt x="8" y="23"/>
                        <a:pt x="8" y="23"/>
                      </a:cubicBezTo>
                      <a:cubicBezTo>
                        <a:pt x="8" y="25"/>
                        <a:pt x="8" y="25"/>
                        <a:pt x="8" y="25"/>
                      </a:cubicBezTo>
                      <a:cubicBezTo>
                        <a:pt x="8" y="26"/>
                        <a:pt x="7" y="26"/>
                        <a:pt x="7" y="26"/>
                      </a:cubicBezTo>
                      <a:cubicBezTo>
                        <a:pt x="4" y="26"/>
                        <a:pt x="6" y="24"/>
                        <a:pt x="6" y="24"/>
                      </a:cubicBezTo>
                      <a:cubicBezTo>
                        <a:pt x="6" y="23"/>
                        <a:pt x="6" y="23"/>
                        <a:pt x="6" y="23"/>
                      </a:cubicBezTo>
                      <a:cubicBezTo>
                        <a:pt x="7" y="23"/>
                        <a:pt x="8" y="21"/>
                        <a:pt x="8" y="21"/>
                      </a:cubicBezTo>
                      <a:cubicBezTo>
                        <a:pt x="7" y="18"/>
                        <a:pt x="7" y="18"/>
                        <a:pt x="7" y="18"/>
                      </a:cubicBezTo>
                      <a:cubicBezTo>
                        <a:pt x="7" y="18"/>
                        <a:pt x="7" y="18"/>
                        <a:pt x="7" y="18"/>
                      </a:cubicBezTo>
                      <a:cubicBezTo>
                        <a:pt x="6" y="20"/>
                        <a:pt x="6" y="20"/>
                        <a:pt x="6" y="20"/>
                      </a:cubicBezTo>
                      <a:cubicBezTo>
                        <a:pt x="4" y="20"/>
                        <a:pt x="4" y="20"/>
                        <a:pt x="4" y="20"/>
                      </a:cubicBezTo>
                      <a:cubicBezTo>
                        <a:pt x="4" y="19"/>
                        <a:pt x="4" y="19"/>
                        <a:pt x="4" y="19"/>
                      </a:cubicBezTo>
                      <a:close/>
                      <a:moveTo>
                        <a:pt x="6" y="16"/>
                      </a:moveTo>
                      <a:cubicBezTo>
                        <a:pt x="6" y="16"/>
                        <a:pt x="6" y="16"/>
                        <a:pt x="6" y="15"/>
                      </a:cubicBezTo>
                      <a:cubicBezTo>
                        <a:pt x="6" y="15"/>
                        <a:pt x="6" y="12"/>
                        <a:pt x="5" y="11"/>
                      </a:cubicBezTo>
                      <a:cubicBezTo>
                        <a:pt x="5" y="11"/>
                        <a:pt x="4" y="12"/>
                        <a:pt x="5" y="14"/>
                      </a:cubicBezTo>
                      <a:cubicBezTo>
                        <a:pt x="5" y="18"/>
                        <a:pt x="5" y="18"/>
                        <a:pt x="5" y="18"/>
                      </a:cubicBezTo>
                      <a:lnTo>
                        <a:pt x="6" y="1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35" name="íṥľidé"/>
                <p:cNvSpPr/>
                <p:nvPr/>
              </p:nvSpPr>
              <p:spPr bwMode="auto">
                <a:xfrm>
                  <a:off x="4905375" y="3313113"/>
                  <a:ext cx="17463" cy="25400"/>
                </a:xfrm>
                <a:custGeom>
                  <a:avLst/>
                  <a:gdLst>
                    <a:gd name="T0" fmla="*/ 4 w 5"/>
                    <a:gd name="T1" fmla="*/ 1 h 8"/>
                    <a:gd name="T2" fmla="*/ 4 w 5"/>
                    <a:gd name="T3" fmla="*/ 2 h 8"/>
                    <a:gd name="T4" fmla="*/ 3 w 5"/>
                    <a:gd name="T5" fmla="*/ 6 h 8"/>
                    <a:gd name="T6" fmla="*/ 2 w 5"/>
                    <a:gd name="T7" fmla="*/ 7 h 8"/>
                    <a:gd name="T8" fmla="*/ 1 w 5"/>
                    <a:gd name="T9" fmla="*/ 2 h 8"/>
                    <a:gd name="T10" fmla="*/ 1 w 5"/>
                    <a:gd name="T11" fmla="*/ 0 h 8"/>
                    <a:gd name="T12" fmla="*/ 4 w 5"/>
                    <a:gd name="T13" fmla="*/ 1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" h="8">
                      <a:moveTo>
                        <a:pt x="4" y="1"/>
                      </a:moveTo>
                      <a:cubicBezTo>
                        <a:pt x="5" y="1"/>
                        <a:pt x="4" y="2"/>
                        <a:pt x="4" y="2"/>
                      </a:cubicBezTo>
                      <a:cubicBezTo>
                        <a:pt x="4" y="3"/>
                        <a:pt x="3" y="6"/>
                        <a:pt x="3" y="6"/>
                      </a:cubicBezTo>
                      <a:cubicBezTo>
                        <a:pt x="2" y="8"/>
                        <a:pt x="2" y="7"/>
                        <a:pt x="2" y="7"/>
                      </a:cubicBezTo>
                      <a:cubicBezTo>
                        <a:pt x="2" y="5"/>
                        <a:pt x="1" y="2"/>
                        <a:pt x="1" y="2"/>
                      </a:cubicBezTo>
                      <a:cubicBezTo>
                        <a:pt x="0" y="1"/>
                        <a:pt x="1" y="0"/>
                        <a:pt x="1" y="0"/>
                      </a:cubicBezTo>
                      <a:lnTo>
                        <a:pt x="4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36" name="iṧľïḓé"/>
                <p:cNvSpPr/>
                <p:nvPr/>
              </p:nvSpPr>
              <p:spPr bwMode="auto">
                <a:xfrm>
                  <a:off x="4865688" y="3305176"/>
                  <a:ext cx="26988" cy="26988"/>
                </a:xfrm>
                <a:custGeom>
                  <a:avLst/>
                  <a:gdLst>
                    <a:gd name="T0" fmla="*/ 7 w 8"/>
                    <a:gd name="T1" fmla="*/ 5 h 8"/>
                    <a:gd name="T2" fmla="*/ 8 w 8"/>
                    <a:gd name="T3" fmla="*/ 8 h 8"/>
                    <a:gd name="T4" fmla="*/ 7 w 8"/>
                    <a:gd name="T5" fmla="*/ 8 h 8"/>
                    <a:gd name="T6" fmla="*/ 6 w 8"/>
                    <a:gd name="T7" fmla="*/ 6 h 8"/>
                    <a:gd name="T8" fmla="*/ 3 w 8"/>
                    <a:gd name="T9" fmla="*/ 2 h 8"/>
                    <a:gd name="T10" fmla="*/ 1 w 8"/>
                    <a:gd name="T11" fmla="*/ 0 h 8"/>
                    <a:gd name="T12" fmla="*/ 1 w 8"/>
                    <a:gd name="T13" fmla="*/ 0 h 8"/>
                    <a:gd name="T14" fmla="*/ 4 w 8"/>
                    <a:gd name="T15" fmla="*/ 0 h 8"/>
                    <a:gd name="T16" fmla="*/ 7 w 8"/>
                    <a:gd name="T17" fmla="*/ 5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8" h="8">
                      <a:moveTo>
                        <a:pt x="7" y="5"/>
                      </a:moveTo>
                      <a:cubicBezTo>
                        <a:pt x="8" y="6"/>
                        <a:pt x="8" y="8"/>
                        <a:pt x="8" y="8"/>
                      </a:cubicBezTo>
                      <a:cubicBezTo>
                        <a:pt x="7" y="8"/>
                        <a:pt x="7" y="8"/>
                        <a:pt x="7" y="8"/>
                      </a:cubicBezTo>
                      <a:cubicBezTo>
                        <a:pt x="7" y="7"/>
                        <a:pt x="6" y="6"/>
                        <a:pt x="6" y="6"/>
                      </a:cubicBezTo>
                      <a:cubicBezTo>
                        <a:pt x="3" y="2"/>
                        <a:pt x="3" y="2"/>
                        <a:pt x="3" y="2"/>
                      </a:cubicBezTo>
                      <a:cubicBezTo>
                        <a:pt x="2" y="0"/>
                        <a:pt x="1" y="1"/>
                        <a:pt x="1" y="0"/>
                      </a:cubicBezTo>
                      <a:cubicBezTo>
                        <a:pt x="0" y="0"/>
                        <a:pt x="1" y="0"/>
                        <a:pt x="1" y="0"/>
                      </a:cubicBez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5" y="2"/>
                        <a:pt x="7" y="5"/>
                        <a:pt x="7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37" name="iṥḷïdé"/>
                <p:cNvSpPr/>
                <p:nvPr/>
              </p:nvSpPr>
              <p:spPr bwMode="auto">
                <a:xfrm>
                  <a:off x="4876800" y="3325813"/>
                  <a:ext cx="25400" cy="53975"/>
                </a:xfrm>
                <a:custGeom>
                  <a:avLst/>
                  <a:gdLst>
                    <a:gd name="T0" fmla="*/ 6 w 8"/>
                    <a:gd name="T1" fmla="*/ 1 h 16"/>
                    <a:gd name="T2" fmla="*/ 7 w 8"/>
                    <a:gd name="T3" fmla="*/ 1 h 16"/>
                    <a:gd name="T4" fmla="*/ 8 w 8"/>
                    <a:gd name="T5" fmla="*/ 6 h 16"/>
                    <a:gd name="T6" fmla="*/ 8 w 8"/>
                    <a:gd name="T7" fmla="*/ 10 h 16"/>
                    <a:gd name="T8" fmla="*/ 6 w 8"/>
                    <a:gd name="T9" fmla="*/ 16 h 16"/>
                    <a:gd name="T10" fmla="*/ 3 w 8"/>
                    <a:gd name="T11" fmla="*/ 15 h 16"/>
                    <a:gd name="T12" fmla="*/ 1 w 8"/>
                    <a:gd name="T13" fmla="*/ 9 h 16"/>
                    <a:gd name="T14" fmla="*/ 1 w 8"/>
                    <a:gd name="T15" fmla="*/ 9 h 16"/>
                    <a:gd name="T16" fmla="*/ 5 w 8"/>
                    <a:gd name="T17" fmla="*/ 12 h 16"/>
                    <a:gd name="T18" fmla="*/ 5 w 8"/>
                    <a:gd name="T19" fmla="*/ 12 h 16"/>
                    <a:gd name="T20" fmla="*/ 5 w 8"/>
                    <a:gd name="T21" fmla="*/ 10 h 16"/>
                    <a:gd name="T22" fmla="*/ 6 w 8"/>
                    <a:gd name="T23" fmla="*/ 6 h 16"/>
                    <a:gd name="T24" fmla="*/ 6 w 8"/>
                    <a:gd name="T25" fmla="*/ 1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8" h="16">
                      <a:moveTo>
                        <a:pt x="6" y="1"/>
                      </a:moveTo>
                      <a:cubicBezTo>
                        <a:pt x="7" y="0"/>
                        <a:pt x="7" y="1"/>
                        <a:pt x="7" y="1"/>
                      </a:cubicBezTo>
                      <a:cubicBezTo>
                        <a:pt x="8" y="3"/>
                        <a:pt x="8" y="6"/>
                        <a:pt x="8" y="6"/>
                      </a:cubicBezTo>
                      <a:cubicBezTo>
                        <a:pt x="8" y="7"/>
                        <a:pt x="8" y="10"/>
                        <a:pt x="8" y="10"/>
                      </a:cubicBezTo>
                      <a:cubicBezTo>
                        <a:pt x="8" y="12"/>
                        <a:pt x="6" y="16"/>
                        <a:pt x="6" y="16"/>
                      </a:cubicBezTo>
                      <a:cubicBezTo>
                        <a:pt x="5" y="16"/>
                        <a:pt x="3" y="15"/>
                        <a:pt x="3" y="15"/>
                      </a:cubicBezTo>
                      <a:cubicBezTo>
                        <a:pt x="3" y="14"/>
                        <a:pt x="1" y="9"/>
                        <a:pt x="1" y="9"/>
                      </a:cubicBezTo>
                      <a:cubicBezTo>
                        <a:pt x="0" y="9"/>
                        <a:pt x="1" y="9"/>
                        <a:pt x="1" y="9"/>
                      </a:cubicBezTo>
                      <a:cubicBezTo>
                        <a:pt x="3" y="8"/>
                        <a:pt x="5" y="12"/>
                        <a:pt x="5" y="12"/>
                      </a:cubicBezTo>
                      <a:cubicBezTo>
                        <a:pt x="5" y="12"/>
                        <a:pt x="5" y="12"/>
                        <a:pt x="5" y="12"/>
                      </a:cubicBezTo>
                      <a:cubicBezTo>
                        <a:pt x="5" y="12"/>
                        <a:pt x="5" y="10"/>
                        <a:pt x="5" y="10"/>
                      </a:cubicBezTo>
                      <a:cubicBezTo>
                        <a:pt x="6" y="9"/>
                        <a:pt x="6" y="6"/>
                        <a:pt x="6" y="6"/>
                      </a:cubicBezTo>
                      <a:cubicBezTo>
                        <a:pt x="7" y="5"/>
                        <a:pt x="6" y="1"/>
                        <a:pt x="6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38" name="íṣḻíde"/>
                <p:cNvSpPr/>
                <p:nvPr/>
              </p:nvSpPr>
              <p:spPr bwMode="auto">
                <a:xfrm>
                  <a:off x="5075238" y="3586163"/>
                  <a:ext cx="15875" cy="46038"/>
                </a:xfrm>
                <a:custGeom>
                  <a:avLst/>
                  <a:gdLst>
                    <a:gd name="T0" fmla="*/ 0 w 10"/>
                    <a:gd name="T1" fmla="*/ 6 h 29"/>
                    <a:gd name="T2" fmla="*/ 8 w 10"/>
                    <a:gd name="T3" fmla="*/ 0 h 29"/>
                    <a:gd name="T4" fmla="*/ 10 w 10"/>
                    <a:gd name="T5" fmla="*/ 2 h 29"/>
                    <a:gd name="T6" fmla="*/ 10 w 10"/>
                    <a:gd name="T7" fmla="*/ 29 h 29"/>
                    <a:gd name="T8" fmla="*/ 6 w 10"/>
                    <a:gd name="T9" fmla="*/ 29 h 29"/>
                    <a:gd name="T10" fmla="*/ 6 w 10"/>
                    <a:gd name="T11" fmla="*/ 6 h 29"/>
                    <a:gd name="T12" fmla="*/ 2 w 10"/>
                    <a:gd name="T13" fmla="*/ 8 h 29"/>
                    <a:gd name="T14" fmla="*/ 0 w 10"/>
                    <a:gd name="T15" fmla="*/ 6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0" h="29">
                      <a:moveTo>
                        <a:pt x="0" y="6"/>
                      </a:moveTo>
                      <a:lnTo>
                        <a:pt x="8" y="0"/>
                      </a:lnTo>
                      <a:lnTo>
                        <a:pt x="10" y="2"/>
                      </a:lnTo>
                      <a:lnTo>
                        <a:pt x="10" y="29"/>
                      </a:lnTo>
                      <a:lnTo>
                        <a:pt x="6" y="29"/>
                      </a:lnTo>
                      <a:lnTo>
                        <a:pt x="6" y="6"/>
                      </a:lnTo>
                      <a:lnTo>
                        <a:pt x="2" y="8"/>
                      </a:lnTo>
                      <a:lnTo>
                        <a:pt x="0" y="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39" name="íṡḷîḋé"/>
                <p:cNvSpPr/>
                <p:nvPr/>
              </p:nvSpPr>
              <p:spPr bwMode="auto">
                <a:xfrm>
                  <a:off x="5210175" y="3586163"/>
                  <a:ext cx="15875" cy="46038"/>
                </a:xfrm>
                <a:custGeom>
                  <a:avLst/>
                  <a:gdLst>
                    <a:gd name="T0" fmla="*/ 6 w 10"/>
                    <a:gd name="T1" fmla="*/ 6 h 29"/>
                    <a:gd name="T2" fmla="*/ 2 w 10"/>
                    <a:gd name="T3" fmla="*/ 8 h 29"/>
                    <a:gd name="T4" fmla="*/ 0 w 10"/>
                    <a:gd name="T5" fmla="*/ 6 h 29"/>
                    <a:gd name="T6" fmla="*/ 6 w 10"/>
                    <a:gd name="T7" fmla="*/ 0 h 29"/>
                    <a:gd name="T8" fmla="*/ 10 w 10"/>
                    <a:gd name="T9" fmla="*/ 2 h 29"/>
                    <a:gd name="T10" fmla="*/ 10 w 10"/>
                    <a:gd name="T11" fmla="*/ 29 h 29"/>
                    <a:gd name="T12" fmla="*/ 6 w 10"/>
                    <a:gd name="T13" fmla="*/ 29 h 29"/>
                    <a:gd name="T14" fmla="*/ 6 w 10"/>
                    <a:gd name="T15" fmla="*/ 6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0" h="29">
                      <a:moveTo>
                        <a:pt x="6" y="6"/>
                      </a:moveTo>
                      <a:lnTo>
                        <a:pt x="2" y="8"/>
                      </a:lnTo>
                      <a:lnTo>
                        <a:pt x="0" y="6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0" y="29"/>
                      </a:lnTo>
                      <a:lnTo>
                        <a:pt x="6" y="29"/>
                      </a:lnTo>
                      <a:lnTo>
                        <a:pt x="6" y="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205" name="îşľidê"/>
                <p:cNvSpPr/>
                <p:nvPr/>
              </p:nvSpPr>
              <p:spPr bwMode="auto">
                <a:xfrm>
                  <a:off x="5114925" y="3586163"/>
                  <a:ext cx="25400" cy="46038"/>
                </a:xfrm>
                <a:custGeom>
                  <a:avLst/>
                  <a:gdLst>
                    <a:gd name="T0" fmla="*/ 4 w 8"/>
                    <a:gd name="T1" fmla="*/ 2 h 14"/>
                    <a:gd name="T2" fmla="*/ 3 w 8"/>
                    <a:gd name="T3" fmla="*/ 2 h 14"/>
                    <a:gd name="T4" fmla="*/ 3 w 8"/>
                    <a:gd name="T5" fmla="*/ 3 h 14"/>
                    <a:gd name="T6" fmla="*/ 2 w 8"/>
                    <a:gd name="T7" fmla="*/ 3 h 14"/>
                    <a:gd name="T8" fmla="*/ 2 w 8"/>
                    <a:gd name="T9" fmla="*/ 5 h 14"/>
                    <a:gd name="T10" fmla="*/ 2 w 8"/>
                    <a:gd name="T11" fmla="*/ 6 h 14"/>
                    <a:gd name="T12" fmla="*/ 3 w 8"/>
                    <a:gd name="T13" fmla="*/ 7 h 14"/>
                    <a:gd name="T14" fmla="*/ 4 w 8"/>
                    <a:gd name="T15" fmla="*/ 7 h 14"/>
                    <a:gd name="T16" fmla="*/ 5 w 8"/>
                    <a:gd name="T17" fmla="*/ 7 h 14"/>
                    <a:gd name="T18" fmla="*/ 6 w 8"/>
                    <a:gd name="T19" fmla="*/ 7 h 14"/>
                    <a:gd name="T20" fmla="*/ 7 w 8"/>
                    <a:gd name="T21" fmla="*/ 6 h 14"/>
                    <a:gd name="T22" fmla="*/ 7 w 8"/>
                    <a:gd name="T23" fmla="*/ 4 h 14"/>
                    <a:gd name="T24" fmla="*/ 6 w 8"/>
                    <a:gd name="T25" fmla="*/ 3 h 14"/>
                    <a:gd name="T26" fmla="*/ 6 w 8"/>
                    <a:gd name="T27" fmla="*/ 2 h 14"/>
                    <a:gd name="T28" fmla="*/ 4 w 8"/>
                    <a:gd name="T29" fmla="*/ 2 h 14"/>
                    <a:gd name="T30" fmla="*/ 4 w 8"/>
                    <a:gd name="T31" fmla="*/ 9 h 14"/>
                    <a:gd name="T32" fmla="*/ 2 w 8"/>
                    <a:gd name="T33" fmla="*/ 9 h 14"/>
                    <a:gd name="T34" fmla="*/ 1 w 8"/>
                    <a:gd name="T35" fmla="*/ 8 h 14"/>
                    <a:gd name="T36" fmla="*/ 0 w 8"/>
                    <a:gd name="T37" fmla="*/ 7 h 14"/>
                    <a:gd name="T38" fmla="*/ 0 w 8"/>
                    <a:gd name="T39" fmla="*/ 5 h 14"/>
                    <a:gd name="T40" fmla="*/ 0 w 8"/>
                    <a:gd name="T41" fmla="*/ 3 h 14"/>
                    <a:gd name="T42" fmla="*/ 1 w 8"/>
                    <a:gd name="T43" fmla="*/ 2 h 14"/>
                    <a:gd name="T44" fmla="*/ 1 w 8"/>
                    <a:gd name="T45" fmla="*/ 1 h 14"/>
                    <a:gd name="T46" fmla="*/ 3 w 8"/>
                    <a:gd name="T47" fmla="*/ 0 h 14"/>
                    <a:gd name="T48" fmla="*/ 4 w 8"/>
                    <a:gd name="T49" fmla="*/ 0 h 14"/>
                    <a:gd name="T50" fmla="*/ 6 w 8"/>
                    <a:gd name="T51" fmla="*/ 0 h 14"/>
                    <a:gd name="T52" fmla="*/ 8 w 8"/>
                    <a:gd name="T53" fmla="*/ 2 h 14"/>
                    <a:gd name="T54" fmla="*/ 8 w 8"/>
                    <a:gd name="T55" fmla="*/ 3 h 14"/>
                    <a:gd name="T56" fmla="*/ 8 w 8"/>
                    <a:gd name="T57" fmla="*/ 5 h 14"/>
                    <a:gd name="T58" fmla="*/ 8 w 8"/>
                    <a:gd name="T59" fmla="*/ 9 h 14"/>
                    <a:gd name="T60" fmla="*/ 8 w 8"/>
                    <a:gd name="T61" fmla="*/ 11 h 14"/>
                    <a:gd name="T62" fmla="*/ 8 w 8"/>
                    <a:gd name="T63" fmla="*/ 12 h 14"/>
                    <a:gd name="T64" fmla="*/ 8 w 8"/>
                    <a:gd name="T65" fmla="*/ 13 h 14"/>
                    <a:gd name="T66" fmla="*/ 7 w 8"/>
                    <a:gd name="T67" fmla="*/ 14 h 14"/>
                    <a:gd name="T68" fmla="*/ 6 w 8"/>
                    <a:gd name="T69" fmla="*/ 14 h 14"/>
                    <a:gd name="T70" fmla="*/ 4 w 8"/>
                    <a:gd name="T71" fmla="*/ 14 h 14"/>
                    <a:gd name="T72" fmla="*/ 3 w 8"/>
                    <a:gd name="T73" fmla="*/ 14 h 14"/>
                    <a:gd name="T74" fmla="*/ 2 w 8"/>
                    <a:gd name="T75" fmla="*/ 14 h 14"/>
                    <a:gd name="T76" fmla="*/ 1 w 8"/>
                    <a:gd name="T77" fmla="*/ 13 h 14"/>
                    <a:gd name="T78" fmla="*/ 0 w 8"/>
                    <a:gd name="T79" fmla="*/ 12 h 14"/>
                    <a:gd name="T80" fmla="*/ 0 w 8"/>
                    <a:gd name="T81" fmla="*/ 11 h 14"/>
                    <a:gd name="T82" fmla="*/ 2 w 8"/>
                    <a:gd name="T83" fmla="*/ 11 h 14"/>
                    <a:gd name="T84" fmla="*/ 2 w 8"/>
                    <a:gd name="T85" fmla="*/ 11 h 14"/>
                    <a:gd name="T86" fmla="*/ 3 w 8"/>
                    <a:gd name="T87" fmla="*/ 12 h 14"/>
                    <a:gd name="T88" fmla="*/ 4 w 8"/>
                    <a:gd name="T89" fmla="*/ 12 h 14"/>
                    <a:gd name="T90" fmla="*/ 5 w 8"/>
                    <a:gd name="T91" fmla="*/ 12 h 14"/>
                    <a:gd name="T92" fmla="*/ 6 w 8"/>
                    <a:gd name="T93" fmla="*/ 12 h 14"/>
                    <a:gd name="T94" fmla="*/ 6 w 8"/>
                    <a:gd name="T95" fmla="*/ 11 h 14"/>
                    <a:gd name="T96" fmla="*/ 7 w 8"/>
                    <a:gd name="T97" fmla="*/ 10 h 14"/>
                    <a:gd name="T98" fmla="*/ 7 w 8"/>
                    <a:gd name="T99" fmla="*/ 9 h 14"/>
                    <a:gd name="T100" fmla="*/ 7 w 8"/>
                    <a:gd name="T101" fmla="*/ 8 h 14"/>
                    <a:gd name="T102" fmla="*/ 6 w 8"/>
                    <a:gd name="T103" fmla="*/ 9 h 14"/>
                    <a:gd name="T104" fmla="*/ 5 w 8"/>
                    <a:gd name="T105" fmla="*/ 9 h 14"/>
                    <a:gd name="T106" fmla="*/ 4 w 8"/>
                    <a:gd name="T107" fmla="*/ 9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8" h="14">
                      <a:moveTo>
                        <a:pt x="4" y="2"/>
                      </a:moveTo>
                      <a:cubicBezTo>
                        <a:pt x="4" y="2"/>
                        <a:pt x="4" y="2"/>
                        <a:pt x="3" y="2"/>
                      </a:cubicBezTo>
                      <a:cubicBezTo>
                        <a:pt x="3" y="2"/>
                        <a:pt x="3" y="2"/>
                        <a:pt x="3" y="3"/>
                      </a:cubicBezTo>
                      <a:cubicBezTo>
                        <a:pt x="2" y="3"/>
                        <a:pt x="2" y="3"/>
                        <a:pt x="2" y="3"/>
                      </a:cubicBezTo>
                      <a:cubicBezTo>
                        <a:pt x="2" y="4"/>
                        <a:pt x="2" y="4"/>
                        <a:pt x="2" y="5"/>
                      </a:cubicBezTo>
                      <a:cubicBezTo>
                        <a:pt x="2" y="5"/>
                        <a:pt x="2" y="6"/>
                        <a:pt x="2" y="6"/>
                      </a:cubicBezTo>
                      <a:cubicBezTo>
                        <a:pt x="2" y="6"/>
                        <a:pt x="2" y="6"/>
                        <a:pt x="3" y="7"/>
                      </a:cubicBezTo>
                      <a:cubicBezTo>
                        <a:pt x="3" y="7"/>
                        <a:pt x="3" y="7"/>
                        <a:pt x="4" y="7"/>
                      </a:cubicBezTo>
                      <a:cubicBezTo>
                        <a:pt x="4" y="7"/>
                        <a:pt x="4" y="7"/>
                        <a:pt x="5" y="7"/>
                      </a:cubicBezTo>
                      <a:cubicBezTo>
                        <a:pt x="5" y="7"/>
                        <a:pt x="6" y="7"/>
                        <a:pt x="6" y="7"/>
                      </a:cubicBezTo>
                      <a:cubicBezTo>
                        <a:pt x="6" y="6"/>
                        <a:pt x="6" y="6"/>
                        <a:pt x="7" y="6"/>
                      </a:cubicBezTo>
                      <a:cubicBezTo>
                        <a:pt x="7" y="5"/>
                        <a:pt x="7" y="5"/>
                        <a:pt x="7" y="4"/>
                      </a:cubicBezTo>
                      <a:cubicBezTo>
                        <a:pt x="7" y="4"/>
                        <a:pt x="7" y="3"/>
                        <a:pt x="6" y="3"/>
                      </a:cubicBezTo>
                      <a:cubicBezTo>
                        <a:pt x="6" y="3"/>
                        <a:pt x="6" y="3"/>
                        <a:pt x="6" y="2"/>
                      </a:cubicBezTo>
                      <a:cubicBezTo>
                        <a:pt x="5" y="2"/>
                        <a:pt x="5" y="2"/>
                        <a:pt x="4" y="2"/>
                      </a:cubicBezTo>
                      <a:close/>
                      <a:moveTo>
                        <a:pt x="4" y="9"/>
                      </a:moveTo>
                      <a:cubicBezTo>
                        <a:pt x="4" y="9"/>
                        <a:pt x="3" y="9"/>
                        <a:pt x="2" y="9"/>
                      </a:cubicBezTo>
                      <a:cubicBezTo>
                        <a:pt x="2" y="8"/>
                        <a:pt x="1" y="8"/>
                        <a:pt x="1" y="8"/>
                      </a:cubicBezTo>
                      <a:cubicBezTo>
                        <a:pt x="1" y="7"/>
                        <a:pt x="1" y="7"/>
                        <a:pt x="0" y="7"/>
                      </a:cubicBezTo>
                      <a:cubicBezTo>
                        <a:pt x="0" y="6"/>
                        <a:pt x="0" y="6"/>
                        <a:pt x="0" y="5"/>
                      </a:cubicBezTo>
                      <a:cubicBezTo>
                        <a:pt x="0" y="4"/>
                        <a:pt x="0" y="4"/>
                        <a:pt x="0" y="3"/>
                      </a:cubicBezTo>
                      <a:cubicBezTo>
                        <a:pt x="0" y="3"/>
                        <a:pt x="0" y="3"/>
                        <a:pt x="1" y="2"/>
                      </a:cubicBezTo>
                      <a:cubicBezTo>
                        <a:pt x="1" y="2"/>
                        <a:pt x="1" y="1"/>
                        <a:pt x="1" y="1"/>
                      </a:cubicBezTo>
                      <a:cubicBezTo>
                        <a:pt x="2" y="1"/>
                        <a:pt x="2" y="0"/>
                        <a:pt x="3" y="0"/>
                      </a:cubicBezTo>
                      <a:cubicBezTo>
                        <a:pt x="3" y="0"/>
                        <a:pt x="4" y="0"/>
                        <a:pt x="4" y="0"/>
                      </a:cubicBezTo>
                      <a:cubicBezTo>
                        <a:pt x="5" y="0"/>
                        <a:pt x="6" y="0"/>
                        <a:pt x="6" y="0"/>
                      </a:cubicBezTo>
                      <a:cubicBezTo>
                        <a:pt x="7" y="1"/>
                        <a:pt x="7" y="1"/>
                        <a:pt x="8" y="2"/>
                      </a:cubicBezTo>
                      <a:cubicBezTo>
                        <a:pt x="8" y="2"/>
                        <a:pt x="8" y="3"/>
                        <a:pt x="8" y="3"/>
                      </a:cubicBezTo>
                      <a:cubicBezTo>
                        <a:pt x="8" y="4"/>
                        <a:pt x="8" y="4"/>
                        <a:pt x="8" y="5"/>
                      </a:cubicBezTo>
                      <a:cubicBezTo>
                        <a:pt x="8" y="9"/>
                        <a:pt x="8" y="9"/>
                        <a:pt x="8" y="9"/>
                      </a:cubicBezTo>
                      <a:cubicBezTo>
                        <a:pt x="8" y="10"/>
                        <a:pt x="8" y="10"/>
                        <a:pt x="8" y="11"/>
                      </a:cubicBezTo>
                      <a:cubicBezTo>
                        <a:pt x="8" y="11"/>
                        <a:pt x="8" y="11"/>
                        <a:pt x="8" y="12"/>
                      </a:cubicBezTo>
                      <a:cubicBezTo>
                        <a:pt x="8" y="12"/>
                        <a:pt x="8" y="13"/>
                        <a:pt x="8" y="13"/>
                      </a:cubicBezTo>
                      <a:cubicBezTo>
                        <a:pt x="7" y="13"/>
                        <a:pt x="7" y="13"/>
                        <a:pt x="7" y="14"/>
                      </a:cubicBezTo>
                      <a:cubicBezTo>
                        <a:pt x="7" y="14"/>
                        <a:pt x="6" y="14"/>
                        <a:pt x="6" y="14"/>
                      </a:cubicBezTo>
                      <a:cubicBezTo>
                        <a:pt x="5" y="14"/>
                        <a:pt x="5" y="14"/>
                        <a:pt x="4" y="14"/>
                      </a:cubicBezTo>
                      <a:cubicBezTo>
                        <a:pt x="4" y="14"/>
                        <a:pt x="3" y="14"/>
                        <a:pt x="3" y="14"/>
                      </a:cubicBezTo>
                      <a:cubicBezTo>
                        <a:pt x="2" y="14"/>
                        <a:pt x="2" y="14"/>
                        <a:pt x="2" y="14"/>
                      </a:cubicBezTo>
                      <a:cubicBezTo>
                        <a:pt x="1" y="13"/>
                        <a:pt x="1" y="13"/>
                        <a:pt x="1" y="13"/>
                      </a:cubicBez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0" y="11"/>
                        <a:pt x="0" y="11"/>
                        <a:pt x="0" y="11"/>
                      </a:cubicBezTo>
                      <a:cubicBezTo>
                        <a:pt x="2" y="11"/>
                        <a:pt x="2" y="11"/>
                        <a:pt x="2" y="11"/>
                      </a:cubicBezTo>
                      <a:cubicBezTo>
                        <a:pt x="2" y="11"/>
                        <a:pt x="2" y="11"/>
                        <a:pt x="2" y="11"/>
                      </a:cubicBezTo>
                      <a:cubicBezTo>
                        <a:pt x="2" y="12"/>
                        <a:pt x="2" y="12"/>
                        <a:pt x="3" y="12"/>
                      </a:cubicBezTo>
                      <a:cubicBezTo>
                        <a:pt x="3" y="12"/>
                        <a:pt x="3" y="12"/>
                        <a:pt x="4" y="12"/>
                      </a:cubicBezTo>
                      <a:cubicBezTo>
                        <a:pt x="4" y="12"/>
                        <a:pt x="4" y="12"/>
                        <a:pt x="5" y="12"/>
                      </a:cubicBezTo>
                      <a:cubicBezTo>
                        <a:pt x="5" y="12"/>
                        <a:pt x="5" y="12"/>
                        <a:pt x="6" y="12"/>
                      </a:cubicBezTo>
                      <a:cubicBezTo>
                        <a:pt x="6" y="12"/>
                        <a:pt x="6" y="12"/>
                        <a:pt x="6" y="11"/>
                      </a:cubicBezTo>
                      <a:cubicBezTo>
                        <a:pt x="6" y="11"/>
                        <a:pt x="7" y="11"/>
                        <a:pt x="7" y="10"/>
                      </a:cubicBezTo>
                      <a:cubicBezTo>
                        <a:pt x="7" y="10"/>
                        <a:pt x="7" y="10"/>
                        <a:pt x="7" y="9"/>
                      </a:cubicBezTo>
                      <a:cubicBezTo>
                        <a:pt x="7" y="8"/>
                        <a:pt x="7" y="8"/>
                        <a:pt x="7" y="8"/>
                      </a:cubicBezTo>
                      <a:cubicBezTo>
                        <a:pt x="7" y="9"/>
                        <a:pt x="6" y="9"/>
                        <a:pt x="6" y="9"/>
                      </a:cubicBezTo>
                      <a:cubicBezTo>
                        <a:pt x="6" y="9"/>
                        <a:pt x="6" y="9"/>
                        <a:pt x="5" y="9"/>
                      </a:cubicBezTo>
                      <a:cubicBezTo>
                        <a:pt x="5" y="9"/>
                        <a:pt x="5" y="9"/>
                        <a:pt x="4" y="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206" name="îṧḻiḋé"/>
                <p:cNvSpPr/>
                <p:nvPr/>
              </p:nvSpPr>
              <p:spPr bwMode="auto">
                <a:xfrm>
                  <a:off x="5164138" y="3586163"/>
                  <a:ext cx="30163" cy="46038"/>
                </a:xfrm>
                <a:custGeom>
                  <a:avLst/>
                  <a:gdLst>
                    <a:gd name="T0" fmla="*/ 1 w 9"/>
                    <a:gd name="T1" fmla="*/ 13 h 14"/>
                    <a:gd name="T2" fmla="*/ 0 w 9"/>
                    <a:gd name="T3" fmla="*/ 12 h 14"/>
                    <a:gd name="T4" fmla="*/ 0 w 9"/>
                    <a:gd name="T5" fmla="*/ 10 h 14"/>
                    <a:gd name="T6" fmla="*/ 0 w 9"/>
                    <a:gd name="T7" fmla="*/ 8 h 14"/>
                    <a:gd name="T8" fmla="*/ 0 w 9"/>
                    <a:gd name="T9" fmla="*/ 6 h 14"/>
                    <a:gd name="T10" fmla="*/ 0 w 9"/>
                    <a:gd name="T11" fmla="*/ 4 h 14"/>
                    <a:gd name="T12" fmla="*/ 0 w 9"/>
                    <a:gd name="T13" fmla="*/ 3 h 14"/>
                    <a:gd name="T14" fmla="*/ 1 w 9"/>
                    <a:gd name="T15" fmla="*/ 1 h 14"/>
                    <a:gd name="T16" fmla="*/ 2 w 9"/>
                    <a:gd name="T17" fmla="*/ 0 h 14"/>
                    <a:gd name="T18" fmla="*/ 4 w 9"/>
                    <a:gd name="T19" fmla="*/ 0 h 14"/>
                    <a:gd name="T20" fmla="*/ 6 w 9"/>
                    <a:gd name="T21" fmla="*/ 0 h 14"/>
                    <a:gd name="T22" fmla="*/ 7 w 9"/>
                    <a:gd name="T23" fmla="*/ 1 h 14"/>
                    <a:gd name="T24" fmla="*/ 8 w 9"/>
                    <a:gd name="T25" fmla="*/ 2 h 14"/>
                    <a:gd name="T26" fmla="*/ 9 w 9"/>
                    <a:gd name="T27" fmla="*/ 4 h 14"/>
                    <a:gd name="T28" fmla="*/ 9 w 9"/>
                    <a:gd name="T29" fmla="*/ 6 h 14"/>
                    <a:gd name="T30" fmla="*/ 9 w 9"/>
                    <a:gd name="T31" fmla="*/ 8 h 14"/>
                    <a:gd name="T32" fmla="*/ 9 w 9"/>
                    <a:gd name="T33" fmla="*/ 9 h 14"/>
                    <a:gd name="T34" fmla="*/ 9 w 9"/>
                    <a:gd name="T35" fmla="*/ 11 h 14"/>
                    <a:gd name="T36" fmla="*/ 8 w 9"/>
                    <a:gd name="T37" fmla="*/ 12 h 14"/>
                    <a:gd name="T38" fmla="*/ 7 w 9"/>
                    <a:gd name="T39" fmla="*/ 13 h 14"/>
                    <a:gd name="T40" fmla="*/ 6 w 9"/>
                    <a:gd name="T41" fmla="*/ 14 h 14"/>
                    <a:gd name="T42" fmla="*/ 4 w 9"/>
                    <a:gd name="T43" fmla="*/ 14 h 14"/>
                    <a:gd name="T44" fmla="*/ 3 w 9"/>
                    <a:gd name="T45" fmla="*/ 14 h 14"/>
                    <a:gd name="T46" fmla="*/ 1 w 9"/>
                    <a:gd name="T47" fmla="*/ 13 h 14"/>
                    <a:gd name="T48" fmla="*/ 7 w 9"/>
                    <a:gd name="T49" fmla="*/ 7 h 14"/>
                    <a:gd name="T50" fmla="*/ 7 w 9"/>
                    <a:gd name="T51" fmla="*/ 5 h 14"/>
                    <a:gd name="T52" fmla="*/ 6 w 9"/>
                    <a:gd name="T53" fmla="*/ 3 h 14"/>
                    <a:gd name="T54" fmla="*/ 5 w 9"/>
                    <a:gd name="T55" fmla="*/ 2 h 14"/>
                    <a:gd name="T56" fmla="*/ 4 w 9"/>
                    <a:gd name="T57" fmla="*/ 2 h 14"/>
                    <a:gd name="T58" fmla="*/ 3 w 9"/>
                    <a:gd name="T59" fmla="*/ 2 h 14"/>
                    <a:gd name="T60" fmla="*/ 2 w 9"/>
                    <a:gd name="T61" fmla="*/ 3 h 14"/>
                    <a:gd name="T62" fmla="*/ 2 w 9"/>
                    <a:gd name="T63" fmla="*/ 5 h 14"/>
                    <a:gd name="T64" fmla="*/ 1 w 9"/>
                    <a:gd name="T65" fmla="*/ 6 h 14"/>
                    <a:gd name="T66" fmla="*/ 1 w 9"/>
                    <a:gd name="T67" fmla="*/ 7 h 14"/>
                    <a:gd name="T68" fmla="*/ 2 w 9"/>
                    <a:gd name="T69" fmla="*/ 10 h 14"/>
                    <a:gd name="T70" fmla="*/ 2 w 9"/>
                    <a:gd name="T71" fmla="*/ 11 h 14"/>
                    <a:gd name="T72" fmla="*/ 3 w 9"/>
                    <a:gd name="T73" fmla="*/ 12 h 14"/>
                    <a:gd name="T74" fmla="*/ 4 w 9"/>
                    <a:gd name="T75" fmla="*/ 12 h 14"/>
                    <a:gd name="T76" fmla="*/ 5 w 9"/>
                    <a:gd name="T77" fmla="*/ 12 h 14"/>
                    <a:gd name="T78" fmla="*/ 6 w 9"/>
                    <a:gd name="T79" fmla="*/ 11 h 14"/>
                    <a:gd name="T80" fmla="*/ 7 w 9"/>
                    <a:gd name="T81" fmla="*/ 10 h 14"/>
                    <a:gd name="T82" fmla="*/ 7 w 9"/>
                    <a:gd name="T83" fmla="*/ 8 h 14"/>
                    <a:gd name="T84" fmla="*/ 7 w 9"/>
                    <a:gd name="T85" fmla="*/ 7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9" h="14">
                      <a:moveTo>
                        <a:pt x="1" y="13"/>
                      </a:moveTo>
                      <a:cubicBezTo>
                        <a:pt x="1" y="13"/>
                        <a:pt x="1" y="12"/>
                        <a:pt x="0" y="12"/>
                      </a:cubicBezTo>
                      <a:cubicBezTo>
                        <a:pt x="0" y="11"/>
                        <a:pt x="0" y="11"/>
                        <a:pt x="0" y="10"/>
                      </a:cubicBezTo>
                      <a:cubicBezTo>
                        <a:pt x="0" y="9"/>
                        <a:pt x="0" y="9"/>
                        <a:pt x="0" y="8"/>
                      </a:cubicBezTo>
                      <a:cubicBezTo>
                        <a:pt x="0" y="7"/>
                        <a:pt x="0" y="6"/>
                        <a:pt x="0" y="6"/>
                      </a:cubicBezTo>
                      <a:cubicBezTo>
                        <a:pt x="0" y="6"/>
                        <a:pt x="0" y="5"/>
                        <a:pt x="0" y="4"/>
                      </a:cubicBezTo>
                      <a:cubicBezTo>
                        <a:pt x="0" y="4"/>
                        <a:pt x="0" y="3"/>
                        <a:pt x="0" y="3"/>
                      </a:cubicBezTo>
                      <a:cubicBezTo>
                        <a:pt x="1" y="2"/>
                        <a:pt x="1" y="2"/>
                        <a:pt x="1" y="1"/>
                      </a:cubicBezTo>
                      <a:cubicBezTo>
                        <a:pt x="1" y="1"/>
                        <a:pt x="2" y="1"/>
                        <a:pt x="2" y="0"/>
                      </a:cubicBezTo>
                      <a:cubicBezTo>
                        <a:pt x="3" y="0"/>
                        <a:pt x="4" y="0"/>
                        <a:pt x="4" y="0"/>
                      </a:cubicBezTo>
                      <a:cubicBezTo>
                        <a:pt x="5" y="0"/>
                        <a:pt x="5" y="0"/>
                        <a:pt x="6" y="0"/>
                      </a:cubicBezTo>
                      <a:cubicBezTo>
                        <a:pt x="6" y="0"/>
                        <a:pt x="7" y="1"/>
                        <a:pt x="7" y="1"/>
                      </a:cubicBezTo>
                      <a:cubicBezTo>
                        <a:pt x="7" y="1"/>
                        <a:pt x="8" y="2"/>
                        <a:pt x="8" y="2"/>
                      </a:cubicBezTo>
                      <a:cubicBezTo>
                        <a:pt x="8" y="3"/>
                        <a:pt x="9" y="3"/>
                        <a:pt x="9" y="4"/>
                      </a:cubicBezTo>
                      <a:cubicBezTo>
                        <a:pt x="9" y="5"/>
                        <a:pt x="9" y="5"/>
                        <a:pt x="9" y="6"/>
                      </a:cubicBezTo>
                      <a:cubicBezTo>
                        <a:pt x="9" y="6"/>
                        <a:pt x="9" y="7"/>
                        <a:pt x="9" y="8"/>
                      </a:cubicBezTo>
                      <a:cubicBezTo>
                        <a:pt x="9" y="8"/>
                        <a:pt x="9" y="9"/>
                        <a:pt x="9" y="9"/>
                      </a:cubicBezTo>
                      <a:cubicBezTo>
                        <a:pt x="9" y="10"/>
                        <a:pt x="9" y="10"/>
                        <a:pt x="9" y="11"/>
                      </a:cubicBezTo>
                      <a:cubicBezTo>
                        <a:pt x="8" y="11"/>
                        <a:pt x="8" y="12"/>
                        <a:pt x="8" y="12"/>
                      </a:cubicBezTo>
                      <a:cubicBezTo>
                        <a:pt x="8" y="13"/>
                        <a:pt x="7" y="13"/>
                        <a:pt x="7" y="13"/>
                      </a:cubicBezTo>
                      <a:cubicBezTo>
                        <a:pt x="7" y="14"/>
                        <a:pt x="6" y="14"/>
                        <a:pt x="6" y="14"/>
                      </a:cubicBezTo>
                      <a:cubicBezTo>
                        <a:pt x="5" y="14"/>
                        <a:pt x="5" y="14"/>
                        <a:pt x="4" y="14"/>
                      </a:cubicBezTo>
                      <a:cubicBezTo>
                        <a:pt x="4" y="14"/>
                        <a:pt x="3" y="14"/>
                        <a:pt x="3" y="14"/>
                      </a:cubicBezTo>
                      <a:cubicBezTo>
                        <a:pt x="2" y="14"/>
                        <a:pt x="1" y="13"/>
                        <a:pt x="1" y="13"/>
                      </a:cubicBezTo>
                      <a:close/>
                      <a:moveTo>
                        <a:pt x="7" y="7"/>
                      </a:moveTo>
                      <a:cubicBezTo>
                        <a:pt x="7" y="6"/>
                        <a:pt x="7" y="5"/>
                        <a:pt x="7" y="5"/>
                      </a:cubicBezTo>
                      <a:cubicBezTo>
                        <a:pt x="7" y="4"/>
                        <a:pt x="7" y="4"/>
                        <a:pt x="6" y="3"/>
                      </a:cubicBezTo>
                      <a:cubicBezTo>
                        <a:pt x="6" y="3"/>
                        <a:pt x="6" y="3"/>
                        <a:pt x="5" y="2"/>
                      </a:cubicBezTo>
                      <a:cubicBezTo>
                        <a:pt x="5" y="2"/>
                        <a:pt x="5" y="2"/>
                        <a:pt x="4" y="2"/>
                      </a:cubicBezTo>
                      <a:cubicBezTo>
                        <a:pt x="4" y="2"/>
                        <a:pt x="3" y="2"/>
                        <a:pt x="3" y="2"/>
                      </a:cubicBezTo>
                      <a:cubicBezTo>
                        <a:pt x="3" y="3"/>
                        <a:pt x="2" y="3"/>
                        <a:pt x="2" y="3"/>
                      </a:cubicBezTo>
                      <a:cubicBezTo>
                        <a:pt x="2" y="4"/>
                        <a:pt x="2" y="4"/>
                        <a:pt x="2" y="5"/>
                      </a:cubicBezTo>
                      <a:cubicBezTo>
                        <a:pt x="2" y="5"/>
                        <a:pt x="1" y="6"/>
                        <a:pt x="1" y="6"/>
                      </a:cubicBezTo>
                      <a:cubicBezTo>
                        <a:pt x="1" y="6"/>
                        <a:pt x="1" y="7"/>
                        <a:pt x="1" y="7"/>
                      </a:cubicBezTo>
                      <a:cubicBezTo>
                        <a:pt x="1" y="8"/>
                        <a:pt x="1" y="9"/>
                        <a:pt x="2" y="10"/>
                      </a:cubicBezTo>
                      <a:cubicBezTo>
                        <a:pt x="2" y="10"/>
                        <a:pt x="2" y="11"/>
                        <a:pt x="2" y="11"/>
                      </a:cubicBezTo>
                      <a:cubicBezTo>
                        <a:pt x="2" y="12"/>
                        <a:pt x="3" y="12"/>
                        <a:pt x="3" y="12"/>
                      </a:cubicBezTo>
                      <a:cubicBezTo>
                        <a:pt x="3" y="12"/>
                        <a:pt x="4" y="12"/>
                        <a:pt x="4" y="12"/>
                      </a:cubicBezTo>
                      <a:cubicBezTo>
                        <a:pt x="5" y="12"/>
                        <a:pt x="5" y="12"/>
                        <a:pt x="5" y="12"/>
                      </a:cubicBezTo>
                      <a:cubicBezTo>
                        <a:pt x="6" y="12"/>
                        <a:pt x="6" y="12"/>
                        <a:pt x="6" y="11"/>
                      </a:cubicBezTo>
                      <a:cubicBezTo>
                        <a:pt x="7" y="11"/>
                        <a:pt x="7" y="10"/>
                        <a:pt x="7" y="10"/>
                      </a:cubicBezTo>
                      <a:cubicBezTo>
                        <a:pt x="7" y="9"/>
                        <a:pt x="7" y="8"/>
                        <a:pt x="7" y="8"/>
                      </a:cubicBezTo>
                      <a:cubicBezTo>
                        <a:pt x="7" y="8"/>
                        <a:pt x="7" y="7"/>
                        <a:pt x="7" y="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81" name="işḷïḍè"/>
              <p:cNvGrpSpPr/>
              <p:nvPr/>
            </p:nvGrpSpPr>
            <p:grpSpPr>
              <a:xfrm>
                <a:off x="5156287" y="2481344"/>
                <a:ext cx="4169014" cy="1469307"/>
                <a:chOff x="5722938" y="3046413"/>
                <a:chExt cx="1662113" cy="585788"/>
              </a:xfrm>
              <a:grpFill/>
            </p:grpSpPr>
            <p:sp>
              <p:nvSpPr>
                <p:cNvPr id="101" name="ísḷíḋe"/>
                <p:cNvSpPr/>
                <p:nvPr/>
              </p:nvSpPr>
              <p:spPr bwMode="auto">
                <a:xfrm>
                  <a:off x="7088188" y="3046413"/>
                  <a:ext cx="296863" cy="561975"/>
                </a:xfrm>
                <a:custGeom>
                  <a:avLst/>
                  <a:gdLst>
                    <a:gd name="T0" fmla="*/ 19 w 90"/>
                    <a:gd name="T1" fmla="*/ 151 h 169"/>
                    <a:gd name="T2" fmla="*/ 55 w 90"/>
                    <a:gd name="T3" fmla="*/ 133 h 169"/>
                    <a:gd name="T4" fmla="*/ 43 w 90"/>
                    <a:gd name="T5" fmla="*/ 157 h 169"/>
                    <a:gd name="T6" fmla="*/ 19 w 90"/>
                    <a:gd name="T7" fmla="*/ 151 h 169"/>
                    <a:gd name="T8" fmla="*/ 2 w 90"/>
                    <a:gd name="T9" fmla="*/ 39 h 169"/>
                    <a:gd name="T10" fmla="*/ 3 w 90"/>
                    <a:gd name="T11" fmla="*/ 56 h 169"/>
                    <a:gd name="T12" fmla="*/ 34 w 90"/>
                    <a:gd name="T13" fmla="*/ 32 h 169"/>
                    <a:gd name="T14" fmla="*/ 38 w 90"/>
                    <a:gd name="T15" fmla="*/ 35 h 169"/>
                    <a:gd name="T16" fmla="*/ 47 w 90"/>
                    <a:gd name="T17" fmla="*/ 26 h 169"/>
                    <a:gd name="T18" fmla="*/ 58 w 90"/>
                    <a:gd name="T19" fmla="*/ 16 h 169"/>
                    <a:gd name="T20" fmla="*/ 9 w 90"/>
                    <a:gd name="T21" fmla="*/ 90 h 169"/>
                    <a:gd name="T22" fmla="*/ 9 w 90"/>
                    <a:gd name="T23" fmla="*/ 101 h 169"/>
                    <a:gd name="T24" fmla="*/ 31 w 90"/>
                    <a:gd name="T25" fmla="*/ 89 h 169"/>
                    <a:gd name="T26" fmla="*/ 26 w 90"/>
                    <a:gd name="T27" fmla="*/ 107 h 169"/>
                    <a:gd name="T28" fmla="*/ 30 w 90"/>
                    <a:gd name="T29" fmla="*/ 113 h 169"/>
                    <a:gd name="T30" fmla="*/ 53 w 90"/>
                    <a:gd name="T31" fmla="*/ 118 h 169"/>
                    <a:gd name="T32" fmla="*/ 2 w 90"/>
                    <a:gd name="T33" fmla="*/ 145 h 169"/>
                    <a:gd name="T34" fmla="*/ 48 w 90"/>
                    <a:gd name="T35" fmla="*/ 169 h 169"/>
                    <a:gd name="T36" fmla="*/ 64 w 90"/>
                    <a:gd name="T37" fmla="*/ 130 h 169"/>
                    <a:gd name="T38" fmla="*/ 82 w 90"/>
                    <a:gd name="T39" fmla="*/ 137 h 169"/>
                    <a:gd name="T40" fmla="*/ 90 w 90"/>
                    <a:gd name="T41" fmla="*/ 130 h 169"/>
                    <a:gd name="T42" fmla="*/ 62 w 90"/>
                    <a:gd name="T43" fmla="*/ 119 h 169"/>
                    <a:gd name="T44" fmla="*/ 45 w 90"/>
                    <a:gd name="T45" fmla="*/ 106 h 169"/>
                    <a:gd name="T46" fmla="*/ 47 w 90"/>
                    <a:gd name="T47" fmla="*/ 77 h 169"/>
                    <a:gd name="T48" fmla="*/ 25 w 90"/>
                    <a:gd name="T49" fmla="*/ 82 h 169"/>
                    <a:gd name="T50" fmla="*/ 71 w 90"/>
                    <a:gd name="T51" fmla="*/ 16 h 169"/>
                    <a:gd name="T52" fmla="*/ 59 w 90"/>
                    <a:gd name="T53" fmla="*/ 7 h 169"/>
                    <a:gd name="T54" fmla="*/ 41 w 90"/>
                    <a:gd name="T55" fmla="*/ 21 h 169"/>
                    <a:gd name="T56" fmla="*/ 30 w 90"/>
                    <a:gd name="T57" fmla="*/ 28 h 169"/>
                    <a:gd name="T58" fmla="*/ 17 w 90"/>
                    <a:gd name="T59" fmla="*/ 43 h 169"/>
                    <a:gd name="T60" fmla="*/ 2 w 90"/>
                    <a:gd name="T61" fmla="*/ 39 h 1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90" h="169">
                      <a:moveTo>
                        <a:pt x="19" y="151"/>
                      </a:moveTo>
                      <a:cubicBezTo>
                        <a:pt x="19" y="151"/>
                        <a:pt x="41" y="128"/>
                        <a:pt x="55" y="133"/>
                      </a:cubicBezTo>
                      <a:cubicBezTo>
                        <a:pt x="55" y="133"/>
                        <a:pt x="62" y="158"/>
                        <a:pt x="43" y="157"/>
                      </a:cubicBezTo>
                      <a:cubicBezTo>
                        <a:pt x="23" y="155"/>
                        <a:pt x="19" y="151"/>
                        <a:pt x="19" y="151"/>
                      </a:cubicBezTo>
                      <a:close/>
                      <a:moveTo>
                        <a:pt x="2" y="39"/>
                      </a:moveTo>
                      <a:cubicBezTo>
                        <a:pt x="0" y="46"/>
                        <a:pt x="3" y="56"/>
                        <a:pt x="3" y="56"/>
                      </a:cubicBezTo>
                      <a:cubicBezTo>
                        <a:pt x="6" y="75"/>
                        <a:pt x="34" y="32"/>
                        <a:pt x="34" y="32"/>
                      </a:cubicBezTo>
                      <a:cubicBezTo>
                        <a:pt x="35" y="35"/>
                        <a:pt x="38" y="35"/>
                        <a:pt x="38" y="35"/>
                      </a:cubicBezTo>
                      <a:cubicBezTo>
                        <a:pt x="52" y="37"/>
                        <a:pt x="47" y="26"/>
                        <a:pt x="47" y="26"/>
                      </a:cubicBezTo>
                      <a:cubicBezTo>
                        <a:pt x="49" y="21"/>
                        <a:pt x="58" y="16"/>
                        <a:pt x="58" y="16"/>
                      </a:cubicBezTo>
                      <a:cubicBezTo>
                        <a:pt x="44" y="53"/>
                        <a:pt x="9" y="90"/>
                        <a:pt x="9" y="90"/>
                      </a:cubicBezTo>
                      <a:cubicBezTo>
                        <a:pt x="9" y="101"/>
                        <a:pt x="9" y="101"/>
                        <a:pt x="9" y="101"/>
                      </a:cubicBezTo>
                      <a:cubicBezTo>
                        <a:pt x="12" y="114"/>
                        <a:pt x="31" y="89"/>
                        <a:pt x="31" y="89"/>
                      </a:cubicBezTo>
                      <a:cubicBezTo>
                        <a:pt x="26" y="107"/>
                        <a:pt x="26" y="107"/>
                        <a:pt x="26" y="107"/>
                      </a:cubicBezTo>
                      <a:cubicBezTo>
                        <a:pt x="24" y="115"/>
                        <a:pt x="30" y="113"/>
                        <a:pt x="30" y="113"/>
                      </a:cubicBezTo>
                      <a:cubicBezTo>
                        <a:pt x="53" y="112"/>
                        <a:pt x="53" y="118"/>
                        <a:pt x="53" y="118"/>
                      </a:cubicBezTo>
                      <a:cubicBezTo>
                        <a:pt x="12" y="121"/>
                        <a:pt x="2" y="145"/>
                        <a:pt x="2" y="145"/>
                      </a:cubicBezTo>
                      <a:cubicBezTo>
                        <a:pt x="6" y="156"/>
                        <a:pt x="25" y="161"/>
                        <a:pt x="48" y="169"/>
                      </a:cubicBezTo>
                      <a:cubicBezTo>
                        <a:pt x="71" y="168"/>
                        <a:pt x="64" y="130"/>
                        <a:pt x="64" y="130"/>
                      </a:cubicBezTo>
                      <a:cubicBezTo>
                        <a:pt x="79" y="129"/>
                        <a:pt x="82" y="137"/>
                        <a:pt x="82" y="137"/>
                      </a:cubicBezTo>
                      <a:cubicBezTo>
                        <a:pt x="90" y="130"/>
                        <a:pt x="90" y="130"/>
                        <a:pt x="90" y="130"/>
                      </a:cubicBezTo>
                      <a:cubicBezTo>
                        <a:pt x="79" y="115"/>
                        <a:pt x="62" y="119"/>
                        <a:pt x="62" y="119"/>
                      </a:cubicBezTo>
                      <a:cubicBezTo>
                        <a:pt x="60" y="107"/>
                        <a:pt x="45" y="106"/>
                        <a:pt x="45" y="106"/>
                      </a:cubicBezTo>
                      <a:cubicBezTo>
                        <a:pt x="35" y="105"/>
                        <a:pt x="44" y="92"/>
                        <a:pt x="47" y="77"/>
                      </a:cubicBezTo>
                      <a:cubicBezTo>
                        <a:pt x="47" y="64"/>
                        <a:pt x="25" y="82"/>
                        <a:pt x="25" y="82"/>
                      </a:cubicBezTo>
                      <a:cubicBezTo>
                        <a:pt x="43" y="66"/>
                        <a:pt x="66" y="31"/>
                        <a:pt x="71" y="16"/>
                      </a:cubicBezTo>
                      <a:cubicBezTo>
                        <a:pt x="75" y="0"/>
                        <a:pt x="59" y="7"/>
                        <a:pt x="59" y="7"/>
                      </a:cubicBezTo>
                      <a:cubicBezTo>
                        <a:pt x="59" y="7"/>
                        <a:pt x="42" y="20"/>
                        <a:pt x="41" y="21"/>
                      </a:cubicBezTo>
                      <a:cubicBezTo>
                        <a:pt x="32" y="21"/>
                        <a:pt x="30" y="28"/>
                        <a:pt x="30" y="28"/>
                      </a:cubicBezTo>
                      <a:cubicBezTo>
                        <a:pt x="17" y="43"/>
                        <a:pt x="17" y="43"/>
                        <a:pt x="17" y="43"/>
                      </a:cubicBezTo>
                      <a:cubicBezTo>
                        <a:pt x="7" y="54"/>
                        <a:pt x="2" y="39"/>
                        <a:pt x="2" y="3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02" name="îṡļidê"/>
                <p:cNvSpPr/>
                <p:nvPr/>
              </p:nvSpPr>
              <p:spPr bwMode="auto">
                <a:xfrm>
                  <a:off x="6802438" y="3471863"/>
                  <a:ext cx="63500" cy="96838"/>
                </a:xfrm>
                <a:custGeom>
                  <a:avLst/>
                  <a:gdLst>
                    <a:gd name="T0" fmla="*/ 0 w 19"/>
                    <a:gd name="T1" fmla="*/ 0 h 29"/>
                    <a:gd name="T2" fmla="*/ 1 w 19"/>
                    <a:gd name="T3" fmla="*/ 29 h 29"/>
                    <a:gd name="T4" fmla="*/ 16 w 19"/>
                    <a:gd name="T5" fmla="*/ 13 h 29"/>
                    <a:gd name="T6" fmla="*/ 0 w 19"/>
                    <a:gd name="T7" fmla="*/ 0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9">
                      <a:moveTo>
                        <a:pt x="0" y="0"/>
                      </a:moveTo>
                      <a:cubicBezTo>
                        <a:pt x="0" y="0"/>
                        <a:pt x="9" y="19"/>
                        <a:pt x="1" y="29"/>
                      </a:cubicBezTo>
                      <a:cubicBezTo>
                        <a:pt x="1" y="29"/>
                        <a:pt x="13" y="27"/>
                        <a:pt x="16" y="13"/>
                      </a:cubicBezTo>
                      <a:cubicBezTo>
                        <a:pt x="19" y="0"/>
                        <a:pt x="4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03" name="ïSľiďé"/>
                <p:cNvSpPr/>
                <p:nvPr/>
              </p:nvSpPr>
              <p:spPr bwMode="auto">
                <a:xfrm>
                  <a:off x="6605588" y="3289301"/>
                  <a:ext cx="223838" cy="309563"/>
                </a:xfrm>
                <a:custGeom>
                  <a:avLst/>
                  <a:gdLst>
                    <a:gd name="T0" fmla="*/ 26 w 68"/>
                    <a:gd name="T1" fmla="*/ 21 h 93"/>
                    <a:gd name="T2" fmla="*/ 30 w 68"/>
                    <a:gd name="T3" fmla="*/ 28 h 93"/>
                    <a:gd name="T4" fmla="*/ 42 w 68"/>
                    <a:gd name="T5" fmla="*/ 18 h 93"/>
                    <a:gd name="T6" fmla="*/ 37 w 68"/>
                    <a:gd name="T7" fmla="*/ 9 h 93"/>
                    <a:gd name="T8" fmla="*/ 46 w 68"/>
                    <a:gd name="T9" fmla="*/ 6 h 93"/>
                    <a:gd name="T10" fmla="*/ 53 w 68"/>
                    <a:gd name="T11" fmla="*/ 12 h 93"/>
                    <a:gd name="T12" fmla="*/ 62 w 68"/>
                    <a:gd name="T13" fmla="*/ 5 h 93"/>
                    <a:gd name="T14" fmla="*/ 68 w 68"/>
                    <a:gd name="T15" fmla="*/ 10 h 93"/>
                    <a:gd name="T16" fmla="*/ 53 w 68"/>
                    <a:gd name="T17" fmla="*/ 25 h 93"/>
                    <a:gd name="T18" fmla="*/ 27 w 68"/>
                    <a:gd name="T19" fmla="*/ 71 h 93"/>
                    <a:gd name="T20" fmla="*/ 0 w 68"/>
                    <a:gd name="T21" fmla="*/ 92 h 93"/>
                    <a:gd name="T22" fmla="*/ 0 w 68"/>
                    <a:gd name="T23" fmla="*/ 89 h 93"/>
                    <a:gd name="T24" fmla="*/ 31 w 68"/>
                    <a:gd name="T25" fmla="*/ 42 h 93"/>
                    <a:gd name="T26" fmla="*/ 21 w 68"/>
                    <a:gd name="T27" fmla="*/ 23 h 93"/>
                    <a:gd name="T28" fmla="*/ 26 w 68"/>
                    <a:gd name="T29" fmla="*/ 21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68" h="93">
                      <a:moveTo>
                        <a:pt x="26" y="21"/>
                      </a:moveTo>
                      <a:cubicBezTo>
                        <a:pt x="26" y="21"/>
                        <a:pt x="21" y="36"/>
                        <a:pt x="30" y="28"/>
                      </a:cubicBezTo>
                      <a:cubicBezTo>
                        <a:pt x="42" y="18"/>
                        <a:pt x="42" y="18"/>
                        <a:pt x="42" y="18"/>
                      </a:cubicBezTo>
                      <a:cubicBezTo>
                        <a:pt x="37" y="9"/>
                        <a:pt x="37" y="9"/>
                        <a:pt x="37" y="9"/>
                      </a:cubicBezTo>
                      <a:cubicBezTo>
                        <a:pt x="37" y="9"/>
                        <a:pt x="38" y="0"/>
                        <a:pt x="46" y="6"/>
                      </a:cubicBezTo>
                      <a:cubicBezTo>
                        <a:pt x="53" y="12"/>
                        <a:pt x="53" y="12"/>
                        <a:pt x="53" y="12"/>
                      </a:cubicBezTo>
                      <a:cubicBezTo>
                        <a:pt x="62" y="5"/>
                        <a:pt x="62" y="5"/>
                        <a:pt x="62" y="5"/>
                      </a:cubicBezTo>
                      <a:cubicBezTo>
                        <a:pt x="68" y="10"/>
                        <a:pt x="68" y="10"/>
                        <a:pt x="68" y="10"/>
                      </a:cubicBezTo>
                      <a:cubicBezTo>
                        <a:pt x="53" y="25"/>
                        <a:pt x="53" y="25"/>
                        <a:pt x="53" y="25"/>
                      </a:cubicBezTo>
                      <a:cubicBezTo>
                        <a:pt x="53" y="25"/>
                        <a:pt x="54" y="39"/>
                        <a:pt x="27" y="71"/>
                      </a:cubicBezTo>
                      <a:cubicBezTo>
                        <a:pt x="27" y="71"/>
                        <a:pt x="12" y="93"/>
                        <a:pt x="0" y="92"/>
                      </a:cubicBezTo>
                      <a:cubicBezTo>
                        <a:pt x="0" y="89"/>
                        <a:pt x="0" y="89"/>
                        <a:pt x="0" y="89"/>
                      </a:cubicBezTo>
                      <a:cubicBezTo>
                        <a:pt x="0" y="89"/>
                        <a:pt x="17" y="83"/>
                        <a:pt x="31" y="42"/>
                      </a:cubicBezTo>
                      <a:cubicBezTo>
                        <a:pt x="31" y="42"/>
                        <a:pt x="13" y="49"/>
                        <a:pt x="21" y="23"/>
                      </a:cubicBezTo>
                      <a:cubicBezTo>
                        <a:pt x="21" y="23"/>
                        <a:pt x="22" y="16"/>
                        <a:pt x="26" y="2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04" name="ïṥļïdê"/>
                <p:cNvSpPr/>
                <p:nvPr/>
              </p:nvSpPr>
              <p:spPr bwMode="auto">
                <a:xfrm>
                  <a:off x="6334125" y="3495676"/>
                  <a:ext cx="79375" cy="76200"/>
                </a:xfrm>
                <a:custGeom>
                  <a:avLst/>
                  <a:gdLst>
                    <a:gd name="T0" fmla="*/ 0 w 24"/>
                    <a:gd name="T1" fmla="*/ 4 h 23"/>
                    <a:gd name="T2" fmla="*/ 21 w 24"/>
                    <a:gd name="T3" fmla="*/ 19 h 23"/>
                    <a:gd name="T4" fmla="*/ 18 w 24"/>
                    <a:gd name="T5" fmla="*/ 23 h 23"/>
                    <a:gd name="T6" fmla="*/ 0 w 24"/>
                    <a:gd name="T7" fmla="*/ 4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4" h="23">
                      <a:moveTo>
                        <a:pt x="0" y="4"/>
                      </a:moveTo>
                      <a:cubicBezTo>
                        <a:pt x="0" y="4"/>
                        <a:pt x="24" y="0"/>
                        <a:pt x="21" y="19"/>
                      </a:cubicBezTo>
                      <a:cubicBezTo>
                        <a:pt x="18" y="23"/>
                        <a:pt x="18" y="23"/>
                        <a:pt x="18" y="23"/>
                      </a:cubicBezTo>
                      <a:lnTo>
                        <a:pt x="0" y="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05" name="işľiḋe"/>
                <p:cNvSpPr/>
                <p:nvPr/>
              </p:nvSpPr>
              <p:spPr bwMode="auto">
                <a:xfrm>
                  <a:off x="6194425" y="3171826"/>
                  <a:ext cx="225425" cy="460375"/>
                </a:xfrm>
                <a:custGeom>
                  <a:avLst/>
                  <a:gdLst>
                    <a:gd name="T0" fmla="*/ 3 w 68"/>
                    <a:gd name="T1" fmla="*/ 55 h 138"/>
                    <a:gd name="T2" fmla="*/ 24 w 68"/>
                    <a:gd name="T3" fmla="*/ 42 h 138"/>
                    <a:gd name="T4" fmla="*/ 38 w 68"/>
                    <a:gd name="T5" fmla="*/ 1 h 138"/>
                    <a:gd name="T6" fmla="*/ 44 w 68"/>
                    <a:gd name="T7" fmla="*/ 16 h 138"/>
                    <a:gd name="T8" fmla="*/ 37 w 68"/>
                    <a:gd name="T9" fmla="*/ 34 h 138"/>
                    <a:gd name="T10" fmla="*/ 55 w 68"/>
                    <a:gd name="T11" fmla="*/ 12 h 138"/>
                    <a:gd name="T12" fmla="*/ 58 w 68"/>
                    <a:gd name="T13" fmla="*/ 32 h 138"/>
                    <a:gd name="T14" fmla="*/ 24 w 68"/>
                    <a:gd name="T15" fmla="*/ 62 h 138"/>
                    <a:gd name="T16" fmla="*/ 18 w 68"/>
                    <a:gd name="T17" fmla="*/ 92 h 138"/>
                    <a:gd name="T18" fmla="*/ 27 w 68"/>
                    <a:gd name="T19" fmla="*/ 83 h 138"/>
                    <a:gd name="T20" fmla="*/ 34 w 68"/>
                    <a:gd name="T21" fmla="*/ 56 h 138"/>
                    <a:gd name="T22" fmla="*/ 47 w 68"/>
                    <a:gd name="T23" fmla="*/ 76 h 138"/>
                    <a:gd name="T24" fmla="*/ 39 w 68"/>
                    <a:gd name="T25" fmla="*/ 87 h 138"/>
                    <a:gd name="T26" fmla="*/ 40 w 68"/>
                    <a:gd name="T27" fmla="*/ 132 h 138"/>
                    <a:gd name="T28" fmla="*/ 22 w 68"/>
                    <a:gd name="T29" fmla="*/ 120 h 138"/>
                    <a:gd name="T30" fmla="*/ 12 w 68"/>
                    <a:gd name="T31" fmla="*/ 138 h 138"/>
                    <a:gd name="T32" fmla="*/ 2 w 68"/>
                    <a:gd name="T33" fmla="*/ 127 h 138"/>
                    <a:gd name="T34" fmla="*/ 27 w 68"/>
                    <a:gd name="T35" fmla="*/ 102 h 138"/>
                    <a:gd name="T36" fmla="*/ 26 w 68"/>
                    <a:gd name="T37" fmla="*/ 95 h 138"/>
                    <a:gd name="T38" fmla="*/ 15 w 68"/>
                    <a:gd name="T39" fmla="*/ 106 h 138"/>
                    <a:gd name="T40" fmla="*/ 5 w 68"/>
                    <a:gd name="T41" fmla="*/ 98 h 138"/>
                    <a:gd name="T42" fmla="*/ 16 w 68"/>
                    <a:gd name="T43" fmla="*/ 67 h 138"/>
                    <a:gd name="T44" fmla="*/ 3 w 68"/>
                    <a:gd name="T45" fmla="*/ 55 h 1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68" h="138">
                      <a:moveTo>
                        <a:pt x="3" y="55"/>
                      </a:moveTo>
                      <a:cubicBezTo>
                        <a:pt x="3" y="55"/>
                        <a:pt x="17" y="58"/>
                        <a:pt x="24" y="42"/>
                      </a:cubicBezTo>
                      <a:cubicBezTo>
                        <a:pt x="24" y="42"/>
                        <a:pt x="38" y="9"/>
                        <a:pt x="38" y="1"/>
                      </a:cubicBezTo>
                      <a:cubicBezTo>
                        <a:pt x="38" y="1"/>
                        <a:pt x="46" y="0"/>
                        <a:pt x="44" y="16"/>
                      </a:cubicBezTo>
                      <a:cubicBezTo>
                        <a:pt x="37" y="34"/>
                        <a:pt x="37" y="34"/>
                        <a:pt x="37" y="34"/>
                      </a:cubicBezTo>
                      <a:cubicBezTo>
                        <a:pt x="37" y="34"/>
                        <a:pt x="55" y="23"/>
                        <a:pt x="55" y="12"/>
                      </a:cubicBezTo>
                      <a:cubicBezTo>
                        <a:pt x="55" y="12"/>
                        <a:pt x="68" y="10"/>
                        <a:pt x="58" y="32"/>
                      </a:cubicBezTo>
                      <a:cubicBezTo>
                        <a:pt x="24" y="62"/>
                        <a:pt x="24" y="62"/>
                        <a:pt x="24" y="62"/>
                      </a:cubicBezTo>
                      <a:cubicBezTo>
                        <a:pt x="18" y="92"/>
                        <a:pt x="18" y="92"/>
                        <a:pt x="18" y="92"/>
                      </a:cubicBezTo>
                      <a:cubicBezTo>
                        <a:pt x="27" y="83"/>
                        <a:pt x="27" y="83"/>
                        <a:pt x="27" y="83"/>
                      </a:cubicBezTo>
                      <a:cubicBezTo>
                        <a:pt x="27" y="83"/>
                        <a:pt x="27" y="61"/>
                        <a:pt x="34" y="56"/>
                      </a:cubicBezTo>
                      <a:cubicBezTo>
                        <a:pt x="34" y="56"/>
                        <a:pt x="50" y="55"/>
                        <a:pt x="47" y="76"/>
                      </a:cubicBezTo>
                      <a:cubicBezTo>
                        <a:pt x="47" y="76"/>
                        <a:pt x="42" y="83"/>
                        <a:pt x="39" y="87"/>
                      </a:cubicBezTo>
                      <a:cubicBezTo>
                        <a:pt x="40" y="132"/>
                        <a:pt x="40" y="132"/>
                        <a:pt x="40" y="132"/>
                      </a:cubicBezTo>
                      <a:cubicBezTo>
                        <a:pt x="22" y="120"/>
                        <a:pt x="22" y="120"/>
                        <a:pt x="22" y="120"/>
                      </a:cubicBezTo>
                      <a:cubicBezTo>
                        <a:pt x="12" y="138"/>
                        <a:pt x="12" y="138"/>
                        <a:pt x="12" y="138"/>
                      </a:cubicBezTo>
                      <a:cubicBezTo>
                        <a:pt x="2" y="127"/>
                        <a:pt x="2" y="127"/>
                        <a:pt x="2" y="127"/>
                      </a:cubicBezTo>
                      <a:cubicBezTo>
                        <a:pt x="2" y="127"/>
                        <a:pt x="25" y="114"/>
                        <a:pt x="27" y="102"/>
                      </a:cubicBezTo>
                      <a:cubicBezTo>
                        <a:pt x="26" y="95"/>
                        <a:pt x="26" y="95"/>
                        <a:pt x="26" y="95"/>
                      </a:cubicBezTo>
                      <a:cubicBezTo>
                        <a:pt x="15" y="106"/>
                        <a:pt x="15" y="106"/>
                        <a:pt x="15" y="106"/>
                      </a:cubicBezTo>
                      <a:cubicBezTo>
                        <a:pt x="5" y="98"/>
                        <a:pt x="5" y="98"/>
                        <a:pt x="5" y="98"/>
                      </a:cubicBezTo>
                      <a:cubicBezTo>
                        <a:pt x="16" y="67"/>
                        <a:pt x="16" y="67"/>
                        <a:pt x="16" y="67"/>
                      </a:cubicBezTo>
                      <a:cubicBezTo>
                        <a:pt x="16" y="67"/>
                        <a:pt x="0" y="60"/>
                        <a:pt x="3" y="5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 dirty="0">
                    <a:cs typeface="+mn-ea"/>
                    <a:sym typeface="+mn-lt"/>
                  </a:endParaRPr>
                </a:p>
              </p:txBody>
            </p:sp>
            <p:sp>
              <p:nvSpPr>
                <p:cNvPr id="106" name="îṡľíde"/>
                <p:cNvSpPr/>
                <p:nvPr/>
              </p:nvSpPr>
              <p:spPr bwMode="auto">
                <a:xfrm>
                  <a:off x="5946775" y="3398838"/>
                  <a:ext cx="96838" cy="100013"/>
                </a:xfrm>
                <a:custGeom>
                  <a:avLst/>
                  <a:gdLst>
                    <a:gd name="T0" fmla="*/ 0 w 29"/>
                    <a:gd name="T1" fmla="*/ 30 h 30"/>
                    <a:gd name="T2" fmla="*/ 14 w 29"/>
                    <a:gd name="T3" fmla="*/ 0 h 30"/>
                    <a:gd name="T4" fmla="*/ 29 w 29"/>
                    <a:gd name="T5" fmla="*/ 14 h 30"/>
                    <a:gd name="T6" fmla="*/ 0 w 29"/>
                    <a:gd name="T7" fmla="*/ 3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9" h="30">
                      <a:moveTo>
                        <a:pt x="0" y="30"/>
                      </a:moveTo>
                      <a:cubicBezTo>
                        <a:pt x="14" y="0"/>
                        <a:pt x="14" y="0"/>
                        <a:pt x="14" y="0"/>
                      </a:cubicBezTo>
                      <a:cubicBezTo>
                        <a:pt x="29" y="14"/>
                        <a:pt x="29" y="14"/>
                        <a:pt x="29" y="14"/>
                      </a:cubicBezTo>
                      <a:cubicBezTo>
                        <a:pt x="29" y="14"/>
                        <a:pt x="9" y="29"/>
                        <a:pt x="0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07" name="íṧ1îdê"/>
                <p:cNvSpPr/>
                <p:nvPr/>
              </p:nvSpPr>
              <p:spPr bwMode="auto">
                <a:xfrm>
                  <a:off x="5722938" y="3419476"/>
                  <a:ext cx="201613" cy="176213"/>
                </a:xfrm>
                <a:custGeom>
                  <a:avLst/>
                  <a:gdLst>
                    <a:gd name="T0" fmla="*/ 16 w 61"/>
                    <a:gd name="T1" fmla="*/ 38 h 53"/>
                    <a:gd name="T2" fmla="*/ 59 w 61"/>
                    <a:gd name="T3" fmla="*/ 0 h 53"/>
                    <a:gd name="T4" fmla="*/ 61 w 61"/>
                    <a:gd name="T5" fmla="*/ 4 h 53"/>
                    <a:gd name="T6" fmla="*/ 10 w 61"/>
                    <a:gd name="T7" fmla="*/ 53 h 53"/>
                    <a:gd name="T8" fmla="*/ 0 w 61"/>
                    <a:gd name="T9" fmla="*/ 41 h 53"/>
                    <a:gd name="T10" fmla="*/ 11 w 61"/>
                    <a:gd name="T11" fmla="*/ 8 h 53"/>
                    <a:gd name="T12" fmla="*/ 16 w 61"/>
                    <a:gd name="T13" fmla="*/ 38 h 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61" h="53">
                      <a:moveTo>
                        <a:pt x="16" y="38"/>
                      </a:moveTo>
                      <a:cubicBezTo>
                        <a:pt x="59" y="0"/>
                        <a:pt x="59" y="0"/>
                        <a:pt x="59" y="0"/>
                      </a:cubicBezTo>
                      <a:cubicBezTo>
                        <a:pt x="61" y="4"/>
                        <a:pt x="61" y="4"/>
                        <a:pt x="61" y="4"/>
                      </a:cubicBezTo>
                      <a:cubicBezTo>
                        <a:pt x="61" y="4"/>
                        <a:pt x="40" y="40"/>
                        <a:pt x="10" y="53"/>
                      </a:cubicBezTo>
                      <a:cubicBezTo>
                        <a:pt x="0" y="41"/>
                        <a:pt x="0" y="41"/>
                        <a:pt x="0" y="41"/>
                      </a:cubicBezTo>
                      <a:cubicBezTo>
                        <a:pt x="0" y="41"/>
                        <a:pt x="11" y="18"/>
                        <a:pt x="11" y="8"/>
                      </a:cubicBezTo>
                      <a:cubicBezTo>
                        <a:pt x="11" y="8"/>
                        <a:pt x="27" y="6"/>
                        <a:pt x="16" y="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08" name="iṣḻîde"/>
                <p:cNvSpPr/>
                <p:nvPr/>
              </p:nvSpPr>
              <p:spPr bwMode="auto">
                <a:xfrm>
                  <a:off x="5870575" y="3235326"/>
                  <a:ext cx="60325" cy="177800"/>
                </a:xfrm>
                <a:custGeom>
                  <a:avLst/>
                  <a:gdLst>
                    <a:gd name="T0" fmla="*/ 0 w 18"/>
                    <a:gd name="T1" fmla="*/ 51 h 53"/>
                    <a:gd name="T2" fmla="*/ 1 w 18"/>
                    <a:gd name="T3" fmla="*/ 0 h 53"/>
                    <a:gd name="T4" fmla="*/ 15 w 18"/>
                    <a:gd name="T5" fmla="*/ 21 h 53"/>
                    <a:gd name="T6" fmla="*/ 0 w 18"/>
                    <a:gd name="T7" fmla="*/ 51 h 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8" h="53">
                      <a:moveTo>
                        <a:pt x="0" y="51"/>
                      </a:moveTo>
                      <a:cubicBezTo>
                        <a:pt x="0" y="51"/>
                        <a:pt x="8" y="16"/>
                        <a:pt x="1" y="0"/>
                      </a:cubicBezTo>
                      <a:cubicBezTo>
                        <a:pt x="1" y="0"/>
                        <a:pt x="18" y="4"/>
                        <a:pt x="15" y="21"/>
                      </a:cubicBezTo>
                      <a:cubicBezTo>
                        <a:pt x="11" y="39"/>
                        <a:pt x="11" y="53"/>
                        <a:pt x="0" y="5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82" name="isliďé"/>
              <p:cNvGrpSpPr/>
              <p:nvPr/>
            </p:nvGrpSpPr>
            <p:grpSpPr>
              <a:xfrm>
                <a:off x="5112548" y="4078071"/>
                <a:ext cx="4180976" cy="230948"/>
                <a:chOff x="5705475" y="3683001"/>
                <a:chExt cx="1666875" cy="92075"/>
              </a:xfrm>
              <a:grpFill/>
            </p:grpSpPr>
            <p:sp>
              <p:nvSpPr>
                <p:cNvPr id="83" name="íṡḻíḋé"/>
                <p:cNvSpPr/>
                <p:nvPr/>
              </p:nvSpPr>
              <p:spPr bwMode="auto">
                <a:xfrm>
                  <a:off x="5705475" y="3683001"/>
                  <a:ext cx="63500" cy="92075"/>
                </a:xfrm>
                <a:custGeom>
                  <a:avLst/>
                  <a:gdLst>
                    <a:gd name="T0" fmla="*/ 19 w 19"/>
                    <a:gd name="T1" fmla="*/ 20 h 28"/>
                    <a:gd name="T2" fmla="*/ 16 w 19"/>
                    <a:gd name="T3" fmla="*/ 25 h 28"/>
                    <a:gd name="T4" fmla="*/ 9 w 19"/>
                    <a:gd name="T5" fmla="*/ 28 h 28"/>
                    <a:gd name="T6" fmla="*/ 2 w 19"/>
                    <a:gd name="T7" fmla="*/ 25 h 28"/>
                    <a:gd name="T8" fmla="*/ 0 w 19"/>
                    <a:gd name="T9" fmla="*/ 20 h 28"/>
                    <a:gd name="T10" fmla="*/ 0 w 19"/>
                    <a:gd name="T11" fmla="*/ 19 h 28"/>
                    <a:gd name="T12" fmla="*/ 4 w 19"/>
                    <a:gd name="T13" fmla="*/ 19 h 28"/>
                    <a:gd name="T14" fmla="*/ 4 w 19"/>
                    <a:gd name="T15" fmla="*/ 20 h 28"/>
                    <a:gd name="T16" fmla="*/ 6 w 19"/>
                    <a:gd name="T17" fmla="*/ 23 h 28"/>
                    <a:gd name="T18" fmla="*/ 9 w 19"/>
                    <a:gd name="T19" fmla="*/ 24 h 28"/>
                    <a:gd name="T20" fmla="*/ 14 w 19"/>
                    <a:gd name="T21" fmla="*/ 23 h 28"/>
                    <a:gd name="T22" fmla="*/ 15 w 19"/>
                    <a:gd name="T23" fmla="*/ 20 h 28"/>
                    <a:gd name="T24" fmla="*/ 13 w 19"/>
                    <a:gd name="T25" fmla="*/ 17 h 28"/>
                    <a:gd name="T26" fmla="*/ 9 w 19"/>
                    <a:gd name="T27" fmla="*/ 14 h 28"/>
                    <a:gd name="T28" fmla="*/ 3 w 19"/>
                    <a:gd name="T29" fmla="*/ 11 h 28"/>
                    <a:gd name="T30" fmla="*/ 1 w 19"/>
                    <a:gd name="T31" fmla="*/ 7 h 28"/>
                    <a:gd name="T32" fmla="*/ 3 w 19"/>
                    <a:gd name="T33" fmla="*/ 2 h 28"/>
                    <a:gd name="T34" fmla="*/ 9 w 19"/>
                    <a:gd name="T35" fmla="*/ 0 h 28"/>
                    <a:gd name="T36" fmla="*/ 16 w 19"/>
                    <a:gd name="T37" fmla="*/ 2 h 28"/>
                    <a:gd name="T38" fmla="*/ 18 w 19"/>
                    <a:gd name="T39" fmla="*/ 7 h 28"/>
                    <a:gd name="T40" fmla="*/ 14 w 19"/>
                    <a:gd name="T41" fmla="*/ 7 h 28"/>
                    <a:gd name="T42" fmla="*/ 13 w 19"/>
                    <a:gd name="T43" fmla="*/ 4 h 28"/>
                    <a:gd name="T44" fmla="*/ 9 w 19"/>
                    <a:gd name="T45" fmla="*/ 3 h 28"/>
                    <a:gd name="T46" fmla="*/ 6 w 19"/>
                    <a:gd name="T47" fmla="*/ 4 h 28"/>
                    <a:gd name="T48" fmla="*/ 5 w 19"/>
                    <a:gd name="T49" fmla="*/ 7 h 28"/>
                    <a:gd name="T50" fmla="*/ 6 w 19"/>
                    <a:gd name="T51" fmla="*/ 9 h 28"/>
                    <a:gd name="T52" fmla="*/ 11 w 19"/>
                    <a:gd name="T53" fmla="*/ 12 h 28"/>
                    <a:gd name="T54" fmla="*/ 17 w 19"/>
                    <a:gd name="T55" fmla="*/ 15 h 28"/>
                    <a:gd name="T56" fmla="*/ 19 w 19"/>
                    <a:gd name="T57" fmla="*/ 20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19" h="28">
                      <a:moveTo>
                        <a:pt x="19" y="20"/>
                      </a:moveTo>
                      <a:cubicBezTo>
                        <a:pt x="19" y="22"/>
                        <a:pt x="18" y="24"/>
                        <a:pt x="16" y="25"/>
                      </a:cubicBezTo>
                      <a:cubicBezTo>
                        <a:pt x="15" y="27"/>
                        <a:pt x="12" y="28"/>
                        <a:pt x="9" y="28"/>
                      </a:cubicBezTo>
                      <a:cubicBezTo>
                        <a:pt x="6" y="28"/>
                        <a:pt x="4" y="27"/>
                        <a:pt x="2" y="25"/>
                      </a:cubicBezTo>
                      <a:cubicBezTo>
                        <a:pt x="1" y="24"/>
                        <a:pt x="0" y="22"/>
                        <a:pt x="0" y="20"/>
                      </a:cubicBezTo>
                      <a:cubicBezTo>
                        <a:pt x="0" y="19"/>
                        <a:pt x="0" y="19"/>
                        <a:pt x="0" y="19"/>
                      </a:cubicBezTo>
                      <a:cubicBezTo>
                        <a:pt x="4" y="19"/>
                        <a:pt x="4" y="19"/>
                        <a:pt x="4" y="19"/>
                      </a:cubicBezTo>
                      <a:cubicBezTo>
                        <a:pt x="4" y="20"/>
                        <a:pt x="4" y="20"/>
                        <a:pt x="4" y="20"/>
                      </a:cubicBezTo>
                      <a:cubicBezTo>
                        <a:pt x="4" y="21"/>
                        <a:pt x="5" y="22"/>
                        <a:pt x="6" y="23"/>
                      </a:cubicBezTo>
                      <a:cubicBezTo>
                        <a:pt x="7" y="24"/>
                        <a:pt x="8" y="24"/>
                        <a:pt x="9" y="24"/>
                      </a:cubicBezTo>
                      <a:cubicBezTo>
                        <a:pt x="11" y="24"/>
                        <a:pt x="13" y="24"/>
                        <a:pt x="14" y="23"/>
                      </a:cubicBezTo>
                      <a:cubicBezTo>
                        <a:pt x="15" y="22"/>
                        <a:pt x="15" y="21"/>
                        <a:pt x="15" y="20"/>
                      </a:cubicBezTo>
                      <a:cubicBezTo>
                        <a:pt x="15" y="19"/>
                        <a:pt x="14" y="18"/>
                        <a:pt x="13" y="17"/>
                      </a:cubicBezTo>
                      <a:cubicBezTo>
                        <a:pt x="12" y="16"/>
                        <a:pt x="11" y="15"/>
                        <a:pt x="9" y="14"/>
                      </a:cubicBezTo>
                      <a:cubicBezTo>
                        <a:pt x="6" y="13"/>
                        <a:pt x="4" y="12"/>
                        <a:pt x="3" y="11"/>
                      </a:cubicBezTo>
                      <a:cubicBezTo>
                        <a:pt x="1" y="10"/>
                        <a:pt x="1" y="9"/>
                        <a:pt x="1" y="7"/>
                      </a:cubicBezTo>
                      <a:cubicBezTo>
                        <a:pt x="1" y="5"/>
                        <a:pt x="2" y="3"/>
                        <a:pt x="3" y="2"/>
                      </a:cubicBezTo>
                      <a:cubicBezTo>
                        <a:pt x="5" y="0"/>
                        <a:pt x="7" y="0"/>
                        <a:pt x="9" y="0"/>
                      </a:cubicBezTo>
                      <a:cubicBezTo>
                        <a:pt x="13" y="0"/>
                        <a:pt x="15" y="0"/>
                        <a:pt x="16" y="2"/>
                      </a:cubicBezTo>
                      <a:cubicBezTo>
                        <a:pt x="17" y="4"/>
                        <a:pt x="18" y="5"/>
                        <a:pt x="18" y="7"/>
                      </a:cubicBezTo>
                      <a:cubicBezTo>
                        <a:pt x="14" y="7"/>
                        <a:pt x="14" y="7"/>
                        <a:pt x="14" y="7"/>
                      </a:cubicBezTo>
                      <a:cubicBezTo>
                        <a:pt x="14" y="6"/>
                        <a:pt x="14" y="5"/>
                        <a:pt x="13" y="4"/>
                      </a:cubicBezTo>
                      <a:cubicBezTo>
                        <a:pt x="12" y="3"/>
                        <a:pt x="11" y="3"/>
                        <a:pt x="9" y="3"/>
                      </a:cubicBezTo>
                      <a:cubicBezTo>
                        <a:pt x="8" y="3"/>
                        <a:pt x="7" y="3"/>
                        <a:pt x="6" y="4"/>
                      </a:cubicBezTo>
                      <a:cubicBezTo>
                        <a:pt x="5" y="5"/>
                        <a:pt x="5" y="5"/>
                        <a:pt x="5" y="7"/>
                      </a:cubicBezTo>
                      <a:cubicBezTo>
                        <a:pt x="5" y="8"/>
                        <a:pt x="5" y="8"/>
                        <a:pt x="6" y="9"/>
                      </a:cubicBezTo>
                      <a:cubicBezTo>
                        <a:pt x="6" y="10"/>
                        <a:pt x="8" y="11"/>
                        <a:pt x="11" y="12"/>
                      </a:cubicBezTo>
                      <a:cubicBezTo>
                        <a:pt x="13" y="13"/>
                        <a:pt x="15" y="14"/>
                        <a:pt x="17" y="15"/>
                      </a:cubicBezTo>
                      <a:cubicBezTo>
                        <a:pt x="18" y="16"/>
                        <a:pt x="19" y="18"/>
                        <a:pt x="19" y="2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84" name="iṩḻiḋè"/>
                <p:cNvSpPr/>
                <p:nvPr/>
              </p:nvSpPr>
              <p:spPr bwMode="auto">
                <a:xfrm>
                  <a:off x="5799138" y="3683001"/>
                  <a:ext cx="58738" cy="88900"/>
                </a:xfrm>
                <a:custGeom>
                  <a:avLst/>
                  <a:gdLst>
                    <a:gd name="T0" fmla="*/ 37 w 37"/>
                    <a:gd name="T1" fmla="*/ 56 h 56"/>
                    <a:gd name="T2" fmla="*/ 29 w 37"/>
                    <a:gd name="T3" fmla="*/ 56 h 56"/>
                    <a:gd name="T4" fmla="*/ 29 w 37"/>
                    <a:gd name="T5" fmla="*/ 29 h 56"/>
                    <a:gd name="T6" fmla="*/ 8 w 37"/>
                    <a:gd name="T7" fmla="*/ 29 h 56"/>
                    <a:gd name="T8" fmla="*/ 8 w 37"/>
                    <a:gd name="T9" fmla="*/ 56 h 56"/>
                    <a:gd name="T10" fmla="*/ 0 w 37"/>
                    <a:gd name="T11" fmla="*/ 56 h 56"/>
                    <a:gd name="T12" fmla="*/ 0 w 37"/>
                    <a:gd name="T13" fmla="*/ 0 h 56"/>
                    <a:gd name="T14" fmla="*/ 8 w 37"/>
                    <a:gd name="T15" fmla="*/ 0 h 56"/>
                    <a:gd name="T16" fmla="*/ 8 w 37"/>
                    <a:gd name="T17" fmla="*/ 23 h 56"/>
                    <a:gd name="T18" fmla="*/ 29 w 37"/>
                    <a:gd name="T19" fmla="*/ 23 h 56"/>
                    <a:gd name="T20" fmla="*/ 29 w 37"/>
                    <a:gd name="T21" fmla="*/ 0 h 56"/>
                    <a:gd name="T22" fmla="*/ 37 w 37"/>
                    <a:gd name="T23" fmla="*/ 0 h 56"/>
                    <a:gd name="T24" fmla="*/ 37 w 37"/>
                    <a:gd name="T25" fmla="*/ 56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7" h="56">
                      <a:moveTo>
                        <a:pt x="37" y="56"/>
                      </a:moveTo>
                      <a:lnTo>
                        <a:pt x="29" y="56"/>
                      </a:lnTo>
                      <a:lnTo>
                        <a:pt x="29" y="29"/>
                      </a:lnTo>
                      <a:lnTo>
                        <a:pt x="8" y="29"/>
                      </a:lnTo>
                      <a:lnTo>
                        <a:pt x="8" y="56"/>
                      </a:lnTo>
                      <a:lnTo>
                        <a:pt x="0" y="56"/>
                      </a:lnTo>
                      <a:lnTo>
                        <a:pt x="0" y="0"/>
                      </a:lnTo>
                      <a:lnTo>
                        <a:pt x="8" y="0"/>
                      </a:lnTo>
                      <a:lnTo>
                        <a:pt x="8" y="23"/>
                      </a:lnTo>
                      <a:lnTo>
                        <a:pt x="29" y="23"/>
                      </a:lnTo>
                      <a:lnTo>
                        <a:pt x="29" y="0"/>
                      </a:lnTo>
                      <a:lnTo>
                        <a:pt x="37" y="0"/>
                      </a:lnTo>
                      <a:lnTo>
                        <a:pt x="37" y="5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85" name="îṥ1íḋé"/>
                <p:cNvSpPr/>
                <p:nvPr/>
              </p:nvSpPr>
              <p:spPr bwMode="auto">
                <a:xfrm>
                  <a:off x="5884863" y="3683001"/>
                  <a:ext cx="68263" cy="88900"/>
                </a:xfrm>
                <a:custGeom>
                  <a:avLst/>
                  <a:gdLst>
                    <a:gd name="T0" fmla="*/ 43 w 43"/>
                    <a:gd name="T1" fmla="*/ 56 h 56"/>
                    <a:gd name="T2" fmla="*/ 35 w 43"/>
                    <a:gd name="T3" fmla="*/ 56 h 56"/>
                    <a:gd name="T4" fmla="*/ 29 w 43"/>
                    <a:gd name="T5" fmla="*/ 40 h 56"/>
                    <a:gd name="T6" fmla="*/ 14 w 43"/>
                    <a:gd name="T7" fmla="*/ 40 h 56"/>
                    <a:gd name="T8" fmla="*/ 8 w 43"/>
                    <a:gd name="T9" fmla="*/ 56 h 56"/>
                    <a:gd name="T10" fmla="*/ 0 w 43"/>
                    <a:gd name="T11" fmla="*/ 56 h 56"/>
                    <a:gd name="T12" fmla="*/ 18 w 43"/>
                    <a:gd name="T13" fmla="*/ 0 h 56"/>
                    <a:gd name="T14" fmla="*/ 25 w 43"/>
                    <a:gd name="T15" fmla="*/ 0 h 56"/>
                    <a:gd name="T16" fmla="*/ 43 w 43"/>
                    <a:gd name="T17" fmla="*/ 56 h 56"/>
                    <a:gd name="T18" fmla="*/ 43 w 43"/>
                    <a:gd name="T19" fmla="*/ 56 h 56"/>
                    <a:gd name="T20" fmla="*/ 27 w 43"/>
                    <a:gd name="T21" fmla="*/ 33 h 56"/>
                    <a:gd name="T22" fmla="*/ 23 w 43"/>
                    <a:gd name="T23" fmla="*/ 12 h 56"/>
                    <a:gd name="T24" fmla="*/ 21 w 43"/>
                    <a:gd name="T25" fmla="*/ 12 h 56"/>
                    <a:gd name="T26" fmla="*/ 14 w 43"/>
                    <a:gd name="T27" fmla="*/ 33 h 56"/>
                    <a:gd name="T28" fmla="*/ 27 w 43"/>
                    <a:gd name="T29" fmla="*/ 33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43" h="56">
                      <a:moveTo>
                        <a:pt x="43" y="56"/>
                      </a:moveTo>
                      <a:lnTo>
                        <a:pt x="35" y="56"/>
                      </a:lnTo>
                      <a:lnTo>
                        <a:pt x="29" y="40"/>
                      </a:lnTo>
                      <a:lnTo>
                        <a:pt x="14" y="40"/>
                      </a:lnTo>
                      <a:lnTo>
                        <a:pt x="8" y="56"/>
                      </a:lnTo>
                      <a:lnTo>
                        <a:pt x="0" y="56"/>
                      </a:lnTo>
                      <a:lnTo>
                        <a:pt x="18" y="0"/>
                      </a:lnTo>
                      <a:lnTo>
                        <a:pt x="25" y="0"/>
                      </a:lnTo>
                      <a:lnTo>
                        <a:pt x="43" y="56"/>
                      </a:lnTo>
                      <a:lnTo>
                        <a:pt x="43" y="56"/>
                      </a:lnTo>
                      <a:close/>
                      <a:moveTo>
                        <a:pt x="27" y="33"/>
                      </a:moveTo>
                      <a:lnTo>
                        <a:pt x="23" y="12"/>
                      </a:lnTo>
                      <a:lnTo>
                        <a:pt x="21" y="12"/>
                      </a:lnTo>
                      <a:lnTo>
                        <a:pt x="14" y="33"/>
                      </a:lnTo>
                      <a:lnTo>
                        <a:pt x="27" y="3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86" name="îṥḻíďe"/>
                <p:cNvSpPr/>
                <p:nvPr/>
              </p:nvSpPr>
              <p:spPr bwMode="auto">
                <a:xfrm>
                  <a:off x="5976938" y="3683001"/>
                  <a:ext cx="63500" cy="88900"/>
                </a:xfrm>
                <a:custGeom>
                  <a:avLst/>
                  <a:gdLst>
                    <a:gd name="T0" fmla="*/ 40 w 40"/>
                    <a:gd name="T1" fmla="*/ 56 h 56"/>
                    <a:gd name="T2" fmla="*/ 29 w 40"/>
                    <a:gd name="T3" fmla="*/ 56 h 56"/>
                    <a:gd name="T4" fmla="*/ 10 w 40"/>
                    <a:gd name="T5" fmla="*/ 14 h 56"/>
                    <a:gd name="T6" fmla="*/ 8 w 40"/>
                    <a:gd name="T7" fmla="*/ 14 h 56"/>
                    <a:gd name="T8" fmla="*/ 8 w 40"/>
                    <a:gd name="T9" fmla="*/ 56 h 56"/>
                    <a:gd name="T10" fmla="*/ 0 w 40"/>
                    <a:gd name="T11" fmla="*/ 56 h 56"/>
                    <a:gd name="T12" fmla="*/ 0 w 40"/>
                    <a:gd name="T13" fmla="*/ 0 h 56"/>
                    <a:gd name="T14" fmla="*/ 10 w 40"/>
                    <a:gd name="T15" fmla="*/ 0 h 56"/>
                    <a:gd name="T16" fmla="*/ 31 w 40"/>
                    <a:gd name="T17" fmla="*/ 42 h 56"/>
                    <a:gd name="T18" fmla="*/ 31 w 40"/>
                    <a:gd name="T19" fmla="*/ 42 h 56"/>
                    <a:gd name="T20" fmla="*/ 31 w 40"/>
                    <a:gd name="T21" fmla="*/ 0 h 56"/>
                    <a:gd name="T22" fmla="*/ 40 w 40"/>
                    <a:gd name="T23" fmla="*/ 0 h 56"/>
                    <a:gd name="T24" fmla="*/ 40 w 40"/>
                    <a:gd name="T25" fmla="*/ 56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0" h="56">
                      <a:moveTo>
                        <a:pt x="40" y="56"/>
                      </a:moveTo>
                      <a:lnTo>
                        <a:pt x="29" y="56"/>
                      </a:lnTo>
                      <a:lnTo>
                        <a:pt x="10" y="14"/>
                      </a:lnTo>
                      <a:lnTo>
                        <a:pt x="8" y="14"/>
                      </a:lnTo>
                      <a:lnTo>
                        <a:pt x="8" y="56"/>
                      </a:lnTo>
                      <a:lnTo>
                        <a:pt x="0" y="56"/>
                      </a:lnTo>
                      <a:lnTo>
                        <a:pt x="0" y="0"/>
                      </a:lnTo>
                      <a:lnTo>
                        <a:pt x="10" y="0"/>
                      </a:lnTo>
                      <a:lnTo>
                        <a:pt x="31" y="42"/>
                      </a:lnTo>
                      <a:lnTo>
                        <a:pt x="31" y="42"/>
                      </a:lnTo>
                      <a:lnTo>
                        <a:pt x="31" y="0"/>
                      </a:lnTo>
                      <a:lnTo>
                        <a:pt x="40" y="0"/>
                      </a:lnTo>
                      <a:lnTo>
                        <a:pt x="40" y="5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87" name="îṡļîḑè"/>
                <p:cNvSpPr/>
                <p:nvPr/>
              </p:nvSpPr>
              <p:spPr bwMode="auto">
                <a:xfrm>
                  <a:off x="6069013" y="3683001"/>
                  <a:ext cx="63500" cy="88900"/>
                </a:xfrm>
                <a:custGeom>
                  <a:avLst/>
                  <a:gdLst>
                    <a:gd name="T0" fmla="*/ 19 w 19"/>
                    <a:gd name="T1" fmla="*/ 14 h 27"/>
                    <a:gd name="T2" fmla="*/ 15 w 19"/>
                    <a:gd name="T3" fmla="*/ 24 h 27"/>
                    <a:gd name="T4" fmla="*/ 6 w 19"/>
                    <a:gd name="T5" fmla="*/ 27 h 27"/>
                    <a:gd name="T6" fmla="*/ 0 w 19"/>
                    <a:gd name="T7" fmla="*/ 27 h 27"/>
                    <a:gd name="T8" fmla="*/ 0 w 19"/>
                    <a:gd name="T9" fmla="*/ 0 h 27"/>
                    <a:gd name="T10" fmla="*/ 6 w 19"/>
                    <a:gd name="T11" fmla="*/ 0 h 27"/>
                    <a:gd name="T12" fmla="*/ 16 w 19"/>
                    <a:gd name="T13" fmla="*/ 3 h 27"/>
                    <a:gd name="T14" fmla="*/ 19 w 19"/>
                    <a:gd name="T15" fmla="*/ 14 h 27"/>
                    <a:gd name="T16" fmla="*/ 15 w 19"/>
                    <a:gd name="T17" fmla="*/ 14 h 27"/>
                    <a:gd name="T18" fmla="*/ 12 w 19"/>
                    <a:gd name="T19" fmla="*/ 5 h 27"/>
                    <a:gd name="T20" fmla="*/ 6 w 19"/>
                    <a:gd name="T21" fmla="*/ 3 h 27"/>
                    <a:gd name="T22" fmla="*/ 4 w 19"/>
                    <a:gd name="T23" fmla="*/ 3 h 27"/>
                    <a:gd name="T24" fmla="*/ 4 w 19"/>
                    <a:gd name="T25" fmla="*/ 24 h 27"/>
                    <a:gd name="T26" fmla="*/ 6 w 19"/>
                    <a:gd name="T27" fmla="*/ 24 h 27"/>
                    <a:gd name="T28" fmla="*/ 12 w 19"/>
                    <a:gd name="T29" fmla="*/ 22 h 27"/>
                    <a:gd name="T30" fmla="*/ 15 w 19"/>
                    <a:gd name="T31" fmla="*/ 14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9" h="27">
                      <a:moveTo>
                        <a:pt x="19" y="14"/>
                      </a:moveTo>
                      <a:cubicBezTo>
                        <a:pt x="19" y="19"/>
                        <a:pt x="18" y="22"/>
                        <a:pt x="15" y="24"/>
                      </a:cubicBezTo>
                      <a:cubicBezTo>
                        <a:pt x="13" y="26"/>
                        <a:pt x="10" y="27"/>
                        <a:pt x="6" y="27"/>
                      </a:cubicBezTo>
                      <a:cubicBezTo>
                        <a:pt x="0" y="27"/>
                        <a:pt x="0" y="27"/>
                        <a:pt x="0" y="27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6" y="0"/>
                        <a:pt x="6" y="0"/>
                        <a:pt x="6" y="0"/>
                      </a:cubicBezTo>
                      <a:cubicBezTo>
                        <a:pt x="10" y="0"/>
                        <a:pt x="14" y="1"/>
                        <a:pt x="16" y="3"/>
                      </a:cubicBezTo>
                      <a:cubicBezTo>
                        <a:pt x="18" y="5"/>
                        <a:pt x="19" y="9"/>
                        <a:pt x="19" y="14"/>
                      </a:cubicBezTo>
                      <a:close/>
                      <a:moveTo>
                        <a:pt x="15" y="14"/>
                      </a:moveTo>
                      <a:cubicBezTo>
                        <a:pt x="15" y="10"/>
                        <a:pt x="14" y="7"/>
                        <a:pt x="12" y="5"/>
                      </a:cubicBezTo>
                      <a:cubicBezTo>
                        <a:pt x="11" y="4"/>
                        <a:pt x="9" y="3"/>
                        <a:pt x="6" y="3"/>
                      </a:cubicBezTo>
                      <a:cubicBezTo>
                        <a:pt x="4" y="3"/>
                        <a:pt x="4" y="3"/>
                        <a:pt x="4" y="3"/>
                      </a:cubicBezTo>
                      <a:cubicBezTo>
                        <a:pt x="4" y="24"/>
                        <a:pt x="4" y="24"/>
                        <a:pt x="4" y="24"/>
                      </a:cubicBezTo>
                      <a:cubicBezTo>
                        <a:pt x="6" y="24"/>
                        <a:pt x="6" y="24"/>
                        <a:pt x="6" y="24"/>
                      </a:cubicBezTo>
                      <a:cubicBezTo>
                        <a:pt x="9" y="24"/>
                        <a:pt x="11" y="23"/>
                        <a:pt x="12" y="22"/>
                      </a:cubicBezTo>
                      <a:cubicBezTo>
                        <a:pt x="14" y="20"/>
                        <a:pt x="15" y="18"/>
                        <a:pt x="15" y="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88" name="ïṣḻíḓê"/>
                <p:cNvSpPr/>
                <p:nvPr/>
              </p:nvSpPr>
              <p:spPr bwMode="auto">
                <a:xfrm>
                  <a:off x="6157913" y="3683001"/>
                  <a:ext cx="66675" cy="92075"/>
                </a:xfrm>
                <a:custGeom>
                  <a:avLst/>
                  <a:gdLst>
                    <a:gd name="T0" fmla="*/ 20 w 20"/>
                    <a:gd name="T1" fmla="*/ 13 h 28"/>
                    <a:gd name="T2" fmla="*/ 17 w 20"/>
                    <a:gd name="T3" fmla="*/ 24 h 28"/>
                    <a:gd name="T4" fmla="*/ 10 w 20"/>
                    <a:gd name="T5" fmla="*/ 28 h 28"/>
                    <a:gd name="T6" fmla="*/ 2 w 20"/>
                    <a:gd name="T7" fmla="*/ 24 h 28"/>
                    <a:gd name="T8" fmla="*/ 0 w 20"/>
                    <a:gd name="T9" fmla="*/ 13 h 28"/>
                    <a:gd name="T10" fmla="*/ 2 w 20"/>
                    <a:gd name="T11" fmla="*/ 3 h 28"/>
                    <a:gd name="T12" fmla="*/ 10 w 20"/>
                    <a:gd name="T13" fmla="*/ 0 h 28"/>
                    <a:gd name="T14" fmla="*/ 17 w 20"/>
                    <a:gd name="T15" fmla="*/ 3 h 28"/>
                    <a:gd name="T16" fmla="*/ 20 w 20"/>
                    <a:gd name="T17" fmla="*/ 13 h 28"/>
                    <a:gd name="T18" fmla="*/ 15 w 20"/>
                    <a:gd name="T19" fmla="*/ 13 h 28"/>
                    <a:gd name="T20" fmla="*/ 14 w 20"/>
                    <a:gd name="T21" fmla="*/ 5 h 28"/>
                    <a:gd name="T22" fmla="*/ 10 w 20"/>
                    <a:gd name="T23" fmla="*/ 3 h 28"/>
                    <a:gd name="T24" fmla="*/ 6 w 20"/>
                    <a:gd name="T25" fmla="*/ 5 h 28"/>
                    <a:gd name="T26" fmla="*/ 4 w 20"/>
                    <a:gd name="T27" fmla="*/ 13 h 28"/>
                    <a:gd name="T28" fmla="*/ 6 w 20"/>
                    <a:gd name="T29" fmla="*/ 22 h 28"/>
                    <a:gd name="T30" fmla="*/ 10 w 20"/>
                    <a:gd name="T31" fmla="*/ 24 h 28"/>
                    <a:gd name="T32" fmla="*/ 14 w 20"/>
                    <a:gd name="T33" fmla="*/ 22 h 28"/>
                    <a:gd name="T34" fmla="*/ 15 w 20"/>
                    <a:gd name="T35" fmla="*/ 13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20" h="28">
                      <a:moveTo>
                        <a:pt x="20" y="13"/>
                      </a:moveTo>
                      <a:cubicBezTo>
                        <a:pt x="20" y="18"/>
                        <a:pt x="19" y="22"/>
                        <a:pt x="17" y="24"/>
                      </a:cubicBezTo>
                      <a:cubicBezTo>
                        <a:pt x="15" y="26"/>
                        <a:pt x="13" y="28"/>
                        <a:pt x="10" y="28"/>
                      </a:cubicBezTo>
                      <a:cubicBezTo>
                        <a:pt x="7" y="28"/>
                        <a:pt x="4" y="26"/>
                        <a:pt x="2" y="24"/>
                      </a:cubicBezTo>
                      <a:cubicBezTo>
                        <a:pt x="1" y="22"/>
                        <a:pt x="0" y="18"/>
                        <a:pt x="0" y="13"/>
                      </a:cubicBezTo>
                      <a:cubicBezTo>
                        <a:pt x="0" y="8"/>
                        <a:pt x="1" y="5"/>
                        <a:pt x="2" y="3"/>
                      </a:cubicBezTo>
                      <a:cubicBezTo>
                        <a:pt x="4" y="1"/>
                        <a:pt x="7" y="0"/>
                        <a:pt x="10" y="0"/>
                      </a:cubicBezTo>
                      <a:cubicBezTo>
                        <a:pt x="13" y="0"/>
                        <a:pt x="15" y="1"/>
                        <a:pt x="17" y="3"/>
                      </a:cubicBezTo>
                      <a:cubicBezTo>
                        <a:pt x="19" y="5"/>
                        <a:pt x="20" y="8"/>
                        <a:pt x="20" y="13"/>
                      </a:cubicBezTo>
                      <a:close/>
                      <a:moveTo>
                        <a:pt x="15" y="13"/>
                      </a:moveTo>
                      <a:cubicBezTo>
                        <a:pt x="15" y="9"/>
                        <a:pt x="15" y="6"/>
                        <a:pt x="14" y="5"/>
                      </a:cubicBezTo>
                      <a:cubicBezTo>
                        <a:pt x="13" y="3"/>
                        <a:pt x="11" y="3"/>
                        <a:pt x="10" y="3"/>
                      </a:cubicBezTo>
                      <a:cubicBezTo>
                        <a:pt x="8" y="3"/>
                        <a:pt x="7" y="3"/>
                        <a:pt x="6" y="5"/>
                      </a:cubicBezTo>
                      <a:cubicBezTo>
                        <a:pt x="5" y="6"/>
                        <a:pt x="4" y="9"/>
                        <a:pt x="4" y="13"/>
                      </a:cubicBezTo>
                      <a:cubicBezTo>
                        <a:pt x="4" y="18"/>
                        <a:pt x="5" y="21"/>
                        <a:pt x="6" y="22"/>
                      </a:cubicBezTo>
                      <a:cubicBezTo>
                        <a:pt x="7" y="24"/>
                        <a:pt x="8" y="24"/>
                        <a:pt x="10" y="24"/>
                      </a:cubicBezTo>
                      <a:cubicBezTo>
                        <a:pt x="11" y="24"/>
                        <a:pt x="13" y="24"/>
                        <a:pt x="14" y="22"/>
                      </a:cubicBezTo>
                      <a:cubicBezTo>
                        <a:pt x="15" y="21"/>
                        <a:pt x="15" y="18"/>
                        <a:pt x="15" y="1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89" name="íṩlîḋé"/>
                <p:cNvSpPr/>
                <p:nvPr/>
              </p:nvSpPr>
              <p:spPr bwMode="auto">
                <a:xfrm>
                  <a:off x="6251575" y="3683001"/>
                  <a:ext cx="58738" cy="88900"/>
                </a:xfrm>
                <a:custGeom>
                  <a:avLst/>
                  <a:gdLst>
                    <a:gd name="T0" fmla="*/ 37 w 37"/>
                    <a:gd name="T1" fmla="*/ 56 h 56"/>
                    <a:gd name="T2" fmla="*/ 29 w 37"/>
                    <a:gd name="T3" fmla="*/ 56 h 56"/>
                    <a:gd name="T4" fmla="*/ 8 w 37"/>
                    <a:gd name="T5" fmla="*/ 14 h 56"/>
                    <a:gd name="T6" fmla="*/ 8 w 37"/>
                    <a:gd name="T7" fmla="*/ 14 h 56"/>
                    <a:gd name="T8" fmla="*/ 8 w 37"/>
                    <a:gd name="T9" fmla="*/ 56 h 56"/>
                    <a:gd name="T10" fmla="*/ 0 w 37"/>
                    <a:gd name="T11" fmla="*/ 56 h 56"/>
                    <a:gd name="T12" fmla="*/ 0 w 37"/>
                    <a:gd name="T13" fmla="*/ 0 h 56"/>
                    <a:gd name="T14" fmla="*/ 8 w 37"/>
                    <a:gd name="T15" fmla="*/ 0 h 56"/>
                    <a:gd name="T16" fmla="*/ 29 w 37"/>
                    <a:gd name="T17" fmla="*/ 42 h 56"/>
                    <a:gd name="T18" fmla="*/ 29 w 37"/>
                    <a:gd name="T19" fmla="*/ 42 h 56"/>
                    <a:gd name="T20" fmla="*/ 29 w 37"/>
                    <a:gd name="T21" fmla="*/ 0 h 56"/>
                    <a:gd name="T22" fmla="*/ 37 w 37"/>
                    <a:gd name="T23" fmla="*/ 0 h 56"/>
                    <a:gd name="T24" fmla="*/ 37 w 37"/>
                    <a:gd name="T25" fmla="*/ 56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7" h="56">
                      <a:moveTo>
                        <a:pt x="37" y="56"/>
                      </a:moveTo>
                      <a:lnTo>
                        <a:pt x="29" y="56"/>
                      </a:lnTo>
                      <a:lnTo>
                        <a:pt x="8" y="14"/>
                      </a:lnTo>
                      <a:lnTo>
                        <a:pt x="8" y="14"/>
                      </a:lnTo>
                      <a:lnTo>
                        <a:pt x="8" y="56"/>
                      </a:lnTo>
                      <a:lnTo>
                        <a:pt x="0" y="56"/>
                      </a:lnTo>
                      <a:lnTo>
                        <a:pt x="0" y="0"/>
                      </a:lnTo>
                      <a:lnTo>
                        <a:pt x="8" y="0"/>
                      </a:lnTo>
                      <a:lnTo>
                        <a:pt x="29" y="42"/>
                      </a:lnTo>
                      <a:lnTo>
                        <a:pt x="29" y="42"/>
                      </a:lnTo>
                      <a:lnTo>
                        <a:pt x="29" y="0"/>
                      </a:lnTo>
                      <a:lnTo>
                        <a:pt x="37" y="0"/>
                      </a:lnTo>
                      <a:lnTo>
                        <a:pt x="37" y="5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90" name="iṡļîďè"/>
                <p:cNvSpPr/>
                <p:nvPr/>
              </p:nvSpPr>
              <p:spPr bwMode="auto">
                <a:xfrm>
                  <a:off x="6340475" y="3683001"/>
                  <a:ext cx="63500" cy="92075"/>
                </a:xfrm>
                <a:custGeom>
                  <a:avLst/>
                  <a:gdLst>
                    <a:gd name="T0" fmla="*/ 19 w 19"/>
                    <a:gd name="T1" fmla="*/ 28 h 28"/>
                    <a:gd name="T2" fmla="*/ 16 w 19"/>
                    <a:gd name="T3" fmla="*/ 28 h 28"/>
                    <a:gd name="T4" fmla="*/ 15 w 19"/>
                    <a:gd name="T5" fmla="*/ 25 h 28"/>
                    <a:gd name="T6" fmla="*/ 13 w 19"/>
                    <a:gd name="T7" fmla="*/ 27 h 28"/>
                    <a:gd name="T8" fmla="*/ 10 w 19"/>
                    <a:gd name="T9" fmla="*/ 28 h 28"/>
                    <a:gd name="T10" fmla="*/ 3 w 19"/>
                    <a:gd name="T11" fmla="*/ 24 h 28"/>
                    <a:gd name="T12" fmla="*/ 0 w 19"/>
                    <a:gd name="T13" fmla="*/ 14 h 28"/>
                    <a:gd name="T14" fmla="*/ 3 w 19"/>
                    <a:gd name="T15" fmla="*/ 3 h 28"/>
                    <a:gd name="T16" fmla="*/ 10 w 19"/>
                    <a:gd name="T17" fmla="*/ 0 h 28"/>
                    <a:gd name="T18" fmla="*/ 16 w 19"/>
                    <a:gd name="T19" fmla="*/ 2 h 28"/>
                    <a:gd name="T20" fmla="*/ 19 w 19"/>
                    <a:gd name="T21" fmla="*/ 9 h 28"/>
                    <a:gd name="T22" fmla="*/ 15 w 19"/>
                    <a:gd name="T23" fmla="*/ 9 h 28"/>
                    <a:gd name="T24" fmla="*/ 13 w 19"/>
                    <a:gd name="T25" fmla="*/ 4 h 28"/>
                    <a:gd name="T26" fmla="*/ 10 w 19"/>
                    <a:gd name="T27" fmla="*/ 3 h 28"/>
                    <a:gd name="T28" fmla="*/ 6 w 19"/>
                    <a:gd name="T29" fmla="*/ 5 h 28"/>
                    <a:gd name="T30" fmla="*/ 4 w 19"/>
                    <a:gd name="T31" fmla="*/ 14 h 28"/>
                    <a:gd name="T32" fmla="*/ 6 w 19"/>
                    <a:gd name="T33" fmla="*/ 22 h 28"/>
                    <a:gd name="T34" fmla="*/ 10 w 19"/>
                    <a:gd name="T35" fmla="*/ 24 h 28"/>
                    <a:gd name="T36" fmla="*/ 14 w 19"/>
                    <a:gd name="T37" fmla="*/ 23 h 28"/>
                    <a:gd name="T38" fmla="*/ 15 w 19"/>
                    <a:gd name="T39" fmla="*/ 18 h 28"/>
                    <a:gd name="T40" fmla="*/ 15 w 19"/>
                    <a:gd name="T41" fmla="*/ 17 h 28"/>
                    <a:gd name="T42" fmla="*/ 10 w 19"/>
                    <a:gd name="T43" fmla="*/ 17 h 28"/>
                    <a:gd name="T44" fmla="*/ 10 w 19"/>
                    <a:gd name="T45" fmla="*/ 13 h 28"/>
                    <a:gd name="T46" fmla="*/ 19 w 19"/>
                    <a:gd name="T47" fmla="*/ 13 h 28"/>
                    <a:gd name="T48" fmla="*/ 19 w 19"/>
                    <a:gd name="T49" fmla="*/ 28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19" h="28">
                      <a:moveTo>
                        <a:pt x="19" y="28"/>
                      </a:moveTo>
                      <a:cubicBezTo>
                        <a:pt x="16" y="28"/>
                        <a:pt x="16" y="28"/>
                        <a:pt x="16" y="28"/>
                      </a:cubicBezTo>
                      <a:cubicBezTo>
                        <a:pt x="15" y="25"/>
                        <a:pt x="15" y="25"/>
                        <a:pt x="15" y="25"/>
                      </a:cubicBezTo>
                      <a:cubicBezTo>
                        <a:pt x="15" y="26"/>
                        <a:pt x="14" y="26"/>
                        <a:pt x="13" y="27"/>
                      </a:cubicBezTo>
                      <a:cubicBezTo>
                        <a:pt x="12" y="27"/>
                        <a:pt x="11" y="28"/>
                        <a:pt x="10" y="28"/>
                      </a:cubicBezTo>
                      <a:cubicBezTo>
                        <a:pt x="7" y="28"/>
                        <a:pt x="5" y="26"/>
                        <a:pt x="3" y="24"/>
                      </a:cubicBezTo>
                      <a:cubicBezTo>
                        <a:pt x="1" y="22"/>
                        <a:pt x="0" y="19"/>
                        <a:pt x="0" y="14"/>
                      </a:cubicBezTo>
                      <a:cubicBezTo>
                        <a:pt x="0" y="9"/>
                        <a:pt x="1" y="6"/>
                        <a:pt x="3" y="3"/>
                      </a:cubicBezTo>
                      <a:cubicBezTo>
                        <a:pt x="4" y="1"/>
                        <a:pt x="7" y="0"/>
                        <a:pt x="10" y="0"/>
                      </a:cubicBezTo>
                      <a:cubicBezTo>
                        <a:pt x="13" y="0"/>
                        <a:pt x="15" y="1"/>
                        <a:pt x="16" y="2"/>
                      </a:cubicBezTo>
                      <a:cubicBezTo>
                        <a:pt x="18" y="4"/>
                        <a:pt x="19" y="6"/>
                        <a:pt x="19" y="9"/>
                      </a:cubicBezTo>
                      <a:cubicBezTo>
                        <a:pt x="15" y="9"/>
                        <a:pt x="15" y="9"/>
                        <a:pt x="15" y="9"/>
                      </a:cubicBezTo>
                      <a:cubicBezTo>
                        <a:pt x="15" y="7"/>
                        <a:pt x="14" y="5"/>
                        <a:pt x="13" y="4"/>
                      </a:cubicBezTo>
                      <a:cubicBezTo>
                        <a:pt x="13" y="3"/>
                        <a:pt x="11" y="3"/>
                        <a:pt x="10" y="3"/>
                      </a:cubicBezTo>
                      <a:cubicBezTo>
                        <a:pt x="8" y="3"/>
                        <a:pt x="7" y="4"/>
                        <a:pt x="6" y="5"/>
                      </a:cubicBezTo>
                      <a:cubicBezTo>
                        <a:pt x="5" y="7"/>
                        <a:pt x="4" y="10"/>
                        <a:pt x="4" y="14"/>
                      </a:cubicBezTo>
                      <a:cubicBezTo>
                        <a:pt x="4" y="18"/>
                        <a:pt x="5" y="21"/>
                        <a:pt x="6" y="22"/>
                      </a:cubicBezTo>
                      <a:cubicBezTo>
                        <a:pt x="7" y="24"/>
                        <a:pt x="9" y="24"/>
                        <a:pt x="10" y="24"/>
                      </a:cubicBezTo>
                      <a:cubicBezTo>
                        <a:pt x="12" y="24"/>
                        <a:pt x="13" y="24"/>
                        <a:pt x="14" y="23"/>
                      </a:cubicBezTo>
                      <a:cubicBezTo>
                        <a:pt x="15" y="22"/>
                        <a:pt x="15" y="20"/>
                        <a:pt x="15" y="18"/>
                      </a:cubicBezTo>
                      <a:cubicBezTo>
                        <a:pt x="15" y="17"/>
                        <a:pt x="15" y="17"/>
                        <a:pt x="15" y="17"/>
                      </a:cubicBezTo>
                      <a:cubicBezTo>
                        <a:pt x="10" y="17"/>
                        <a:pt x="10" y="17"/>
                        <a:pt x="10" y="17"/>
                      </a:cubicBezTo>
                      <a:cubicBezTo>
                        <a:pt x="10" y="13"/>
                        <a:pt x="10" y="13"/>
                        <a:pt x="10" y="13"/>
                      </a:cubicBezTo>
                      <a:cubicBezTo>
                        <a:pt x="19" y="13"/>
                        <a:pt x="19" y="13"/>
                        <a:pt x="19" y="13"/>
                      </a:cubicBezTo>
                      <a:lnTo>
                        <a:pt x="19" y="2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91" name="ïṧľidé"/>
                <p:cNvSpPr/>
                <p:nvPr/>
              </p:nvSpPr>
              <p:spPr bwMode="auto">
                <a:xfrm>
                  <a:off x="6492875" y="3683001"/>
                  <a:ext cx="58738" cy="92075"/>
                </a:xfrm>
                <a:custGeom>
                  <a:avLst/>
                  <a:gdLst>
                    <a:gd name="T0" fmla="*/ 18 w 18"/>
                    <a:gd name="T1" fmla="*/ 19 h 28"/>
                    <a:gd name="T2" fmla="*/ 16 w 18"/>
                    <a:gd name="T3" fmla="*/ 25 h 28"/>
                    <a:gd name="T4" fmla="*/ 9 w 18"/>
                    <a:gd name="T5" fmla="*/ 28 h 28"/>
                    <a:gd name="T6" fmla="*/ 2 w 18"/>
                    <a:gd name="T7" fmla="*/ 25 h 28"/>
                    <a:gd name="T8" fmla="*/ 0 w 18"/>
                    <a:gd name="T9" fmla="*/ 19 h 28"/>
                    <a:gd name="T10" fmla="*/ 0 w 18"/>
                    <a:gd name="T11" fmla="*/ 0 h 28"/>
                    <a:gd name="T12" fmla="*/ 4 w 18"/>
                    <a:gd name="T13" fmla="*/ 0 h 28"/>
                    <a:gd name="T14" fmla="*/ 4 w 18"/>
                    <a:gd name="T15" fmla="*/ 19 h 28"/>
                    <a:gd name="T16" fmla="*/ 5 w 18"/>
                    <a:gd name="T17" fmla="*/ 23 h 28"/>
                    <a:gd name="T18" fmla="*/ 9 w 18"/>
                    <a:gd name="T19" fmla="*/ 24 h 28"/>
                    <a:gd name="T20" fmla="*/ 13 w 18"/>
                    <a:gd name="T21" fmla="*/ 23 h 28"/>
                    <a:gd name="T22" fmla="*/ 14 w 18"/>
                    <a:gd name="T23" fmla="*/ 19 h 28"/>
                    <a:gd name="T24" fmla="*/ 14 w 18"/>
                    <a:gd name="T25" fmla="*/ 0 h 28"/>
                    <a:gd name="T26" fmla="*/ 18 w 18"/>
                    <a:gd name="T27" fmla="*/ 0 h 28"/>
                    <a:gd name="T28" fmla="*/ 18 w 18"/>
                    <a:gd name="T29" fmla="*/ 19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8" h="28">
                      <a:moveTo>
                        <a:pt x="18" y="19"/>
                      </a:moveTo>
                      <a:cubicBezTo>
                        <a:pt x="18" y="22"/>
                        <a:pt x="18" y="24"/>
                        <a:pt x="16" y="25"/>
                      </a:cubicBezTo>
                      <a:cubicBezTo>
                        <a:pt x="15" y="27"/>
                        <a:pt x="12" y="28"/>
                        <a:pt x="9" y="28"/>
                      </a:cubicBezTo>
                      <a:cubicBezTo>
                        <a:pt x="6" y="28"/>
                        <a:pt x="4" y="27"/>
                        <a:pt x="2" y="25"/>
                      </a:cubicBezTo>
                      <a:cubicBezTo>
                        <a:pt x="1" y="24"/>
                        <a:pt x="0" y="22"/>
                        <a:pt x="0" y="1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4" y="19"/>
                        <a:pt x="4" y="19"/>
                        <a:pt x="4" y="19"/>
                      </a:cubicBezTo>
                      <a:cubicBezTo>
                        <a:pt x="4" y="21"/>
                        <a:pt x="5" y="22"/>
                        <a:pt x="5" y="23"/>
                      </a:cubicBezTo>
                      <a:cubicBezTo>
                        <a:pt x="6" y="24"/>
                        <a:pt x="8" y="24"/>
                        <a:pt x="9" y="24"/>
                      </a:cubicBezTo>
                      <a:cubicBezTo>
                        <a:pt x="11" y="24"/>
                        <a:pt x="12" y="24"/>
                        <a:pt x="13" y="23"/>
                      </a:cubicBezTo>
                      <a:cubicBezTo>
                        <a:pt x="14" y="22"/>
                        <a:pt x="14" y="21"/>
                        <a:pt x="14" y="19"/>
                      </a:cubicBezTo>
                      <a:cubicBezTo>
                        <a:pt x="14" y="0"/>
                        <a:pt x="14" y="0"/>
                        <a:pt x="14" y="0"/>
                      </a:cubicBezTo>
                      <a:cubicBezTo>
                        <a:pt x="18" y="0"/>
                        <a:pt x="18" y="0"/>
                        <a:pt x="18" y="0"/>
                      </a:cubicBezTo>
                      <a:lnTo>
                        <a:pt x="18" y="1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92" name="išļïḑê"/>
                <p:cNvSpPr/>
                <p:nvPr/>
              </p:nvSpPr>
              <p:spPr bwMode="auto">
                <a:xfrm>
                  <a:off x="6581775" y="3683001"/>
                  <a:ext cx="63500" cy="88900"/>
                </a:xfrm>
                <a:custGeom>
                  <a:avLst/>
                  <a:gdLst>
                    <a:gd name="T0" fmla="*/ 40 w 40"/>
                    <a:gd name="T1" fmla="*/ 56 h 56"/>
                    <a:gd name="T2" fmla="*/ 29 w 40"/>
                    <a:gd name="T3" fmla="*/ 56 h 56"/>
                    <a:gd name="T4" fmla="*/ 8 w 40"/>
                    <a:gd name="T5" fmla="*/ 14 h 56"/>
                    <a:gd name="T6" fmla="*/ 8 w 40"/>
                    <a:gd name="T7" fmla="*/ 14 h 56"/>
                    <a:gd name="T8" fmla="*/ 8 w 40"/>
                    <a:gd name="T9" fmla="*/ 56 h 56"/>
                    <a:gd name="T10" fmla="*/ 0 w 40"/>
                    <a:gd name="T11" fmla="*/ 56 h 56"/>
                    <a:gd name="T12" fmla="*/ 0 w 40"/>
                    <a:gd name="T13" fmla="*/ 0 h 56"/>
                    <a:gd name="T14" fmla="*/ 10 w 40"/>
                    <a:gd name="T15" fmla="*/ 0 h 56"/>
                    <a:gd name="T16" fmla="*/ 29 w 40"/>
                    <a:gd name="T17" fmla="*/ 42 h 56"/>
                    <a:gd name="T18" fmla="*/ 31 w 40"/>
                    <a:gd name="T19" fmla="*/ 42 h 56"/>
                    <a:gd name="T20" fmla="*/ 31 w 40"/>
                    <a:gd name="T21" fmla="*/ 0 h 56"/>
                    <a:gd name="T22" fmla="*/ 40 w 40"/>
                    <a:gd name="T23" fmla="*/ 0 h 56"/>
                    <a:gd name="T24" fmla="*/ 40 w 40"/>
                    <a:gd name="T25" fmla="*/ 56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0" h="56">
                      <a:moveTo>
                        <a:pt x="40" y="56"/>
                      </a:moveTo>
                      <a:lnTo>
                        <a:pt x="29" y="56"/>
                      </a:lnTo>
                      <a:lnTo>
                        <a:pt x="8" y="14"/>
                      </a:lnTo>
                      <a:lnTo>
                        <a:pt x="8" y="14"/>
                      </a:lnTo>
                      <a:lnTo>
                        <a:pt x="8" y="56"/>
                      </a:lnTo>
                      <a:lnTo>
                        <a:pt x="0" y="56"/>
                      </a:lnTo>
                      <a:lnTo>
                        <a:pt x="0" y="0"/>
                      </a:lnTo>
                      <a:lnTo>
                        <a:pt x="10" y="0"/>
                      </a:lnTo>
                      <a:lnTo>
                        <a:pt x="29" y="42"/>
                      </a:lnTo>
                      <a:lnTo>
                        <a:pt x="31" y="42"/>
                      </a:lnTo>
                      <a:lnTo>
                        <a:pt x="31" y="0"/>
                      </a:lnTo>
                      <a:lnTo>
                        <a:pt x="40" y="0"/>
                      </a:lnTo>
                      <a:lnTo>
                        <a:pt x="40" y="5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93" name="iṥḻídé"/>
                <p:cNvSpPr/>
                <p:nvPr/>
              </p:nvSpPr>
              <p:spPr bwMode="auto">
                <a:xfrm>
                  <a:off x="6697663" y="3683001"/>
                  <a:ext cx="12700" cy="88900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94" name="íṡḻidê"/>
                <p:cNvSpPr/>
                <p:nvPr/>
              </p:nvSpPr>
              <p:spPr bwMode="auto">
                <a:xfrm>
                  <a:off x="6759575" y="3683001"/>
                  <a:ext cx="69850" cy="92075"/>
                </a:xfrm>
                <a:custGeom>
                  <a:avLst/>
                  <a:gdLst>
                    <a:gd name="T0" fmla="*/ 44 w 44"/>
                    <a:gd name="T1" fmla="*/ 0 h 58"/>
                    <a:gd name="T2" fmla="*/ 25 w 44"/>
                    <a:gd name="T3" fmla="*/ 58 h 58"/>
                    <a:gd name="T4" fmla="*/ 19 w 44"/>
                    <a:gd name="T5" fmla="*/ 58 h 58"/>
                    <a:gd name="T6" fmla="*/ 0 w 44"/>
                    <a:gd name="T7" fmla="*/ 0 h 58"/>
                    <a:gd name="T8" fmla="*/ 9 w 44"/>
                    <a:gd name="T9" fmla="*/ 0 h 58"/>
                    <a:gd name="T10" fmla="*/ 21 w 44"/>
                    <a:gd name="T11" fmla="*/ 44 h 58"/>
                    <a:gd name="T12" fmla="*/ 21 w 44"/>
                    <a:gd name="T13" fmla="*/ 44 h 58"/>
                    <a:gd name="T14" fmla="*/ 36 w 44"/>
                    <a:gd name="T15" fmla="*/ 0 h 58"/>
                    <a:gd name="T16" fmla="*/ 44 w 44"/>
                    <a:gd name="T17" fmla="*/ 0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4" h="58">
                      <a:moveTo>
                        <a:pt x="44" y="0"/>
                      </a:moveTo>
                      <a:lnTo>
                        <a:pt x="25" y="58"/>
                      </a:lnTo>
                      <a:lnTo>
                        <a:pt x="19" y="58"/>
                      </a:lnTo>
                      <a:lnTo>
                        <a:pt x="0" y="0"/>
                      </a:lnTo>
                      <a:lnTo>
                        <a:pt x="9" y="0"/>
                      </a:lnTo>
                      <a:lnTo>
                        <a:pt x="21" y="44"/>
                      </a:lnTo>
                      <a:lnTo>
                        <a:pt x="21" y="44"/>
                      </a:lnTo>
                      <a:lnTo>
                        <a:pt x="36" y="0"/>
                      </a:lnTo>
                      <a:lnTo>
                        <a:pt x="4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95" name="îṧlíḍé"/>
                <p:cNvSpPr/>
                <p:nvPr/>
              </p:nvSpPr>
              <p:spPr bwMode="auto">
                <a:xfrm>
                  <a:off x="6856413" y="3683001"/>
                  <a:ext cx="58738" cy="88900"/>
                </a:xfrm>
                <a:custGeom>
                  <a:avLst/>
                  <a:gdLst>
                    <a:gd name="T0" fmla="*/ 37 w 37"/>
                    <a:gd name="T1" fmla="*/ 56 h 56"/>
                    <a:gd name="T2" fmla="*/ 0 w 37"/>
                    <a:gd name="T3" fmla="*/ 56 h 56"/>
                    <a:gd name="T4" fmla="*/ 0 w 37"/>
                    <a:gd name="T5" fmla="*/ 0 h 56"/>
                    <a:gd name="T6" fmla="*/ 35 w 37"/>
                    <a:gd name="T7" fmla="*/ 0 h 56"/>
                    <a:gd name="T8" fmla="*/ 35 w 37"/>
                    <a:gd name="T9" fmla="*/ 6 h 56"/>
                    <a:gd name="T10" fmla="*/ 8 w 37"/>
                    <a:gd name="T11" fmla="*/ 6 h 56"/>
                    <a:gd name="T12" fmla="*/ 8 w 37"/>
                    <a:gd name="T13" fmla="*/ 23 h 56"/>
                    <a:gd name="T14" fmla="*/ 33 w 37"/>
                    <a:gd name="T15" fmla="*/ 23 h 56"/>
                    <a:gd name="T16" fmla="*/ 33 w 37"/>
                    <a:gd name="T17" fmla="*/ 29 h 56"/>
                    <a:gd name="T18" fmla="*/ 8 w 37"/>
                    <a:gd name="T19" fmla="*/ 29 h 56"/>
                    <a:gd name="T20" fmla="*/ 8 w 37"/>
                    <a:gd name="T21" fmla="*/ 50 h 56"/>
                    <a:gd name="T22" fmla="*/ 37 w 37"/>
                    <a:gd name="T23" fmla="*/ 50 h 56"/>
                    <a:gd name="T24" fmla="*/ 37 w 37"/>
                    <a:gd name="T25" fmla="*/ 56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7" h="56">
                      <a:moveTo>
                        <a:pt x="37" y="56"/>
                      </a:moveTo>
                      <a:lnTo>
                        <a:pt x="0" y="56"/>
                      </a:lnTo>
                      <a:lnTo>
                        <a:pt x="0" y="0"/>
                      </a:lnTo>
                      <a:lnTo>
                        <a:pt x="35" y="0"/>
                      </a:lnTo>
                      <a:lnTo>
                        <a:pt x="35" y="6"/>
                      </a:lnTo>
                      <a:lnTo>
                        <a:pt x="8" y="6"/>
                      </a:lnTo>
                      <a:lnTo>
                        <a:pt x="8" y="23"/>
                      </a:lnTo>
                      <a:lnTo>
                        <a:pt x="33" y="23"/>
                      </a:lnTo>
                      <a:lnTo>
                        <a:pt x="33" y="29"/>
                      </a:lnTo>
                      <a:lnTo>
                        <a:pt x="8" y="29"/>
                      </a:lnTo>
                      <a:lnTo>
                        <a:pt x="8" y="50"/>
                      </a:lnTo>
                      <a:lnTo>
                        <a:pt x="37" y="50"/>
                      </a:lnTo>
                      <a:lnTo>
                        <a:pt x="37" y="5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96" name="íSļiḓê"/>
                <p:cNvSpPr/>
                <p:nvPr/>
              </p:nvSpPr>
              <p:spPr bwMode="auto">
                <a:xfrm>
                  <a:off x="6945313" y="3683001"/>
                  <a:ext cx="63500" cy="88900"/>
                </a:xfrm>
                <a:custGeom>
                  <a:avLst/>
                  <a:gdLst>
                    <a:gd name="T0" fmla="*/ 19 w 19"/>
                    <a:gd name="T1" fmla="*/ 27 h 27"/>
                    <a:gd name="T2" fmla="*/ 15 w 19"/>
                    <a:gd name="T3" fmla="*/ 27 h 27"/>
                    <a:gd name="T4" fmla="*/ 9 w 19"/>
                    <a:gd name="T5" fmla="*/ 15 h 27"/>
                    <a:gd name="T6" fmla="*/ 4 w 19"/>
                    <a:gd name="T7" fmla="*/ 15 h 27"/>
                    <a:gd name="T8" fmla="*/ 4 w 19"/>
                    <a:gd name="T9" fmla="*/ 27 h 27"/>
                    <a:gd name="T10" fmla="*/ 0 w 19"/>
                    <a:gd name="T11" fmla="*/ 27 h 27"/>
                    <a:gd name="T12" fmla="*/ 0 w 19"/>
                    <a:gd name="T13" fmla="*/ 0 h 27"/>
                    <a:gd name="T14" fmla="*/ 9 w 19"/>
                    <a:gd name="T15" fmla="*/ 0 h 27"/>
                    <a:gd name="T16" fmla="*/ 16 w 19"/>
                    <a:gd name="T17" fmla="*/ 2 h 27"/>
                    <a:gd name="T18" fmla="*/ 19 w 19"/>
                    <a:gd name="T19" fmla="*/ 8 h 27"/>
                    <a:gd name="T20" fmla="*/ 17 w 19"/>
                    <a:gd name="T21" fmla="*/ 13 h 27"/>
                    <a:gd name="T22" fmla="*/ 13 w 19"/>
                    <a:gd name="T23" fmla="*/ 15 h 27"/>
                    <a:gd name="T24" fmla="*/ 19 w 19"/>
                    <a:gd name="T25" fmla="*/ 27 h 27"/>
                    <a:gd name="T26" fmla="*/ 14 w 19"/>
                    <a:gd name="T27" fmla="*/ 8 h 27"/>
                    <a:gd name="T28" fmla="*/ 13 w 19"/>
                    <a:gd name="T29" fmla="*/ 4 h 27"/>
                    <a:gd name="T30" fmla="*/ 8 w 19"/>
                    <a:gd name="T31" fmla="*/ 3 h 27"/>
                    <a:gd name="T32" fmla="*/ 4 w 19"/>
                    <a:gd name="T33" fmla="*/ 3 h 27"/>
                    <a:gd name="T34" fmla="*/ 4 w 19"/>
                    <a:gd name="T35" fmla="*/ 12 h 27"/>
                    <a:gd name="T36" fmla="*/ 9 w 19"/>
                    <a:gd name="T37" fmla="*/ 12 h 27"/>
                    <a:gd name="T38" fmla="*/ 13 w 19"/>
                    <a:gd name="T39" fmla="*/ 11 h 27"/>
                    <a:gd name="T40" fmla="*/ 14 w 19"/>
                    <a:gd name="T41" fmla="*/ 8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9" h="27">
                      <a:moveTo>
                        <a:pt x="19" y="27"/>
                      </a:moveTo>
                      <a:cubicBezTo>
                        <a:pt x="15" y="27"/>
                        <a:pt x="15" y="27"/>
                        <a:pt x="15" y="27"/>
                      </a:cubicBezTo>
                      <a:cubicBezTo>
                        <a:pt x="9" y="15"/>
                        <a:pt x="9" y="15"/>
                        <a:pt x="9" y="15"/>
                      </a:cubicBezTo>
                      <a:cubicBezTo>
                        <a:pt x="4" y="15"/>
                        <a:pt x="4" y="15"/>
                        <a:pt x="4" y="15"/>
                      </a:cubicBezTo>
                      <a:cubicBezTo>
                        <a:pt x="4" y="27"/>
                        <a:pt x="4" y="27"/>
                        <a:pt x="4" y="27"/>
                      </a:cubicBezTo>
                      <a:cubicBezTo>
                        <a:pt x="0" y="27"/>
                        <a:pt x="0" y="27"/>
                        <a:pt x="0" y="27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9" y="0"/>
                        <a:pt x="9" y="0"/>
                        <a:pt x="9" y="0"/>
                      </a:cubicBezTo>
                      <a:cubicBezTo>
                        <a:pt x="12" y="0"/>
                        <a:pt x="14" y="1"/>
                        <a:pt x="16" y="2"/>
                      </a:cubicBezTo>
                      <a:cubicBezTo>
                        <a:pt x="18" y="3"/>
                        <a:pt x="19" y="5"/>
                        <a:pt x="19" y="8"/>
                      </a:cubicBezTo>
                      <a:cubicBezTo>
                        <a:pt x="19" y="10"/>
                        <a:pt x="18" y="12"/>
                        <a:pt x="17" y="13"/>
                      </a:cubicBezTo>
                      <a:cubicBezTo>
                        <a:pt x="16" y="14"/>
                        <a:pt x="14" y="15"/>
                        <a:pt x="13" y="15"/>
                      </a:cubicBezTo>
                      <a:cubicBezTo>
                        <a:pt x="19" y="27"/>
                        <a:pt x="19" y="27"/>
                        <a:pt x="19" y="27"/>
                      </a:cubicBezTo>
                      <a:close/>
                      <a:moveTo>
                        <a:pt x="14" y="8"/>
                      </a:moveTo>
                      <a:cubicBezTo>
                        <a:pt x="14" y="6"/>
                        <a:pt x="14" y="5"/>
                        <a:pt x="13" y="4"/>
                      </a:cubicBezTo>
                      <a:cubicBezTo>
                        <a:pt x="12" y="3"/>
                        <a:pt x="10" y="3"/>
                        <a:pt x="8" y="3"/>
                      </a:cubicBezTo>
                      <a:cubicBezTo>
                        <a:pt x="4" y="3"/>
                        <a:pt x="4" y="3"/>
                        <a:pt x="4" y="3"/>
                      </a:cubicBezTo>
                      <a:cubicBezTo>
                        <a:pt x="4" y="12"/>
                        <a:pt x="4" y="12"/>
                        <a:pt x="4" y="12"/>
                      </a:cubicBezTo>
                      <a:cubicBezTo>
                        <a:pt x="9" y="12"/>
                        <a:pt x="9" y="12"/>
                        <a:pt x="9" y="12"/>
                      </a:cubicBezTo>
                      <a:cubicBezTo>
                        <a:pt x="11" y="12"/>
                        <a:pt x="12" y="12"/>
                        <a:pt x="13" y="11"/>
                      </a:cubicBezTo>
                      <a:cubicBezTo>
                        <a:pt x="14" y="11"/>
                        <a:pt x="14" y="9"/>
                        <a:pt x="14" y="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97" name="iṧļídê"/>
                <p:cNvSpPr/>
                <p:nvPr/>
              </p:nvSpPr>
              <p:spPr bwMode="auto">
                <a:xfrm>
                  <a:off x="7034213" y="3683001"/>
                  <a:ext cx="63500" cy="92075"/>
                </a:xfrm>
                <a:custGeom>
                  <a:avLst/>
                  <a:gdLst>
                    <a:gd name="T0" fmla="*/ 19 w 19"/>
                    <a:gd name="T1" fmla="*/ 20 h 28"/>
                    <a:gd name="T2" fmla="*/ 17 w 19"/>
                    <a:gd name="T3" fmla="*/ 25 h 28"/>
                    <a:gd name="T4" fmla="*/ 10 w 19"/>
                    <a:gd name="T5" fmla="*/ 28 h 28"/>
                    <a:gd name="T6" fmla="*/ 3 w 19"/>
                    <a:gd name="T7" fmla="*/ 25 h 28"/>
                    <a:gd name="T8" fmla="*/ 0 w 19"/>
                    <a:gd name="T9" fmla="*/ 20 h 28"/>
                    <a:gd name="T10" fmla="*/ 0 w 19"/>
                    <a:gd name="T11" fmla="*/ 19 h 28"/>
                    <a:gd name="T12" fmla="*/ 4 w 19"/>
                    <a:gd name="T13" fmla="*/ 19 h 28"/>
                    <a:gd name="T14" fmla="*/ 4 w 19"/>
                    <a:gd name="T15" fmla="*/ 20 h 28"/>
                    <a:gd name="T16" fmla="*/ 6 w 19"/>
                    <a:gd name="T17" fmla="*/ 23 h 28"/>
                    <a:gd name="T18" fmla="*/ 10 w 19"/>
                    <a:gd name="T19" fmla="*/ 24 h 28"/>
                    <a:gd name="T20" fmla="*/ 14 w 19"/>
                    <a:gd name="T21" fmla="*/ 23 h 28"/>
                    <a:gd name="T22" fmla="*/ 15 w 19"/>
                    <a:gd name="T23" fmla="*/ 20 h 28"/>
                    <a:gd name="T24" fmla="*/ 13 w 19"/>
                    <a:gd name="T25" fmla="*/ 17 h 28"/>
                    <a:gd name="T26" fmla="*/ 9 w 19"/>
                    <a:gd name="T27" fmla="*/ 14 h 28"/>
                    <a:gd name="T28" fmla="*/ 3 w 19"/>
                    <a:gd name="T29" fmla="*/ 11 h 28"/>
                    <a:gd name="T30" fmla="*/ 1 w 19"/>
                    <a:gd name="T31" fmla="*/ 7 h 28"/>
                    <a:gd name="T32" fmla="*/ 3 w 19"/>
                    <a:gd name="T33" fmla="*/ 2 h 28"/>
                    <a:gd name="T34" fmla="*/ 10 w 19"/>
                    <a:gd name="T35" fmla="*/ 0 h 28"/>
                    <a:gd name="T36" fmla="*/ 16 w 19"/>
                    <a:gd name="T37" fmla="*/ 2 h 28"/>
                    <a:gd name="T38" fmla="*/ 18 w 19"/>
                    <a:gd name="T39" fmla="*/ 7 h 28"/>
                    <a:gd name="T40" fmla="*/ 14 w 19"/>
                    <a:gd name="T41" fmla="*/ 7 h 28"/>
                    <a:gd name="T42" fmla="*/ 13 w 19"/>
                    <a:gd name="T43" fmla="*/ 4 h 28"/>
                    <a:gd name="T44" fmla="*/ 10 w 19"/>
                    <a:gd name="T45" fmla="*/ 3 h 28"/>
                    <a:gd name="T46" fmla="*/ 6 w 19"/>
                    <a:gd name="T47" fmla="*/ 4 h 28"/>
                    <a:gd name="T48" fmla="*/ 5 w 19"/>
                    <a:gd name="T49" fmla="*/ 7 h 28"/>
                    <a:gd name="T50" fmla="*/ 6 w 19"/>
                    <a:gd name="T51" fmla="*/ 9 h 28"/>
                    <a:gd name="T52" fmla="*/ 11 w 19"/>
                    <a:gd name="T53" fmla="*/ 12 h 28"/>
                    <a:gd name="T54" fmla="*/ 17 w 19"/>
                    <a:gd name="T55" fmla="*/ 15 h 28"/>
                    <a:gd name="T56" fmla="*/ 19 w 19"/>
                    <a:gd name="T57" fmla="*/ 20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19" h="28">
                      <a:moveTo>
                        <a:pt x="19" y="20"/>
                      </a:moveTo>
                      <a:cubicBezTo>
                        <a:pt x="19" y="22"/>
                        <a:pt x="18" y="24"/>
                        <a:pt x="17" y="25"/>
                      </a:cubicBezTo>
                      <a:cubicBezTo>
                        <a:pt x="15" y="27"/>
                        <a:pt x="13" y="28"/>
                        <a:pt x="10" y="28"/>
                      </a:cubicBezTo>
                      <a:cubicBezTo>
                        <a:pt x="7" y="28"/>
                        <a:pt x="4" y="27"/>
                        <a:pt x="3" y="25"/>
                      </a:cubicBezTo>
                      <a:cubicBezTo>
                        <a:pt x="1" y="24"/>
                        <a:pt x="0" y="22"/>
                        <a:pt x="0" y="20"/>
                      </a:cubicBezTo>
                      <a:cubicBezTo>
                        <a:pt x="0" y="19"/>
                        <a:pt x="0" y="19"/>
                        <a:pt x="0" y="19"/>
                      </a:cubicBezTo>
                      <a:cubicBezTo>
                        <a:pt x="4" y="19"/>
                        <a:pt x="4" y="19"/>
                        <a:pt x="4" y="19"/>
                      </a:cubicBezTo>
                      <a:cubicBezTo>
                        <a:pt x="4" y="20"/>
                        <a:pt x="4" y="20"/>
                        <a:pt x="4" y="20"/>
                      </a:cubicBezTo>
                      <a:cubicBezTo>
                        <a:pt x="4" y="21"/>
                        <a:pt x="5" y="22"/>
                        <a:pt x="6" y="23"/>
                      </a:cubicBezTo>
                      <a:cubicBezTo>
                        <a:pt x="7" y="24"/>
                        <a:pt x="8" y="24"/>
                        <a:pt x="10" y="24"/>
                      </a:cubicBezTo>
                      <a:cubicBezTo>
                        <a:pt x="11" y="24"/>
                        <a:pt x="13" y="24"/>
                        <a:pt x="14" y="23"/>
                      </a:cubicBezTo>
                      <a:cubicBezTo>
                        <a:pt x="15" y="22"/>
                        <a:pt x="15" y="21"/>
                        <a:pt x="15" y="20"/>
                      </a:cubicBezTo>
                      <a:cubicBezTo>
                        <a:pt x="15" y="19"/>
                        <a:pt x="15" y="18"/>
                        <a:pt x="13" y="17"/>
                      </a:cubicBezTo>
                      <a:cubicBezTo>
                        <a:pt x="12" y="16"/>
                        <a:pt x="11" y="15"/>
                        <a:pt x="9" y="14"/>
                      </a:cubicBezTo>
                      <a:cubicBezTo>
                        <a:pt x="6" y="13"/>
                        <a:pt x="4" y="12"/>
                        <a:pt x="3" y="11"/>
                      </a:cubicBezTo>
                      <a:cubicBezTo>
                        <a:pt x="1" y="10"/>
                        <a:pt x="1" y="9"/>
                        <a:pt x="1" y="7"/>
                      </a:cubicBezTo>
                      <a:cubicBezTo>
                        <a:pt x="1" y="5"/>
                        <a:pt x="2" y="3"/>
                        <a:pt x="3" y="2"/>
                      </a:cubicBezTo>
                      <a:cubicBezTo>
                        <a:pt x="5" y="0"/>
                        <a:pt x="7" y="0"/>
                        <a:pt x="10" y="0"/>
                      </a:cubicBezTo>
                      <a:cubicBezTo>
                        <a:pt x="13" y="0"/>
                        <a:pt x="15" y="0"/>
                        <a:pt x="16" y="2"/>
                      </a:cubicBezTo>
                      <a:cubicBezTo>
                        <a:pt x="18" y="4"/>
                        <a:pt x="18" y="5"/>
                        <a:pt x="18" y="7"/>
                      </a:cubicBezTo>
                      <a:cubicBezTo>
                        <a:pt x="14" y="7"/>
                        <a:pt x="14" y="7"/>
                        <a:pt x="14" y="7"/>
                      </a:cubicBezTo>
                      <a:cubicBezTo>
                        <a:pt x="14" y="6"/>
                        <a:pt x="14" y="5"/>
                        <a:pt x="13" y="4"/>
                      </a:cubicBezTo>
                      <a:cubicBezTo>
                        <a:pt x="12" y="3"/>
                        <a:pt x="11" y="3"/>
                        <a:pt x="10" y="3"/>
                      </a:cubicBezTo>
                      <a:cubicBezTo>
                        <a:pt x="8" y="3"/>
                        <a:pt x="7" y="3"/>
                        <a:pt x="6" y="4"/>
                      </a:cubicBezTo>
                      <a:cubicBezTo>
                        <a:pt x="5" y="5"/>
                        <a:pt x="5" y="5"/>
                        <a:pt x="5" y="7"/>
                      </a:cubicBezTo>
                      <a:cubicBezTo>
                        <a:pt x="5" y="8"/>
                        <a:pt x="5" y="8"/>
                        <a:pt x="6" y="9"/>
                      </a:cubicBezTo>
                      <a:cubicBezTo>
                        <a:pt x="7" y="10"/>
                        <a:pt x="8" y="11"/>
                        <a:pt x="11" y="12"/>
                      </a:cubicBezTo>
                      <a:cubicBezTo>
                        <a:pt x="14" y="13"/>
                        <a:pt x="16" y="14"/>
                        <a:pt x="17" y="15"/>
                      </a:cubicBezTo>
                      <a:cubicBezTo>
                        <a:pt x="18" y="16"/>
                        <a:pt x="19" y="18"/>
                        <a:pt x="19" y="2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98" name="íṩḻíḑé"/>
                <p:cNvSpPr/>
                <p:nvPr/>
              </p:nvSpPr>
              <p:spPr bwMode="auto">
                <a:xfrm>
                  <a:off x="7150100" y="3683001"/>
                  <a:ext cx="12700" cy="88900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99" name="ïṣlïḋè"/>
                <p:cNvSpPr/>
                <p:nvPr/>
              </p:nvSpPr>
              <p:spPr bwMode="auto">
                <a:xfrm>
                  <a:off x="7216775" y="3683001"/>
                  <a:ext cx="61913" cy="88900"/>
                </a:xfrm>
                <a:custGeom>
                  <a:avLst/>
                  <a:gdLst>
                    <a:gd name="T0" fmla="*/ 39 w 39"/>
                    <a:gd name="T1" fmla="*/ 6 h 56"/>
                    <a:gd name="T2" fmla="*/ 25 w 39"/>
                    <a:gd name="T3" fmla="*/ 6 h 56"/>
                    <a:gd name="T4" fmla="*/ 25 w 39"/>
                    <a:gd name="T5" fmla="*/ 56 h 56"/>
                    <a:gd name="T6" fmla="*/ 14 w 39"/>
                    <a:gd name="T7" fmla="*/ 56 h 56"/>
                    <a:gd name="T8" fmla="*/ 14 w 39"/>
                    <a:gd name="T9" fmla="*/ 6 h 56"/>
                    <a:gd name="T10" fmla="*/ 0 w 39"/>
                    <a:gd name="T11" fmla="*/ 6 h 56"/>
                    <a:gd name="T12" fmla="*/ 0 w 39"/>
                    <a:gd name="T13" fmla="*/ 0 h 56"/>
                    <a:gd name="T14" fmla="*/ 39 w 39"/>
                    <a:gd name="T15" fmla="*/ 0 h 56"/>
                    <a:gd name="T16" fmla="*/ 39 w 39"/>
                    <a:gd name="T17" fmla="*/ 6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9" h="56">
                      <a:moveTo>
                        <a:pt x="39" y="6"/>
                      </a:moveTo>
                      <a:lnTo>
                        <a:pt x="25" y="6"/>
                      </a:lnTo>
                      <a:lnTo>
                        <a:pt x="25" y="56"/>
                      </a:lnTo>
                      <a:lnTo>
                        <a:pt x="14" y="56"/>
                      </a:lnTo>
                      <a:lnTo>
                        <a:pt x="14" y="6"/>
                      </a:lnTo>
                      <a:lnTo>
                        <a:pt x="0" y="6"/>
                      </a:lnTo>
                      <a:lnTo>
                        <a:pt x="0" y="0"/>
                      </a:lnTo>
                      <a:lnTo>
                        <a:pt x="39" y="0"/>
                      </a:lnTo>
                      <a:lnTo>
                        <a:pt x="39" y="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00" name="îṣḷîḑe"/>
                <p:cNvSpPr/>
                <p:nvPr/>
              </p:nvSpPr>
              <p:spPr bwMode="auto">
                <a:xfrm>
                  <a:off x="7302500" y="3683001"/>
                  <a:ext cx="69850" cy="88900"/>
                </a:xfrm>
                <a:custGeom>
                  <a:avLst/>
                  <a:gdLst>
                    <a:gd name="T0" fmla="*/ 44 w 44"/>
                    <a:gd name="T1" fmla="*/ 0 h 56"/>
                    <a:gd name="T2" fmla="*/ 27 w 44"/>
                    <a:gd name="T3" fmla="*/ 31 h 56"/>
                    <a:gd name="T4" fmla="*/ 27 w 44"/>
                    <a:gd name="T5" fmla="*/ 56 h 56"/>
                    <a:gd name="T6" fmla="*/ 19 w 44"/>
                    <a:gd name="T7" fmla="*/ 56 h 56"/>
                    <a:gd name="T8" fmla="*/ 19 w 44"/>
                    <a:gd name="T9" fmla="*/ 31 h 56"/>
                    <a:gd name="T10" fmla="*/ 0 w 44"/>
                    <a:gd name="T11" fmla="*/ 0 h 56"/>
                    <a:gd name="T12" fmla="*/ 10 w 44"/>
                    <a:gd name="T13" fmla="*/ 0 h 56"/>
                    <a:gd name="T14" fmla="*/ 23 w 44"/>
                    <a:gd name="T15" fmla="*/ 25 h 56"/>
                    <a:gd name="T16" fmla="*/ 23 w 44"/>
                    <a:gd name="T17" fmla="*/ 25 h 56"/>
                    <a:gd name="T18" fmla="*/ 35 w 44"/>
                    <a:gd name="T19" fmla="*/ 0 h 56"/>
                    <a:gd name="T20" fmla="*/ 44 w 44"/>
                    <a:gd name="T21" fmla="*/ 0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44" h="56">
                      <a:moveTo>
                        <a:pt x="44" y="0"/>
                      </a:moveTo>
                      <a:lnTo>
                        <a:pt x="27" y="31"/>
                      </a:lnTo>
                      <a:lnTo>
                        <a:pt x="27" y="56"/>
                      </a:lnTo>
                      <a:lnTo>
                        <a:pt x="19" y="56"/>
                      </a:lnTo>
                      <a:lnTo>
                        <a:pt x="19" y="31"/>
                      </a:lnTo>
                      <a:lnTo>
                        <a:pt x="0" y="0"/>
                      </a:lnTo>
                      <a:lnTo>
                        <a:pt x="10" y="0"/>
                      </a:lnTo>
                      <a:lnTo>
                        <a:pt x="23" y="25"/>
                      </a:lnTo>
                      <a:lnTo>
                        <a:pt x="23" y="25"/>
                      </a:lnTo>
                      <a:lnTo>
                        <a:pt x="35" y="0"/>
                      </a:lnTo>
                      <a:lnTo>
                        <a:pt x="4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</p:grpSp>
        </p:grpSp>
      </p:grpSp>
      <p:sp>
        <p:nvSpPr>
          <p:cNvPr id="207" name="文本占位符 71"/>
          <p:cNvSpPr>
            <a:spLocks noGrp="1"/>
          </p:cNvSpPr>
          <p:nvPr>
            <p:ph type="body" sz="quarter" idx="16" hasCustomPrompt="1"/>
          </p:nvPr>
        </p:nvSpPr>
        <p:spPr>
          <a:xfrm>
            <a:off x="495301" y="563944"/>
            <a:ext cx="4616648" cy="204030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spAutoFit/>
          </a:bodyPr>
          <a:lstStyle>
            <a:lvl1pPr marL="0" indent="0">
              <a:buNone/>
              <a:defRPr lang="zh-CN" altLang="en-US" sz="1200" b="1" dirty="0" smtClean="0">
                <a:solidFill>
                  <a:schemeClr val="bg1">
                    <a:lumMod val="75000"/>
                  </a:schemeClr>
                </a:solidFill>
                <a:cs typeface="+mn-ea"/>
              </a:defRPr>
            </a:lvl1pPr>
          </a:lstStyle>
          <a:p>
            <a:pPr marL="171450" lvl="0" indent="-171450">
              <a:lnSpc>
                <a:spcPct val="120000"/>
              </a:lnSpc>
            </a:pPr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0">
        <p15:prstTrans prst="pageCurlDouble"/>
      </p:transition>
    </mc:Choice>
    <mc:Fallback>
      <p:transition spd="slow" advTm="0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任意多边形: 形状 19"/>
          <p:cNvSpPr/>
          <p:nvPr userDrawn="1"/>
        </p:nvSpPr>
        <p:spPr>
          <a:xfrm>
            <a:off x="0" y="0"/>
            <a:ext cx="9144000" cy="2571750"/>
          </a:xfrm>
          <a:custGeom>
            <a:avLst/>
            <a:gdLst>
              <a:gd name="connsiteX0" fmla="*/ 0 w 12192000"/>
              <a:gd name="connsiteY0" fmla="*/ 0 h 3429000"/>
              <a:gd name="connsiteX1" fmla="*/ 12192000 w 12192000"/>
              <a:gd name="connsiteY1" fmla="*/ 0 h 3429000"/>
              <a:gd name="connsiteX2" fmla="*/ 12192000 w 12192000"/>
              <a:gd name="connsiteY2" fmla="*/ 2686690 h 3429000"/>
              <a:gd name="connsiteX3" fmla="*/ 11943996 w 12192000"/>
              <a:gd name="connsiteY3" fmla="*/ 2762432 h 3429000"/>
              <a:gd name="connsiteX4" fmla="*/ 6418385 w 12192000"/>
              <a:gd name="connsiteY4" fmla="*/ 3429000 h 3429000"/>
              <a:gd name="connsiteX5" fmla="*/ 275889 w 12192000"/>
              <a:gd name="connsiteY5" fmla="*/ 2574032 h 3429000"/>
              <a:gd name="connsiteX6" fmla="*/ 0 w 12192000"/>
              <a:gd name="connsiteY6" fmla="*/ 2472027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3429000">
                <a:moveTo>
                  <a:pt x="0" y="0"/>
                </a:moveTo>
                <a:lnTo>
                  <a:pt x="12192000" y="0"/>
                </a:lnTo>
                <a:lnTo>
                  <a:pt x="12192000" y="2686690"/>
                </a:lnTo>
                <a:lnTo>
                  <a:pt x="11943996" y="2762432"/>
                </a:lnTo>
                <a:cubicBezTo>
                  <a:pt x="10442405" y="3178851"/>
                  <a:pt x="8517329" y="3429000"/>
                  <a:pt x="6418385" y="3429000"/>
                </a:cubicBezTo>
                <a:cubicBezTo>
                  <a:pt x="4019592" y="3429000"/>
                  <a:pt x="1847891" y="3102275"/>
                  <a:pt x="275889" y="2574032"/>
                </a:cubicBezTo>
                <a:lnTo>
                  <a:pt x="0" y="2472027"/>
                </a:lnTo>
                <a:close/>
              </a:path>
            </a:pathLst>
          </a:custGeom>
          <a:gradFill>
            <a:gsLst>
              <a:gs pos="5700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050"/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263676" y="3582604"/>
            <a:ext cx="4616648" cy="415499"/>
          </a:xfrm>
          <a:prstGeom prst="rect">
            <a:avLst/>
          </a:prstGeom>
          <a:noFill/>
        </p:spPr>
        <p:txBody>
          <a:bodyPr vert="horz" wrap="none" lIns="0" tIns="0" rIns="0" bIns="0" rtlCol="0" anchor="ctr">
            <a:spAutoFit/>
          </a:bodyPr>
          <a:lstStyle>
            <a:lvl1pPr algn="ctr">
              <a:defRPr lang="zh-CN" altLang="en-US" sz="3000" b="1" dirty="0">
                <a:solidFill>
                  <a:schemeClr val="accent1"/>
                </a:solidFill>
                <a:latin typeface="+mn-lt"/>
                <a:ea typeface="+mn-ea"/>
                <a:cs typeface="+mn-ea"/>
              </a:defRPr>
            </a:lvl1pPr>
          </a:lstStyle>
          <a:p>
            <a:pPr lvl="0" algn="dist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3446691" y="4015466"/>
            <a:ext cx="2250616" cy="186974"/>
          </a:xfrm>
          <a:prstGeom prst="rect">
            <a:avLst/>
          </a:prstGeom>
          <a:noFill/>
        </p:spPr>
        <p:txBody>
          <a:bodyPr vert="horz" wrap="none" lIns="0" tIns="0" rIns="0" bIns="0" rtlCol="0" anchor="ctr">
            <a:spAutoFit/>
          </a:bodyPr>
          <a:lstStyle>
            <a:lvl1pPr marL="0" indent="0" algn="ctr">
              <a:buNone/>
              <a:defRPr lang="zh-CN" altLang="en-US" sz="1350" b="0" dirty="0">
                <a:solidFill>
                  <a:schemeClr val="bg1">
                    <a:lumMod val="75000"/>
                  </a:schemeClr>
                </a:solidFill>
                <a:cs typeface="+mn-ea"/>
              </a:defRPr>
            </a:lvl1pPr>
          </a:lstStyle>
          <a:p>
            <a:pPr marL="171450" lvl="0" indent="-171450" algn="dist"/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6116D-CE5F-4888-8D51-6EEBF43B27D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A879B-C656-49A3-9152-FB05D1AEECAE}" type="slidenum">
              <a:rPr lang="zh-CN" altLang="en-US" smtClean="0"/>
            </a:fld>
            <a:endParaRPr lang="zh-CN" altLang="en-US"/>
          </a:p>
        </p:txBody>
      </p:sp>
      <p:grpSp>
        <p:nvGrpSpPr>
          <p:cNvPr id="7" name="组合 6"/>
          <p:cNvGrpSpPr/>
          <p:nvPr userDrawn="1"/>
        </p:nvGrpSpPr>
        <p:grpSpPr>
          <a:xfrm>
            <a:off x="623100" y="1198875"/>
            <a:ext cx="7905830" cy="2033678"/>
            <a:chOff x="699300" y="1194013"/>
            <a:chExt cx="3703320" cy="4871507"/>
          </a:xfrm>
        </p:grpSpPr>
        <p:grpSp>
          <p:nvGrpSpPr>
            <p:cNvPr id="8" name="组合 7"/>
            <p:cNvGrpSpPr/>
            <p:nvPr userDrawn="1"/>
          </p:nvGrpSpPr>
          <p:grpSpPr>
            <a:xfrm>
              <a:off x="1323113" y="1194013"/>
              <a:ext cx="2555694" cy="4871507"/>
              <a:chOff x="1572053" y="1206663"/>
              <a:chExt cx="2555694" cy="4871507"/>
            </a:xfrm>
            <a:solidFill>
              <a:schemeClr val="bg1"/>
            </a:solidFill>
          </p:grpSpPr>
          <p:sp>
            <p:nvSpPr>
              <p:cNvPr id="10" name="矩形 9"/>
              <p:cNvSpPr/>
              <p:nvPr/>
            </p:nvSpPr>
            <p:spPr>
              <a:xfrm>
                <a:off x="3052660" y="1206664"/>
                <a:ext cx="1075087" cy="4871506"/>
              </a:xfrm>
              <a:prstGeom prst="rect">
                <a:avLst/>
              </a:prstGeom>
              <a:grpFill/>
              <a:ln>
                <a:noFill/>
              </a:ln>
              <a:effectLst>
                <a:outerShdw blurRad="406400" dist="127000" dir="5400000" sx="102000" sy="102000" algn="t" rotWithShape="0">
                  <a:schemeClr val="tx1">
                    <a:lumMod val="75000"/>
                    <a:lumOff val="25000"/>
                    <a:alpha val="6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900000" rtlCol="0" anchor="t"/>
              <a:lstStyle/>
              <a:p>
                <a:pPr algn="ctr">
                  <a:lnSpc>
                    <a:spcPct val="120000"/>
                  </a:lnSpc>
                </a:pPr>
                <a:endParaRPr lang="zh-CN" altLang="en-US" sz="1050" dirty="0">
                  <a:cs typeface="+mn-ea"/>
                  <a:sym typeface="+mn-lt"/>
                </a:endParaRPr>
              </a:p>
            </p:txBody>
          </p:sp>
          <p:sp>
            <p:nvSpPr>
              <p:cNvPr id="11" name="矩形 10"/>
              <p:cNvSpPr/>
              <p:nvPr/>
            </p:nvSpPr>
            <p:spPr>
              <a:xfrm>
                <a:off x="1572053" y="1206663"/>
                <a:ext cx="1075087" cy="4871505"/>
              </a:xfrm>
              <a:prstGeom prst="rect">
                <a:avLst/>
              </a:prstGeom>
              <a:grpFill/>
              <a:ln>
                <a:noFill/>
              </a:ln>
              <a:effectLst>
                <a:outerShdw blurRad="406400" dist="127000" dir="5400000" sx="102000" sy="102000" algn="t" rotWithShape="0">
                  <a:schemeClr val="tx1">
                    <a:lumMod val="75000"/>
                    <a:lumOff val="25000"/>
                    <a:alpha val="6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900000" rtlCol="0" anchor="t"/>
              <a:lstStyle/>
              <a:p>
                <a:pPr algn="ctr">
                  <a:lnSpc>
                    <a:spcPct val="120000"/>
                  </a:lnSpc>
                </a:pPr>
                <a:endParaRPr lang="zh-CN" altLang="en-US" sz="1050" dirty="0">
                  <a:cs typeface="+mn-ea"/>
                  <a:sym typeface="+mn-lt"/>
                </a:endParaRPr>
              </a:p>
            </p:txBody>
          </p:sp>
        </p:grpSp>
        <p:sp>
          <p:nvSpPr>
            <p:cNvPr id="9" name="矩形 8"/>
            <p:cNvSpPr/>
            <p:nvPr userDrawn="1"/>
          </p:nvSpPr>
          <p:spPr>
            <a:xfrm>
              <a:off x="699300" y="1194014"/>
              <a:ext cx="3703320" cy="4871505"/>
            </a:xfrm>
            <a:prstGeom prst="rect">
              <a:avLst/>
            </a:prstGeom>
            <a:ln w="3175"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lIns="0" tIns="900000" rtlCol="0" anchor="t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50" b="0" i="0" u="none" strike="noStrike" kern="1200" cap="none" spc="0" normalizeH="0" baseline="0" noProof="0" dirty="0">
                  <a:ln>
                    <a:noFill/>
                  </a:ln>
                  <a:solidFill>
                    <a:srgbClr val="F04049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【</a:t>
              </a:r>
              <a:r>
                <a:rPr kumimoji="0" lang="zh-CN" altLang="en-US" sz="1650" b="0" i="0" u="none" strike="noStrike" kern="1200" cap="none" spc="0" normalizeH="0" baseline="0" noProof="0" dirty="0">
                  <a:ln>
                    <a:noFill/>
                  </a:ln>
                  <a:solidFill>
                    <a:srgbClr val="F04049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使用说明</a:t>
              </a:r>
              <a:r>
                <a:rPr kumimoji="0" lang="en-US" altLang="zh-CN" sz="1650" b="0" i="0" u="none" strike="noStrike" kern="1200" cap="none" spc="0" normalizeH="0" baseline="0" noProof="0" dirty="0">
                  <a:ln>
                    <a:noFill/>
                  </a:ln>
                  <a:solidFill>
                    <a:srgbClr val="F04049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】</a:t>
              </a:r>
              <a:endParaRPr kumimoji="0" lang="en-US" altLang="zh-CN" sz="1650" b="0" i="0" u="none" strike="noStrike" kern="1200" cap="none" spc="0" normalizeH="0" baseline="0" noProof="0" dirty="0">
                <a:ln>
                  <a:noFill/>
                </a:ln>
                <a:solidFill>
                  <a:srgbClr val="F04049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50" b="0" i="0" u="none" strike="noStrike" kern="1200" cap="none" spc="0" normalizeH="0" baseline="0" noProof="0" dirty="0">
                  <a:ln>
                    <a:noFill/>
                  </a:ln>
                  <a:solidFill>
                    <a:srgbClr val="F04049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1.</a:t>
              </a:r>
              <a:r>
                <a:rPr kumimoji="0" lang="zh-CN" altLang="en-US" sz="1650" b="0" i="0" u="none" strike="noStrike" kern="1200" cap="none" spc="0" normalizeH="0" baseline="0" noProof="0" dirty="0">
                  <a:ln>
                    <a:noFill/>
                  </a:ln>
                  <a:solidFill>
                    <a:srgbClr val="F04049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点击「图片标志」可以直接添加电脑中的图片</a:t>
              </a:r>
              <a:endParaRPr kumimoji="0" lang="en-US" altLang="zh-CN" sz="1650" b="0" i="0" u="none" strike="noStrike" kern="1200" cap="none" spc="0" normalizeH="0" baseline="0" noProof="0" dirty="0">
                <a:ln>
                  <a:noFill/>
                </a:ln>
                <a:solidFill>
                  <a:srgbClr val="F04049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50" b="0" i="0" u="none" strike="noStrike" kern="1200" cap="none" spc="0" normalizeH="0" baseline="0" noProof="0" dirty="0">
                  <a:ln>
                    <a:noFill/>
                  </a:ln>
                  <a:solidFill>
                    <a:srgbClr val="F04049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2.</a:t>
              </a:r>
              <a:r>
                <a:rPr kumimoji="0" lang="zh-CN" altLang="en-US" sz="1650" b="0" i="0" u="none" strike="noStrike" kern="1200" cap="none" spc="0" normalizeH="0" baseline="0" noProof="0" dirty="0">
                  <a:ln>
                    <a:noFill/>
                  </a:ln>
                  <a:solidFill>
                    <a:srgbClr val="F04049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添加后请将图片「置于底层」</a:t>
              </a:r>
              <a:endParaRPr kumimoji="0" lang="zh-CN" altLang="en-US" sz="1650" b="0" i="0" u="none" strike="noStrike" kern="1200" cap="none" spc="0" normalizeH="0" baseline="0" noProof="0" dirty="0">
                <a:ln>
                  <a:noFill/>
                </a:ln>
                <a:solidFill>
                  <a:srgbClr val="F04049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50" b="0" i="0" u="none" strike="noStrike" kern="1200" cap="none" spc="0" normalizeH="0" baseline="0" noProof="0" dirty="0">
                  <a:ln>
                    <a:noFill/>
                  </a:ln>
                  <a:solidFill>
                    <a:srgbClr val="F04049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3.</a:t>
              </a:r>
              <a:r>
                <a:rPr kumimoji="0" lang="zh-CN" altLang="en-US" sz="1650" b="0" i="0" u="none" strike="noStrike" kern="1200" cap="none" spc="0" normalizeH="0" baseline="0" noProof="0" dirty="0">
                  <a:ln>
                    <a:noFill/>
                  </a:ln>
                  <a:solidFill>
                    <a:srgbClr val="F04049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如需调整图片，请用图片的「裁剪」裁剪功能</a:t>
              </a:r>
              <a:endParaRPr kumimoji="0" lang="en-US" altLang="zh-CN" sz="1650" b="0" i="0" u="none" strike="noStrike" kern="1200" cap="none" spc="0" normalizeH="0" baseline="0" noProof="0" dirty="0">
                <a:ln>
                  <a:noFill/>
                </a:ln>
                <a:solidFill>
                  <a:srgbClr val="F04049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12" name="图片占位符 14"/>
          <p:cNvSpPr>
            <a:spLocks noGrp="1"/>
          </p:cNvSpPr>
          <p:nvPr>
            <p:ph type="pic" sz="quarter" idx="15"/>
          </p:nvPr>
        </p:nvSpPr>
        <p:spPr>
          <a:xfrm>
            <a:off x="502173" y="785304"/>
            <a:ext cx="8137003" cy="2514890"/>
          </a:xfrm>
          <a:prstGeom prst="roundRect">
            <a:avLst>
              <a:gd name="adj" fmla="val 2153"/>
            </a:avLst>
          </a:prstGeom>
        </p:spPr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任意多边形: 形状 21"/>
          <p:cNvSpPr/>
          <p:nvPr userDrawn="1"/>
        </p:nvSpPr>
        <p:spPr>
          <a:xfrm>
            <a:off x="0" y="4294293"/>
            <a:ext cx="9155945" cy="849207"/>
          </a:xfrm>
          <a:custGeom>
            <a:avLst/>
            <a:gdLst>
              <a:gd name="connsiteX0" fmla="*/ 6250746 w 12207926"/>
              <a:gd name="connsiteY0" fmla="*/ 0 h 1132276"/>
              <a:gd name="connsiteX1" fmla="*/ 12091552 w 12207926"/>
              <a:gd name="connsiteY1" fmla="*/ 758316 h 1132276"/>
              <a:gd name="connsiteX2" fmla="*/ 12207926 w 12207926"/>
              <a:gd name="connsiteY2" fmla="*/ 796047 h 1132276"/>
              <a:gd name="connsiteX3" fmla="*/ 12207926 w 12207926"/>
              <a:gd name="connsiteY3" fmla="*/ 1132276 h 1132276"/>
              <a:gd name="connsiteX4" fmla="*/ 0 w 12207926"/>
              <a:gd name="connsiteY4" fmla="*/ 1132276 h 1132276"/>
              <a:gd name="connsiteX5" fmla="*/ 0 w 12207926"/>
              <a:gd name="connsiteY5" fmla="*/ 894992 h 1132276"/>
              <a:gd name="connsiteX6" fmla="*/ 108249 w 12207926"/>
              <a:gd name="connsiteY6" fmla="*/ 854969 h 1132276"/>
              <a:gd name="connsiteX7" fmla="*/ 6250746 w 12207926"/>
              <a:gd name="connsiteY7" fmla="*/ 0 h 11322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207926" h="1132276">
                <a:moveTo>
                  <a:pt x="6250746" y="0"/>
                </a:moveTo>
                <a:cubicBezTo>
                  <a:pt x="8499613" y="0"/>
                  <a:pt x="10548888" y="287162"/>
                  <a:pt x="12091552" y="758316"/>
                </a:cubicBezTo>
                <a:lnTo>
                  <a:pt x="12207926" y="796047"/>
                </a:lnTo>
                <a:lnTo>
                  <a:pt x="12207926" y="1132276"/>
                </a:lnTo>
                <a:lnTo>
                  <a:pt x="0" y="1132276"/>
                </a:lnTo>
                <a:lnTo>
                  <a:pt x="0" y="894992"/>
                </a:lnTo>
                <a:lnTo>
                  <a:pt x="108249" y="854969"/>
                </a:lnTo>
                <a:cubicBezTo>
                  <a:pt x="1680251" y="326726"/>
                  <a:pt x="3851951" y="0"/>
                  <a:pt x="6250746" y="0"/>
                </a:cubicBezTo>
                <a:close/>
              </a:path>
            </a:pathLst>
          </a:custGeom>
          <a:gradFill>
            <a:gsLst>
              <a:gs pos="28000">
                <a:schemeClr val="accent1"/>
              </a:gs>
              <a:gs pos="100000">
                <a:schemeClr val="accent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05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6116D-CE5F-4888-8D51-6EEBF43B27D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A879B-C656-49A3-9152-FB05D1AEECAE}" type="slidenum">
              <a:rPr lang="zh-CN" altLang="en-US" smtClean="0"/>
            </a:fld>
            <a:endParaRPr lang="zh-CN" altLang="en-US"/>
          </a:p>
        </p:txBody>
      </p:sp>
      <p:grpSp>
        <p:nvGrpSpPr>
          <p:cNvPr id="7" name="组合 6"/>
          <p:cNvGrpSpPr/>
          <p:nvPr userDrawn="1"/>
        </p:nvGrpSpPr>
        <p:grpSpPr>
          <a:xfrm>
            <a:off x="623100" y="1198875"/>
            <a:ext cx="7905830" cy="2033678"/>
            <a:chOff x="699300" y="1194013"/>
            <a:chExt cx="3703320" cy="4871507"/>
          </a:xfrm>
        </p:grpSpPr>
        <p:grpSp>
          <p:nvGrpSpPr>
            <p:cNvPr id="8" name="组合 7"/>
            <p:cNvGrpSpPr/>
            <p:nvPr userDrawn="1"/>
          </p:nvGrpSpPr>
          <p:grpSpPr>
            <a:xfrm>
              <a:off x="1323113" y="1194013"/>
              <a:ext cx="2555694" cy="4871507"/>
              <a:chOff x="1572053" y="1206663"/>
              <a:chExt cx="2555694" cy="4871507"/>
            </a:xfrm>
            <a:solidFill>
              <a:schemeClr val="bg1"/>
            </a:solidFill>
          </p:grpSpPr>
          <p:sp>
            <p:nvSpPr>
              <p:cNvPr id="10" name="矩形 9"/>
              <p:cNvSpPr/>
              <p:nvPr/>
            </p:nvSpPr>
            <p:spPr>
              <a:xfrm>
                <a:off x="3052660" y="1206664"/>
                <a:ext cx="1075087" cy="4871506"/>
              </a:xfrm>
              <a:prstGeom prst="rect">
                <a:avLst/>
              </a:prstGeom>
              <a:grpFill/>
              <a:ln>
                <a:noFill/>
              </a:ln>
              <a:effectLst>
                <a:outerShdw blurRad="406400" dist="127000" dir="5400000" sx="102000" sy="102000" algn="t" rotWithShape="0">
                  <a:schemeClr val="tx1">
                    <a:lumMod val="75000"/>
                    <a:lumOff val="25000"/>
                    <a:alpha val="6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900000" rtlCol="0" anchor="t"/>
              <a:lstStyle/>
              <a:p>
                <a:pPr algn="ctr">
                  <a:lnSpc>
                    <a:spcPct val="120000"/>
                  </a:lnSpc>
                </a:pPr>
                <a:endParaRPr lang="zh-CN" altLang="en-US" sz="1050" dirty="0">
                  <a:cs typeface="+mn-ea"/>
                  <a:sym typeface="+mn-lt"/>
                </a:endParaRPr>
              </a:p>
            </p:txBody>
          </p:sp>
          <p:sp>
            <p:nvSpPr>
              <p:cNvPr id="11" name="矩形 10"/>
              <p:cNvSpPr/>
              <p:nvPr/>
            </p:nvSpPr>
            <p:spPr>
              <a:xfrm>
                <a:off x="1572053" y="1206663"/>
                <a:ext cx="1075087" cy="4871505"/>
              </a:xfrm>
              <a:prstGeom prst="rect">
                <a:avLst/>
              </a:prstGeom>
              <a:grpFill/>
              <a:ln>
                <a:noFill/>
              </a:ln>
              <a:effectLst>
                <a:outerShdw blurRad="406400" dist="127000" dir="5400000" sx="102000" sy="102000" algn="t" rotWithShape="0">
                  <a:schemeClr val="tx1">
                    <a:lumMod val="75000"/>
                    <a:lumOff val="25000"/>
                    <a:alpha val="6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900000" rtlCol="0" anchor="t"/>
              <a:lstStyle/>
              <a:p>
                <a:pPr algn="ctr">
                  <a:lnSpc>
                    <a:spcPct val="120000"/>
                  </a:lnSpc>
                </a:pPr>
                <a:endParaRPr lang="zh-CN" altLang="en-US" sz="1050" dirty="0">
                  <a:cs typeface="+mn-ea"/>
                  <a:sym typeface="+mn-lt"/>
                </a:endParaRPr>
              </a:p>
            </p:txBody>
          </p:sp>
        </p:grpSp>
        <p:sp>
          <p:nvSpPr>
            <p:cNvPr id="9" name="矩形 8"/>
            <p:cNvSpPr/>
            <p:nvPr userDrawn="1"/>
          </p:nvSpPr>
          <p:spPr>
            <a:xfrm>
              <a:off x="699300" y="1194014"/>
              <a:ext cx="3703320" cy="4871505"/>
            </a:xfrm>
            <a:prstGeom prst="rect">
              <a:avLst/>
            </a:prstGeom>
            <a:ln w="3175"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lIns="0" tIns="900000" rtlCol="0" anchor="t"/>
            <a:lstStyle/>
            <a:p>
              <a:pPr algn="ctr"/>
              <a:r>
                <a:rPr lang="en-US" altLang="zh-CN" sz="1650" dirty="0">
                  <a:solidFill>
                    <a:schemeClr val="accent1"/>
                  </a:solidFill>
                </a:rPr>
                <a:t>【</a:t>
              </a:r>
              <a:r>
                <a:rPr lang="zh-CN" altLang="en-US" sz="1650" dirty="0">
                  <a:solidFill>
                    <a:schemeClr val="accent1"/>
                  </a:solidFill>
                </a:rPr>
                <a:t>使用说明</a:t>
              </a:r>
              <a:r>
                <a:rPr lang="en-US" altLang="zh-CN" sz="1650" dirty="0">
                  <a:solidFill>
                    <a:schemeClr val="accent1"/>
                  </a:solidFill>
                </a:rPr>
                <a:t>】</a:t>
              </a:r>
              <a:endParaRPr lang="en-US" altLang="zh-CN" sz="1650" dirty="0">
                <a:solidFill>
                  <a:schemeClr val="accent1"/>
                </a:solidFill>
              </a:endParaRPr>
            </a:p>
            <a:p>
              <a:pPr algn="ctr"/>
              <a:r>
                <a:rPr lang="en-US" altLang="zh-CN" sz="1650" dirty="0">
                  <a:solidFill>
                    <a:schemeClr val="accent1"/>
                  </a:solidFill>
                </a:rPr>
                <a:t>1.</a:t>
              </a:r>
              <a:r>
                <a:rPr lang="zh-CN" altLang="en-US" sz="1650" dirty="0">
                  <a:solidFill>
                    <a:schemeClr val="accent1"/>
                  </a:solidFill>
                </a:rPr>
                <a:t>点击「图片标志」可以直接添加电脑中的图片</a:t>
              </a:r>
              <a:endParaRPr lang="en-US" altLang="zh-CN" sz="1650" dirty="0">
                <a:solidFill>
                  <a:schemeClr val="accent1"/>
                </a:solidFill>
              </a:endParaRPr>
            </a:p>
            <a:p>
              <a:pPr algn="ctr"/>
              <a:r>
                <a:rPr lang="en-US" altLang="zh-CN" sz="1650" dirty="0">
                  <a:solidFill>
                    <a:schemeClr val="accent1"/>
                  </a:solidFill>
                </a:rPr>
                <a:t>2.</a:t>
              </a:r>
              <a:r>
                <a:rPr lang="zh-CN" altLang="en-US" sz="1650" dirty="0">
                  <a:solidFill>
                    <a:schemeClr val="accent1"/>
                  </a:solidFill>
                </a:rPr>
                <a:t>添加后请将图片「置于底层」</a:t>
              </a:r>
              <a:endParaRPr lang="zh-CN" altLang="en-US" sz="1650" dirty="0">
                <a:solidFill>
                  <a:schemeClr val="accent1"/>
                </a:solidFill>
              </a:endParaRPr>
            </a:p>
            <a:p>
              <a:pPr algn="ctr"/>
              <a:r>
                <a:rPr lang="en-US" altLang="zh-CN" sz="1650" dirty="0">
                  <a:solidFill>
                    <a:schemeClr val="accent1"/>
                  </a:solidFill>
                </a:rPr>
                <a:t>3.</a:t>
              </a:r>
              <a:r>
                <a:rPr lang="zh-CN" altLang="en-US" sz="1650" dirty="0">
                  <a:solidFill>
                    <a:schemeClr val="accent1"/>
                  </a:solidFill>
                </a:rPr>
                <a:t>如需调整图片，请用图片的「裁剪」裁剪功能</a:t>
              </a:r>
              <a:endParaRPr lang="en-US" altLang="zh-CN" sz="1650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19" name="图片占位符 14"/>
          <p:cNvSpPr>
            <a:spLocks noGrp="1"/>
          </p:cNvSpPr>
          <p:nvPr>
            <p:ph type="pic" sz="quarter" idx="15"/>
          </p:nvPr>
        </p:nvSpPr>
        <p:spPr>
          <a:xfrm>
            <a:off x="506035" y="785715"/>
            <a:ext cx="8143875" cy="2514890"/>
          </a:xfrm>
          <a:prstGeom prst="roundRect">
            <a:avLst>
              <a:gd name="adj" fmla="val 2153"/>
            </a:avLst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20" name="标题 1"/>
          <p:cNvSpPr>
            <a:spLocks noGrp="1"/>
          </p:cNvSpPr>
          <p:nvPr>
            <p:ph type="ctrTitle"/>
          </p:nvPr>
        </p:nvSpPr>
        <p:spPr>
          <a:xfrm>
            <a:off x="2263676" y="3582604"/>
            <a:ext cx="4616648" cy="415499"/>
          </a:xfrm>
          <a:prstGeom prst="rect">
            <a:avLst/>
          </a:prstGeom>
          <a:noFill/>
        </p:spPr>
        <p:txBody>
          <a:bodyPr vert="horz" wrap="none" lIns="0" tIns="0" rIns="0" bIns="0" rtlCol="0" anchor="ctr">
            <a:spAutoFit/>
          </a:bodyPr>
          <a:lstStyle>
            <a:lvl1pPr algn="ctr">
              <a:defRPr lang="zh-CN" altLang="en-US" sz="3000" b="1" dirty="0">
                <a:solidFill>
                  <a:schemeClr val="accent1"/>
                </a:solidFill>
                <a:latin typeface="+mn-lt"/>
                <a:ea typeface="+mn-ea"/>
                <a:cs typeface="+mn-ea"/>
              </a:defRPr>
            </a:lvl1pPr>
          </a:lstStyle>
          <a:p>
            <a:pPr lvl="0" algn="dist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21" name="副标题 2"/>
          <p:cNvSpPr>
            <a:spLocks noGrp="1"/>
          </p:cNvSpPr>
          <p:nvPr>
            <p:ph type="subTitle" idx="1"/>
          </p:nvPr>
        </p:nvSpPr>
        <p:spPr>
          <a:xfrm>
            <a:off x="3446691" y="4015466"/>
            <a:ext cx="2250616" cy="186974"/>
          </a:xfrm>
          <a:prstGeom prst="rect">
            <a:avLst/>
          </a:prstGeom>
          <a:noFill/>
        </p:spPr>
        <p:txBody>
          <a:bodyPr vert="horz" wrap="none" lIns="0" tIns="0" rIns="0" bIns="0" rtlCol="0" anchor="ctr">
            <a:spAutoFit/>
          </a:bodyPr>
          <a:lstStyle>
            <a:lvl1pPr marL="0" indent="0" algn="ctr">
              <a:buNone/>
              <a:defRPr lang="zh-CN" altLang="en-US" sz="1350" b="0" dirty="0">
                <a:solidFill>
                  <a:schemeClr val="bg1">
                    <a:lumMod val="75000"/>
                  </a:schemeClr>
                </a:solidFill>
                <a:cs typeface="+mn-ea"/>
              </a:defRPr>
            </a:lvl1pPr>
          </a:lstStyle>
          <a:p>
            <a:pPr marL="171450" lvl="0" indent="-171450" algn="dist"/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/>
        </p:nvSpPr>
        <p:spPr>
          <a:xfrm>
            <a:off x="0" y="0"/>
            <a:ext cx="9144000" cy="344043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41300" dist="762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650" b="0" i="0" dirty="0">
                <a:solidFill>
                  <a:schemeClr val="accent1"/>
                </a:solidFill>
              </a:rPr>
              <a:t>【</a:t>
            </a:r>
            <a:r>
              <a:rPr lang="zh-CN" altLang="en-US" sz="1650" b="0" i="0" dirty="0">
                <a:solidFill>
                  <a:schemeClr val="accent1"/>
                </a:solidFill>
              </a:rPr>
              <a:t>使用说明</a:t>
            </a:r>
            <a:r>
              <a:rPr lang="en-US" altLang="zh-CN" sz="1650" b="0" i="0" dirty="0">
                <a:solidFill>
                  <a:schemeClr val="accent1"/>
                </a:solidFill>
              </a:rPr>
              <a:t>】</a:t>
            </a:r>
            <a:endParaRPr lang="en-US" altLang="zh-CN" sz="1650" b="0" i="0" dirty="0">
              <a:solidFill>
                <a:schemeClr val="accent1"/>
              </a:solidFill>
            </a:endParaRP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sz="1650" b="0" i="0" dirty="0">
              <a:solidFill>
                <a:schemeClr val="accent1"/>
              </a:solidFill>
            </a:endParaRP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650" b="0" i="0" dirty="0">
                <a:solidFill>
                  <a:schemeClr val="accent1"/>
                </a:solidFill>
              </a:rPr>
              <a:t>1.</a:t>
            </a:r>
            <a:r>
              <a:rPr lang="zh-CN" altLang="en-US" sz="1650" b="0" i="0" dirty="0">
                <a:solidFill>
                  <a:schemeClr val="accent1"/>
                </a:solidFill>
              </a:rPr>
              <a:t>点击「图片标志」可以直接添加电脑中的图片</a:t>
            </a:r>
            <a:endParaRPr lang="en-US" altLang="zh-CN" sz="1650" b="0" i="0" dirty="0">
              <a:solidFill>
                <a:schemeClr val="accent1"/>
              </a:solidFill>
            </a:endParaRPr>
          </a:p>
          <a:p>
            <a:pPr algn="ctr"/>
            <a:endParaRPr lang="en-US" altLang="zh-CN" sz="1650" b="0" i="0" dirty="0">
              <a:solidFill>
                <a:schemeClr val="accent1"/>
              </a:solidFill>
            </a:endParaRPr>
          </a:p>
          <a:p>
            <a:pPr algn="ctr"/>
            <a:r>
              <a:rPr lang="en-US" altLang="zh-CN" sz="1650" b="0" i="0" dirty="0">
                <a:solidFill>
                  <a:schemeClr val="accent1"/>
                </a:solidFill>
              </a:rPr>
              <a:t>2.</a:t>
            </a:r>
            <a:r>
              <a:rPr lang="zh-CN" altLang="en-US" sz="1650" b="0" i="0" dirty="0">
                <a:solidFill>
                  <a:schemeClr val="accent1"/>
                </a:solidFill>
              </a:rPr>
              <a:t>添加后请将图片「置于底层」</a:t>
            </a:r>
            <a:endParaRPr lang="en-US" altLang="zh-CN" sz="1650" b="0" i="0" dirty="0">
              <a:solidFill>
                <a:schemeClr val="accent1"/>
              </a:solidFill>
            </a:endParaRPr>
          </a:p>
          <a:p>
            <a:pPr algn="ctr"/>
            <a:endParaRPr lang="en-US" altLang="zh-CN" sz="1650" b="0" i="0" dirty="0">
              <a:solidFill>
                <a:schemeClr val="accent1"/>
              </a:solidFill>
            </a:endParaRP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650" b="0" i="0" dirty="0">
                <a:solidFill>
                  <a:schemeClr val="accent1"/>
                </a:solidFill>
              </a:rPr>
              <a:t>3.</a:t>
            </a:r>
            <a:r>
              <a:rPr lang="zh-CN" altLang="en-US" sz="1650" b="0" i="0" dirty="0">
                <a:solidFill>
                  <a:schemeClr val="accent1"/>
                </a:solidFill>
              </a:rPr>
              <a:t>如需调整图片，请用图片的「裁剪」裁剪功能</a:t>
            </a:r>
            <a:endParaRPr lang="zh-CN" altLang="en-US" sz="1650" b="0" i="0" dirty="0">
              <a:solidFill>
                <a:schemeClr val="accent1"/>
              </a:solidFill>
            </a:endParaRPr>
          </a:p>
        </p:txBody>
      </p:sp>
      <p:sp>
        <p:nvSpPr>
          <p:cNvPr id="24" name="图片占位符 14"/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9144000" cy="352044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6116D-CE5F-4888-8D51-6EEBF43B27D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A879B-C656-49A3-9152-FB05D1AEECAE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文本占位符 2"/>
          <p:cNvSpPr>
            <a:spLocks noGrp="1"/>
          </p:cNvSpPr>
          <p:nvPr>
            <p:ph type="body" idx="13" hasCustomPrompt="1"/>
          </p:nvPr>
        </p:nvSpPr>
        <p:spPr>
          <a:xfrm>
            <a:off x="3465910" y="3665627"/>
            <a:ext cx="4292843" cy="280462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normAutofit/>
          </a:bodyPr>
          <a:lstStyle>
            <a:lvl1pPr marL="0" indent="0">
              <a:buFont typeface="Arial" panose="02080604020202020204" pitchFamily="34" charset="0"/>
              <a:buNone/>
              <a:defRPr lang="zh-CN" altLang="en-US" sz="1800" dirty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marL="171450" lvl="0" indent="-17145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465910" y="2959810"/>
            <a:ext cx="4292843" cy="76554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defRPr lang="zh-CN" altLang="en-US" sz="3300" dirty="0"/>
            </a:lvl1pPr>
          </a:lstStyle>
          <a:p>
            <a:pPr marL="0"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>
              <a:buClrTx/>
              <a:defRPr/>
            </a:pPr>
            <a:fld id="{C9F8080D-B5D0-4664-B938-5E7F93A5FFDA}" type="datetimeFigureOut">
              <a:rPr lang="zh-CN" altLang="en-US" kern="1200" smtClean="0">
                <a:solidFill>
                  <a:prstClr val="black">
                    <a:tint val="75000"/>
                  </a:prstClr>
                </a:solidFill>
                <a:latin typeface="微软雅黑 Light"/>
                <a:ea typeface="微软雅黑 Light"/>
                <a:cs typeface="+mn-cs"/>
              </a:rPr>
            </a:fld>
            <a:endParaRPr lang="zh-CN" altLang="en-US" kern="1200">
              <a:solidFill>
                <a:prstClr val="black">
                  <a:tint val="75000"/>
                </a:prstClr>
              </a:solidFill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>
              <a:buClrTx/>
              <a:defRPr/>
            </a:pPr>
            <a:endParaRPr lang="zh-CN" altLang="en-US" kern="1200">
              <a:solidFill>
                <a:prstClr val="black">
                  <a:tint val="75000"/>
                </a:prstClr>
              </a:solidFill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  <a:defRPr/>
            </a:pPr>
            <a:fld id="{DAA44188-3096-49C0-8534-FE6F15E0F67F}" type="slidenum">
              <a:rPr lang="zh-CN" altLang="en-US" kern="1200" smtClean="0">
                <a:solidFill>
                  <a:prstClr val="black">
                    <a:tint val="75000"/>
                  </a:prstClr>
                </a:solidFill>
                <a:latin typeface="微软雅黑 Light"/>
                <a:ea typeface="微软雅黑 Light"/>
                <a:cs typeface="+mn-cs"/>
              </a:rPr>
            </a:fld>
            <a:endParaRPr lang="zh-CN" altLang="en-US" kern="1200">
              <a:solidFill>
                <a:prstClr val="black">
                  <a:tint val="75000"/>
                </a:prstClr>
              </a:solidFill>
              <a:latin typeface="微软雅黑 Light"/>
              <a:ea typeface="微软雅黑 Light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0">
        <p15:prstTrans prst="pageCurlDouble"/>
      </p:transition>
    </mc:Choice>
    <mc:Fallback>
      <p:transition spd="slow" advTm="0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6116D-CE5F-4888-8D51-6EEBF43B27D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A879B-C656-49A3-9152-FB05D1AEECAE}" type="slidenum">
              <a:rPr lang="zh-CN" altLang="en-US" smtClean="0"/>
            </a:fld>
            <a:endParaRPr lang="zh-CN" altLang="en-US"/>
          </a:p>
        </p:txBody>
      </p:sp>
      <p:sp>
        <p:nvSpPr>
          <p:cNvPr id="6" name="平行四边形 5"/>
          <p:cNvSpPr/>
          <p:nvPr userDrawn="1"/>
        </p:nvSpPr>
        <p:spPr>
          <a:xfrm>
            <a:off x="148590" y="305337"/>
            <a:ext cx="693420" cy="256596"/>
          </a:xfrm>
          <a:prstGeom prst="parallelogram">
            <a:avLst>
              <a:gd name="adj" fmla="val 25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 sz="1050">
              <a:cs typeface="+mn-ea"/>
              <a:sym typeface="+mn-lt"/>
            </a:endParaRPr>
          </a:p>
        </p:txBody>
      </p:sp>
      <p:grpSp>
        <p:nvGrpSpPr>
          <p:cNvPr id="12" name="组合 11"/>
          <p:cNvGrpSpPr/>
          <p:nvPr userDrawn="1"/>
        </p:nvGrpSpPr>
        <p:grpSpPr>
          <a:xfrm>
            <a:off x="524475" y="895510"/>
            <a:ext cx="2777490" cy="3653630"/>
            <a:chOff x="699300" y="1194013"/>
            <a:chExt cx="3703320" cy="4871507"/>
          </a:xfrm>
        </p:grpSpPr>
        <p:grpSp>
          <p:nvGrpSpPr>
            <p:cNvPr id="9" name="组合 8"/>
            <p:cNvGrpSpPr/>
            <p:nvPr userDrawn="1"/>
          </p:nvGrpSpPr>
          <p:grpSpPr>
            <a:xfrm>
              <a:off x="1323113" y="1194013"/>
              <a:ext cx="2555694" cy="4871507"/>
              <a:chOff x="1572053" y="1206663"/>
              <a:chExt cx="2555694" cy="4871507"/>
            </a:xfrm>
            <a:solidFill>
              <a:schemeClr val="bg1"/>
            </a:solidFill>
          </p:grpSpPr>
          <p:sp>
            <p:nvSpPr>
              <p:cNvPr id="11" name="矩形 10"/>
              <p:cNvSpPr/>
              <p:nvPr/>
            </p:nvSpPr>
            <p:spPr>
              <a:xfrm>
                <a:off x="3052660" y="1206664"/>
                <a:ext cx="1075087" cy="4871506"/>
              </a:xfrm>
              <a:prstGeom prst="rect">
                <a:avLst/>
              </a:prstGeom>
              <a:grpFill/>
              <a:ln>
                <a:noFill/>
              </a:ln>
              <a:effectLst>
                <a:outerShdw blurRad="406400" dist="76200" dir="5400000" sx="102000" sy="102000" algn="t" rotWithShape="0">
                  <a:schemeClr val="bg2">
                    <a:lumMod val="50000"/>
                    <a:alpha val="6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900000" rtlCol="0" anchor="t"/>
              <a:lstStyle/>
              <a:p>
                <a:pPr algn="ctr">
                  <a:lnSpc>
                    <a:spcPct val="120000"/>
                  </a:lnSpc>
                </a:pPr>
                <a:endParaRPr lang="zh-CN" altLang="en-US" sz="1050" dirty="0">
                  <a:cs typeface="+mn-ea"/>
                  <a:sym typeface="+mn-lt"/>
                </a:endParaRPr>
              </a:p>
            </p:txBody>
          </p:sp>
          <p:sp>
            <p:nvSpPr>
              <p:cNvPr id="10" name="矩形 9"/>
              <p:cNvSpPr/>
              <p:nvPr/>
            </p:nvSpPr>
            <p:spPr>
              <a:xfrm>
                <a:off x="1572053" y="1206663"/>
                <a:ext cx="1075087" cy="4871505"/>
              </a:xfrm>
              <a:prstGeom prst="rect">
                <a:avLst/>
              </a:prstGeom>
              <a:grpFill/>
              <a:ln>
                <a:noFill/>
              </a:ln>
              <a:effectLst>
                <a:outerShdw blurRad="406400" dist="76200" dir="5400000" sx="102000" sy="102000" algn="t" rotWithShape="0">
                  <a:schemeClr val="bg2">
                    <a:lumMod val="50000"/>
                    <a:alpha val="6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900000" rtlCol="0" anchor="t"/>
              <a:lstStyle/>
              <a:p>
                <a:pPr algn="ctr">
                  <a:lnSpc>
                    <a:spcPct val="120000"/>
                  </a:lnSpc>
                </a:pPr>
                <a:endParaRPr lang="zh-CN" altLang="en-US" sz="1050" dirty="0">
                  <a:cs typeface="+mn-ea"/>
                  <a:sym typeface="+mn-lt"/>
                </a:endParaRPr>
              </a:p>
            </p:txBody>
          </p:sp>
        </p:grpSp>
        <p:sp>
          <p:nvSpPr>
            <p:cNvPr id="5" name="矩形 4"/>
            <p:cNvSpPr/>
            <p:nvPr userDrawn="1"/>
          </p:nvSpPr>
          <p:spPr>
            <a:xfrm>
              <a:off x="699300" y="1194014"/>
              <a:ext cx="3703320" cy="4871505"/>
            </a:xfrm>
            <a:prstGeom prst="rect">
              <a:avLst/>
            </a:prstGeom>
            <a:ln w="3175"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lIns="108000" tIns="900000" rIns="108000" rtlCol="0" anchor="t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50" b="0" i="0" u="none" strike="noStrike" kern="1200" cap="none" spc="0" normalizeH="0" baseline="0" noProof="0" dirty="0">
                  <a:ln>
                    <a:noFill/>
                  </a:ln>
                  <a:solidFill>
                    <a:srgbClr val="F04049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【</a:t>
              </a:r>
              <a:r>
                <a:rPr kumimoji="0" lang="zh-CN" altLang="en-US" sz="1650" b="0" i="0" u="none" strike="noStrike" kern="1200" cap="none" spc="0" normalizeH="0" baseline="0" noProof="0" dirty="0">
                  <a:ln>
                    <a:noFill/>
                  </a:ln>
                  <a:solidFill>
                    <a:srgbClr val="F04049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使用说明</a:t>
              </a:r>
              <a:r>
                <a:rPr kumimoji="0" lang="en-US" altLang="zh-CN" sz="1650" b="0" i="0" u="none" strike="noStrike" kern="1200" cap="none" spc="0" normalizeH="0" baseline="0" noProof="0" dirty="0">
                  <a:ln>
                    <a:noFill/>
                  </a:ln>
                  <a:solidFill>
                    <a:srgbClr val="F04049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】</a:t>
              </a:r>
              <a:endParaRPr kumimoji="0" lang="en-US" altLang="zh-CN" sz="1650" b="0" i="0" u="none" strike="noStrike" kern="1200" cap="none" spc="0" normalizeH="0" baseline="0" noProof="0" dirty="0">
                <a:ln>
                  <a:noFill/>
                </a:ln>
                <a:solidFill>
                  <a:srgbClr val="F04049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50" b="0" i="0" u="none" strike="noStrike" kern="1200" cap="none" spc="0" normalizeH="0" baseline="0" noProof="0" dirty="0">
                  <a:ln>
                    <a:noFill/>
                  </a:ln>
                  <a:solidFill>
                    <a:srgbClr val="F04049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1.</a:t>
              </a:r>
              <a:r>
                <a:rPr kumimoji="0" lang="zh-CN" altLang="en-US" sz="1650" b="0" i="0" u="none" strike="noStrike" kern="1200" cap="none" spc="0" normalizeH="0" baseline="0" noProof="0" dirty="0">
                  <a:ln>
                    <a:noFill/>
                  </a:ln>
                  <a:solidFill>
                    <a:srgbClr val="F04049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点击「图片标志」</a:t>
              </a:r>
              <a:endParaRPr kumimoji="0" lang="en-US" altLang="zh-CN" sz="1650" b="0" i="0" u="none" strike="noStrike" kern="1200" cap="none" spc="0" normalizeH="0" baseline="0" noProof="0" dirty="0">
                <a:ln>
                  <a:noFill/>
                </a:ln>
                <a:solidFill>
                  <a:srgbClr val="F04049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650" b="0" i="0" u="none" strike="noStrike" kern="1200" cap="none" spc="0" normalizeH="0" baseline="0" noProof="0" dirty="0">
                  <a:ln>
                    <a:noFill/>
                  </a:ln>
                  <a:solidFill>
                    <a:srgbClr val="F04049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可以直接添加电脑中的图片</a:t>
              </a:r>
              <a:endParaRPr kumimoji="0" lang="en-US" altLang="zh-CN" sz="1650" b="0" i="0" u="none" strike="noStrike" kern="1200" cap="none" spc="0" normalizeH="0" baseline="0" noProof="0" dirty="0">
                <a:ln>
                  <a:noFill/>
                </a:ln>
                <a:solidFill>
                  <a:srgbClr val="F04049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1650" b="0" i="0" u="none" strike="noStrike" kern="1200" cap="none" spc="0" normalizeH="0" baseline="0" noProof="0" dirty="0">
                <a:ln>
                  <a:noFill/>
                </a:ln>
                <a:solidFill>
                  <a:srgbClr val="F04049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50" b="0" i="0" u="none" strike="noStrike" kern="1200" cap="none" spc="0" normalizeH="0" baseline="0" noProof="0" dirty="0">
                  <a:ln>
                    <a:noFill/>
                  </a:ln>
                  <a:solidFill>
                    <a:srgbClr val="F04049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2.</a:t>
              </a:r>
              <a:r>
                <a:rPr kumimoji="0" lang="zh-CN" altLang="en-US" sz="1650" b="0" i="0" u="none" strike="noStrike" kern="1200" cap="none" spc="0" normalizeH="0" baseline="0" noProof="0" dirty="0">
                  <a:ln>
                    <a:noFill/>
                  </a:ln>
                  <a:solidFill>
                    <a:srgbClr val="F04049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添加后请将图片</a:t>
              </a:r>
              <a:endParaRPr kumimoji="0" lang="en-US" altLang="zh-CN" sz="1650" b="0" i="0" u="none" strike="noStrike" kern="1200" cap="none" spc="0" normalizeH="0" baseline="0" noProof="0" dirty="0">
                <a:ln>
                  <a:noFill/>
                </a:ln>
                <a:solidFill>
                  <a:srgbClr val="F04049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650" b="0" i="0" u="none" strike="noStrike" kern="1200" cap="none" spc="0" normalizeH="0" baseline="0" noProof="0" dirty="0">
                  <a:ln>
                    <a:noFill/>
                  </a:ln>
                  <a:solidFill>
                    <a:srgbClr val="F04049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「置于底层」</a:t>
              </a:r>
              <a:endParaRPr kumimoji="0" lang="en-US" altLang="zh-CN" sz="1650" b="0" i="0" u="none" strike="noStrike" kern="1200" cap="none" spc="0" normalizeH="0" baseline="0" noProof="0" dirty="0">
                <a:ln>
                  <a:noFill/>
                </a:ln>
                <a:solidFill>
                  <a:srgbClr val="F04049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50" b="0" i="0" u="none" strike="noStrike" kern="1200" cap="none" spc="0" normalizeH="0" baseline="0" noProof="0" dirty="0">
                <a:ln>
                  <a:noFill/>
                </a:ln>
                <a:solidFill>
                  <a:srgbClr val="F04049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50" b="0" i="0" u="none" strike="noStrike" kern="1200" cap="none" spc="0" normalizeH="0" baseline="0" noProof="0" dirty="0">
                  <a:ln>
                    <a:noFill/>
                  </a:ln>
                  <a:solidFill>
                    <a:srgbClr val="F04049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3.</a:t>
              </a:r>
              <a:r>
                <a:rPr kumimoji="0" lang="zh-CN" altLang="en-US" sz="1650" b="0" i="0" u="none" strike="noStrike" kern="1200" cap="none" spc="0" normalizeH="0" baseline="0" noProof="0" dirty="0">
                  <a:ln>
                    <a:noFill/>
                  </a:ln>
                  <a:solidFill>
                    <a:srgbClr val="F04049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如需调整图片，请用图片的「裁剪」裁剪功能</a:t>
              </a:r>
              <a:endParaRPr kumimoji="0" lang="en-US" altLang="zh-CN" sz="1650" b="0" i="0" u="none" strike="noStrike" kern="1200" cap="none" spc="0" normalizeH="0" baseline="0" noProof="0" dirty="0">
                <a:ln>
                  <a:noFill/>
                </a:ln>
                <a:solidFill>
                  <a:srgbClr val="F04049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81" name="标题 10"/>
          <p:cNvSpPr>
            <a:spLocks noGrp="1"/>
          </p:cNvSpPr>
          <p:nvPr>
            <p:ph type="title"/>
          </p:nvPr>
        </p:nvSpPr>
        <p:spPr>
          <a:xfrm>
            <a:off x="495301" y="118231"/>
            <a:ext cx="4616648" cy="506293"/>
          </a:xfrm>
          <a:prstGeom prst="rect">
            <a:avLst/>
          </a:prstGeom>
          <a:noFill/>
        </p:spPr>
        <p:txBody>
          <a:bodyPr vert="horz" wrap="none" lIns="0" tIns="0" rIns="0" bIns="0" rtlCol="0" anchor="ctr">
            <a:normAutofit/>
          </a:bodyPr>
          <a:lstStyle>
            <a:lvl1pPr>
              <a:defRPr lang="zh-CN" altLang="en-US" sz="3000" b="1" dirty="0">
                <a:latin typeface="+mn-lt"/>
                <a:ea typeface="+mn-ea"/>
                <a:cs typeface="+mn-ea"/>
              </a:defRPr>
            </a:lvl1pPr>
          </a:lstStyle>
          <a:p>
            <a:pPr marL="0" lvl="0">
              <a:lnSpc>
                <a:spcPct val="120000"/>
              </a:lnSpc>
            </a:pPr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5"/>
          </p:nvPr>
        </p:nvSpPr>
        <p:spPr>
          <a:xfrm>
            <a:off x="507113" y="844153"/>
            <a:ext cx="2861120" cy="3756422"/>
          </a:xfrm>
          <a:prstGeom prst="roundRect">
            <a:avLst>
              <a:gd name="adj" fmla="val 2153"/>
            </a:avLst>
          </a:prstGeom>
        </p:spPr>
        <p:txBody>
          <a:bodyPr/>
          <a:lstStyle/>
          <a:p>
            <a:endParaRPr lang="zh-CN" altLang="en-US" dirty="0"/>
          </a:p>
        </p:txBody>
      </p:sp>
      <p:grpSp>
        <p:nvGrpSpPr>
          <p:cNvPr id="8" name="组合 7"/>
          <p:cNvGrpSpPr/>
          <p:nvPr userDrawn="1"/>
        </p:nvGrpSpPr>
        <p:grpSpPr>
          <a:xfrm>
            <a:off x="7885120" y="207662"/>
            <a:ext cx="1258880" cy="429921"/>
            <a:chOff x="10513493" y="243589"/>
            <a:chExt cx="1678507" cy="573228"/>
          </a:xfrm>
        </p:grpSpPr>
        <p:sp>
          <p:nvSpPr>
            <p:cNvPr id="82" name="任意多边形: 形状 81"/>
            <p:cNvSpPr/>
            <p:nvPr userDrawn="1"/>
          </p:nvSpPr>
          <p:spPr>
            <a:xfrm>
              <a:off x="10513493" y="243589"/>
              <a:ext cx="1678507" cy="573228"/>
            </a:xfrm>
            <a:custGeom>
              <a:avLst/>
              <a:gdLst>
                <a:gd name="connsiteX0" fmla="*/ 83399 w 1678507"/>
                <a:gd name="connsiteY0" fmla="*/ 0 h 573228"/>
                <a:gd name="connsiteX1" fmla="*/ 1678507 w 1678507"/>
                <a:gd name="connsiteY1" fmla="*/ 0 h 573228"/>
                <a:gd name="connsiteX2" fmla="*/ 1678507 w 1678507"/>
                <a:gd name="connsiteY2" fmla="*/ 573228 h 573228"/>
                <a:gd name="connsiteX3" fmla="*/ 0 w 1678507"/>
                <a:gd name="connsiteY3" fmla="*/ 573228 h 573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8507" h="573228">
                  <a:moveTo>
                    <a:pt x="83399" y="0"/>
                  </a:moveTo>
                  <a:lnTo>
                    <a:pt x="1678507" y="0"/>
                  </a:lnTo>
                  <a:lnTo>
                    <a:pt x="1678507" y="573228"/>
                  </a:lnTo>
                  <a:lnTo>
                    <a:pt x="0" y="57322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lnSpc>
                  <a:spcPct val="120000"/>
                </a:lnSpc>
              </a:pPr>
              <a:endParaRPr lang="zh-CN" altLang="en-US" sz="1050" dirty="0">
                <a:cs typeface="+mn-ea"/>
                <a:sym typeface="+mn-lt"/>
              </a:endParaRPr>
            </a:p>
          </p:txBody>
        </p:sp>
        <p:grpSp>
          <p:nvGrpSpPr>
            <p:cNvPr id="17" name="ba3e13bc-cc22-40db-8abb-361298693e2c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  <p:cNvGrpSpPr>
              <a:grpSpLocks noChangeAspect="1"/>
            </p:cNvGrpSpPr>
            <p:nvPr userDrawn="1">
              <p:custDataLst>
                <p:tags r:id="rId2"/>
              </p:custDataLst>
            </p:nvPr>
          </p:nvGrpSpPr>
          <p:grpSpPr>
            <a:xfrm>
              <a:off x="10764993" y="322121"/>
              <a:ext cx="1259367" cy="366473"/>
              <a:chOff x="2866708" y="2481344"/>
              <a:chExt cx="6458593" cy="1879440"/>
            </a:xfrm>
            <a:solidFill>
              <a:schemeClr val="bg1"/>
            </a:solidFill>
          </p:grpSpPr>
          <p:grpSp>
            <p:nvGrpSpPr>
              <p:cNvPr id="18" name="işļïḋé"/>
              <p:cNvGrpSpPr/>
              <p:nvPr/>
            </p:nvGrpSpPr>
            <p:grpSpPr>
              <a:xfrm>
                <a:off x="2866708" y="2604783"/>
                <a:ext cx="1724148" cy="1756001"/>
                <a:chOff x="4810125" y="3095626"/>
                <a:chExt cx="687388" cy="700088"/>
              </a:xfrm>
              <a:grpFill/>
            </p:grpSpPr>
            <p:sp>
              <p:nvSpPr>
                <p:cNvPr id="47" name="îṥḷïḑe"/>
                <p:cNvSpPr/>
                <p:nvPr/>
              </p:nvSpPr>
              <p:spPr bwMode="auto">
                <a:xfrm>
                  <a:off x="4810125" y="3095626"/>
                  <a:ext cx="687388" cy="700088"/>
                </a:xfrm>
                <a:custGeom>
                  <a:avLst/>
                  <a:gdLst>
                    <a:gd name="T0" fmla="*/ 104 w 208"/>
                    <a:gd name="T1" fmla="*/ 207 h 210"/>
                    <a:gd name="T2" fmla="*/ 4 w 208"/>
                    <a:gd name="T3" fmla="*/ 105 h 210"/>
                    <a:gd name="T4" fmla="*/ 104 w 208"/>
                    <a:gd name="T5" fmla="*/ 4 h 210"/>
                    <a:gd name="T6" fmla="*/ 204 w 208"/>
                    <a:gd name="T7" fmla="*/ 105 h 210"/>
                    <a:gd name="T8" fmla="*/ 104 w 208"/>
                    <a:gd name="T9" fmla="*/ 207 h 210"/>
                    <a:gd name="T10" fmla="*/ 104 w 208"/>
                    <a:gd name="T11" fmla="*/ 0 h 210"/>
                    <a:gd name="T12" fmla="*/ 0 w 208"/>
                    <a:gd name="T13" fmla="*/ 105 h 210"/>
                    <a:gd name="T14" fmla="*/ 104 w 208"/>
                    <a:gd name="T15" fmla="*/ 210 h 210"/>
                    <a:gd name="T16" fmla="*/ 208 w 208"/>
                    <a:gd name="T17" fmla="*/ 105 h 210"/>
                    <a:gd name="T18" fmla="*/ 104 w 208"/>
                    <a:gd name="T19" fmla="*/ 0 h 2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08" h="210">
                      <a:moveTo>
                        <a:pt x="104" y="207"/>
                      </a:moveTo>
                      <a:cubicBezTo>
                        <a:pt x="49" y="207"/>
                        <a:pt x="4" y="161"/>
                        <a:pt x="4" y="105"/>
                      </a:cubicBezTo>
                      <a:cubicBezTo>
                        <a:pt x="4" y="49"/>
                        <a:pt x="49" y="4"/>
                        <a:pt x="104" y="4"/>
                      </a:cubicBezTo>
                      <a:cubicBezTo>
                        <a:pt x="159" y="4"/>
                        <a:pt x="204" y="49"/>
                        <a:pt x="204" y="105"/>
                      </a:cubicBezTo>
                      <a:cubicBezTo>
                        <a:pt x="204" y="161"/>
                        <a:pt x="159" y="207"/>
                        <a:pt x="104" y="207"/>
                      </a:cubicBezTo>
                      <a:close/>
                      <a:moveTo>
                        <a:pt x="104" y="0"/>
                      </a:moveTo>
                      <a:cubicBezTo>
                        <a:pt x="47" y="0"/>
                        <a:pt x="0" y="47"/>
                        <a:pt x="0" y="105"/>
                      </a:cubicBezTo>
                      <a:cubicBezTo>
                        <a:pt x="0" y="163"/>
                        <a:pt x="47" y="210"/>
                        <a:pt x="104" y="210"/>
                      </a:cubicBezTo>
                      <a:cubicBezTo>
                        <a:pt x="161" y="210"/>
                        <a:pt x="208" y="163"/>
                        <a:pt x="208" y="105"/>
                      </a:cubicBezTo>
                      <a:cubicBezTo>
                        <a:pt x="208" y="47"/>
                        <a:pt x="161" y="0"/>
                        <a:pt x="10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48" name="îś1îḑê"/>
                <p:cNvSpPr/>
                <p:nvPr/>
              </p:nvSpPr>
              <p:spPr bwMode="auto">
                <a:xfrm>
                  <a:off x="5384800" y="3559176"/>
                  <a:ext cx="46038" cy="30163"/>
                </a:xfrm>
                <a:custGeom>
                  <a:avLst/>
                  <a:gdLst>
                    <a:gd name="T0" fmla="*/ 29 w 29"/>
                    <a:gd name="T1" fmla="*/ 13 h 19"/>
                    <a:gd name="T2" fmla="*/ 27 w 29"/>
                    <a:gd name="T3" fmla="*/ 19 h 19"/>
                    <a:gd name="T4" fmla="*/ 0 w 29"/>
                    <a:gd name="T5" fmla="*/ 6 h 19"/>
                    <a:gd name="T6" fmla="*/ 4 w 29"/>
                    <a:gd name="T7" fmla="*/ 0 h 19"/>
                    <a:gd name="T8" fmla="*/ 29 w 29"/>
                    <a:gd name="T9" fmla="*/ 13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19">
                      <a:moveTo>
                        <a:pt x="29" y="13"/>
                      </a:moveTo>
                      <a:lnTo>
                        <a:pt x="27" y="19"/>
                      </a:lnTo>
                      <a:lnTo>
                        <a:pt x="0" y="6"/>
                      </a:lnTo>
                      <a:lnTo>
                        <a:pt x="4" y="0"/>
                      </a:lnTo>
                      <a:lnTo>
                        <a:pt x="29" y="1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49" name="ïṧ1íḍè"/>
                <p:cNvSpPr/>
                <p:nvPr/>
              </p:nvSpPr>
              <p:spPr bwMode="auto">
                <a:xfrm>
                  <a:off x="5405438" y="3479801"/>
                  <a:ext cx="49213" cy="42863"/>
                </a:xfrm>
                <a:custGeom>
                  <a:avLst/>
                  <a:gdLst>
                    <a:gd name="T0" fmla="*/ 31 w 31"/>
                    <a:gd name="T1" fmla="*/ 14 h 27"/>
                    <a:gd name="T2" fmla="*/ 29 w 31"/>
                    <a:gd name="T3" fmla="*/ 21 h 27"/>
                    <a:gd name="T4" fmla="*/ 19 w 31"/>
                    <a:gd name="T5" fmla="*/ 18 h 27"/>
                    <a:gd name="T6" fmla="*/ 0 w 31"/>
                    <a:gd name="T7" fmla="*/ 27 h 27"/>
                    <a:gd name="T8" fmla="*/ 2 w 31"/>
                    <a:gd name="T9" fmla="*/ 18 h 27"/>
                    <a:gd name="T10" fmla="*/ 14 w 31"/>
                    <a:gd name="T11" fmla="*/ 14 h 27"/>
                    <a:gd name="T12" fmla="*/ 4 w 31"/>
                    <a:gd name="T13" fmla="*/ 6 h 27"/>
                    <a:gd name="T14" fmla="*/ 4 w 31"/>
                    <a:gd name="T15" fmla="*/ 0 h 27"/>
                    <a:gd name="T16" fmla="*/ 19 w 31"/>
                    <a:gd name="T17" fmla="*/ 12 h 27"/>
                    <a:gd name="T18" fmla="*/ 31 w 31"/>
                    <a:gd name="T19" fmla="*/ 14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1" h="27">
                      <a:moveTo>
                        <a:pt x="31" y="14"/>
                      </a:moveTo>
                      <a:lnTo>
                        <a:pt x="29" y="21"/>
                      </a:lnTo>
                      <a:lnTo>
                        <a:pt x="19" y="18"/>
                      </a:lnTo>
                      <a:lnTo>
                        <a:pt x="0" y="27"/>
                      </a:lnTo>
                      <a:lnTo>
                        <a:pt x="2" y="18"/>
                      </a:lnTo>
                      <a:lnTo>
                        <a:pt x="14" y="14"/>
                      </a:lnTo>
                      <a:lnTo>
                        <a:pt x="4" y="6"/>
                      </a:lnTo>
                      <a:lnTo>
                        <a:pt x="4" y="0"/>
                      </a:lnTo>
                      <a:lnTo>
                        <a:pt x="19" y="12"/>
                      </a:lnTo>
                      <a:lnTo>
                        <a:pt x="31" y="1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50" name="íš1íḓè"/>
                <p:cNvSpPr/>
                <p:nvPr/>
              </p:nvSpPr>
              <p:spPr bwMode="auto">
                <a:xfrm>
                  <a:off x="5391150" y="3522663"/>
                  <a:ext cx="50800" cy="36513"/>
                </a:xfrm>
                <a:custGeom>
                  <a:avLst/>
                  <a:gdLst>
                    <a:gd name="T0" fmla="*/ 32 w 32"/>
                    <a:gd name="T1" fmla="*/ 17 h 23"/>
                    <a:gd name="T2" fmla="*/ 32 w 32"/>
                    <a:gd name="T3" fmla="*/ 23 h 23"/>
                    <a:gd name="T4" fmla="*/ 9 w 32"/>
                    <a:gd name="T5" fmla="*/ 15 h 23"/>
                    <a:gd name="T6" fmla="*/ 7 w 32"/>
                    <a:gd name="T7" fmla="*/ 23 h 23"/>
                    <a:gd name="T8" fmla="*/ 0 w 32"/>
                    <a:gd name="T9" fmla="*/ 21 h 23"/>
                    <a:gd name="T10" fmla="*/ 9 w 32"/>
                    <a:gd name="T11" fmla="*/ 0 h 23"/>
                    <a:gd name="T12" fmla="*/ 13 w 32"/>
                    <a:gd name="T13" fmla="*/ 2 h 23"/>
                    <a:gd name="T14" fmla="*/ 11 w 32"/>
                    <a:gd name="T15" fmla="*/ 8 h 23"/>
                    <a:gd name="T16" fmla="*/ 32 w 32"/>
                    <a:gd name="T17" fmla="*/ 17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2" h="23">
                      <a:moveTo>
                        <a:pt x="32" y="17"/>
                      </a:moveTo>
                      <a:lnTo>
                        <a:pt x="32" y="23"/>
                      </a:lnTo>
                      <a:lnTo>
                        <a:pt x="9" y="15"/>
                      </a:lnTo>
                      <a:lnTo>
                        <a:pt x="7" y="23"/>
                      </a:lnTo>
                      <a:lnTo>
                        <a:pt x="0" y="21"/>
                      </a:lnTo>
                      <a:lnTo>
                        <a:pt x="9" y="0"/>
                      </a:lnTo>
                      <a:lnTo>
                        <a:pt x="13" y="2"/>
                      </a:lnTo>
                      <a:lnTo>
                        <a:pt x="11" y="8"/>
                      </a:lnTo>
                      <a:lnTo>
                        <a:pt x="32" y="1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 dirty="0">
                    <a:cs typeface="+mn-ea"/>
                    <a:sym typeface="+mn-lt"/>
                  </a:endParaRPr>
                </a:p>
              </p:txBody>
            </p:sp>
            <p:sp>
              <p:nvSpPr>
                <p:cNvPr id="51" name="îṡḻîḑé"/>
                <p:cNvSpPr/>
                <p:nvPr/>
              </p:nvSpPr>
              <p:spPr bwMode="auto">
                <a:xfrm>
                  <a:off x="5368925" y="3579813"/>
                  <a:ext cx="46038" cy="46038"/>
                </a:xfrm>
                <a:custGeom>
                  <a:avLst/>
                  <a:gdLst>
                    <a:gd name="T0" fmla="*/ 0 w 14"/>
                    <a:gd name="T1" fmla="*/ 6 h 14"/>
                    <a:gd name="T2" fmla="*/ 1 w 14"/>
                    <a:gd name="T3" fmla="*/ 3 h 14"/>
                    <a:gd name="T4" fmla="*/ 4 w 14"/>
                    <a:gd name="T5" fmla="*/ 1 h 14"/>
                    <a:gd name="T6" fmla="*/ 8 w 14"/>
                    <a:gd name="T7" fmla="*/ 1 h 14"/>
                    <a:gd name="T8" fmla="*/ 6 w 14"/>
                    <a:gd name="T9" fmla="*/ 4 h 14"/>
                    <a:gd name="T10" fmla="*/ 5 w 14"/>
                    <a:gd name="T11" fmla="*/ 3 h 14"/>
                    <a:gd name="T12" fmla="*/ 3 w 14"/>
                    <a:gd name="T13" fmla="*/ 5 h 14"/>
                    <a:gd name="T14" fmla="*/ 3 w 14"/>
                    <a:gd name="T15" fmla="*/ 6 h 14"/>
                    <a:gd name="T16" fmla="*/ 3 w 14"/>
                    <a:gd name="T17" fmla="*/ 7 h 14"/>
                    <a:gd name="T18" fmla="*/ 4 w 14"/>
                    <a:gd name="T19" fmla="*/ 7 h 14"/>
                    <a:gd name="T20" fmla="*/ 6 w 14"/>
                    <a:gd name="T21" fmla="*/ 6 h 14"/>
                    <a:gd name="T22" fmla="*/ 9 w 14"/>
                    <a:gd name="T23" fmla="*/ 4 h 14"/>
                    <a:gd name="T24" fmla="*/ 11 w 14"/>
                    <a:gd name="T25" fmla="*/ 3 h 14"/>
                    <a:gd name="T26" fmla="*/ 13 w 14"/>
                    <a:gd name="T27" fmla="*/ 4 h 14"/>
                    <a:gd name="T28" fmla="*/ 14 w 14"/>
                    <a:gd name="T29" fmla="*/ 6 h 14"/>
                    <a:gd name="T30" fmla="*/ 14 w 14"/>
                    <a:gd name="T31" fmla="*/ 8 h 14"/>
                    <a:gd name="T32" fmla="*/ 13 w 14"/>
                    <a:gd name="T33" fmla="*/ 11 h 14"/>
                    <a:gd name="T34" fmla="*/ 10 w 14"/>
                    <a:gd name="T35" fmla="*/ 14 h 14"/>
                    <a:gd name="T36" fmla="*/ 6 w 14"/>
                    <a:gd name="T37" fmla="*/ 13 h 14"/>
                    <a:gd name="T38" fmla="*/ 7 w 14"/>
                    <a:gd name="T39" fmla="*/ 11 h 14"/>
                    <a:gd name="T40" fmla="*/ 10 w 14"/>
                    <a:gd name="T41" fmla="*/ 11 h 14"/>
                    <a:gd name="T42" fmla="*/ 11 w 14"/>
                    <a:gd name="T43" fmla="*/ 10 h 14"/>
                    <a:gd name="T44" fmla="*/ 12 w 14"/>
                    <a:gd name="T45" fmla="*/ 8 h 14"/>
                    <a:gd name="T46" fmla="*/ 11 w 14"/>
                    <a:gd name="T47" fmla="*/ 6 h 14"/>
                    <a:gd name="T48" fmla="*/ 10 w 14"/>
                    <a:gd name="T49" fmla="*/ 6 h 14"/>
                    <a:gd name="T50" fmla="*/ 9 w 14"/>
                    <a:gd name="T51" fmla="*/ 7 h 14"/>
                    <a:gd name="T52" fmla="*/ 7 w 14"/>
                    <a:gd name="T53" fmla="*/ 8 h 14"/>
                    <a:gd name="T54" fmla="*/ 5 w 14"/>
                    <a:gd name="T55" fmla="*/ 10 h 14"/>
                    <a:gd name="T56" fmla="*/ 2 w 14"/>
                    <a:gd name="T57" fmla="*/ 9 h 14"/>
                    <a:gd name="T58" fmla="*/ 0 w 14"/>
                    <a:gd name="T59" fmla="*/ 8 h 14"/>
                    <a:gd name="T60" fmla="*/ 0 w 14"/>
                    <a:gd name="T61" fmla="*/ 6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14" h="14">
                      <a:moveTo>
                        <a:pt x="0" y="6"/>
                      </a:moveTo>
                      <a:cubicBezTo>
                        <a:pt x="0" y="5"/>
                        <a:pt x="1" y="4"/>
                        <a:pt x="1" y="3"/>
                      </a:cubicBezTo>
                      <a:cubicBezTo>
                        <a:pt x="2" y="2"/>
                        <a:pt x="3" y="1"/>
                        <a:pt x="4" y="1"/>
                      </a:cubicBezTo>
                      <a:cubicBezTo>
                        <a:pt x="5" y="0"/>
                        <a:pt x="7" y="1"/>
                        <a:pt x="8" y="1"/>
                      </a:cubicBezTo>
                      <a:cubicBezTo>
                        <a:pt x="6" y="4"/>
                        <a:pt x="6" y="4"/>
                        <a:pt x="6" y="4"/>
                      </a:cubicBezTo>
                      <a:cubicBezTo>
                        <a:pt x="6" y="3"/>
                        <a:pt x="5" y="3"/>
                        <a:pt x="5" y="3"/>
                      </a:cubicBezTo>
                      <a:cubicBezTo>
                        <a:pt x="4" y="4"/>
                        <a:pt x="4" y="4"/>
                        <a:pt x="3" y="5"/>
                      </a:cubicBezTo>
                      <a:cubicBezTo>
                        <a:pt x="3" y="5"/>
                        <a:pt x="2" y="6"/>
                        <a:pt x="3" y="6"/>
                      </a:cubicBezTo>
                      <a:cubicBezTo>
                        <a:pt x="3" y="7"/>
                        <a:pt x="3" y="7"/>
                        <a:pt x="3" y="7"/>
                      </a:cubicBezTo>
                      <a:cubicBezTo>
                        <a:pt x="3" y="7"/>
                        <a:pt x="4" y="7"/>
                        <a:pt x="4" y="7"/>
                      </a:cubicBezTo>
                      <a:cubicBezTo>
                        <a:pt x="4" y="7"/>
                        <a:pt x="5" y="7"/>
                        <a:pt x="6" y="6"/>
                      </a:cubicBezTo>
                      <a:cubicBezTo>
                        <a:pt x="7" y="5"/>
                        <a:pt x="8" y="4"/>
                        <a:pt x="9" y="4"/>
                      </a:cubicBezTo>
                      <a:cubicBezTo>
                        <a:pt x="9" y="4"/>
                        <a:pt x="10" y="3"/>
                        <a:pt x="11" y="3"/>
                      </a:cubicBezTo>
                      <a:cubicBezTo>
                        <a:pt x="11" y="3"/>
                        <a:pt x="12" y="4"/>
                        <a:pt x="13" y="4"/>
                      </a:cubicBezTo>
                      <a:cubicBezTo>
                        <a:pt x="13" y="5"/>
                        <a:pt x="14" y="5"/>
                        <a:pt x="14" y="6"/>
                      </a:cubicBezTo>
                      <a:cubicBezTo>
                        <a:pt x="14" y="7"/>
                        <a:pt x="14" y="7"/>
                        <a:pt x="14" y="8"/>
                      </a:cubicBezTo>
                      <a:cubicBezTo>
                        <a:pt x="14" y="9"/>
                        <a:pt x="14" y="10"/>
                        <a:pt x="13" y="11"/>
                      </a:cubicBezTo>
                      <a:cubicBezTo>
                        <a:pt x="12" y="12"/>
                        <a:pt x="11" y="13"/>
                        <a:pt x="10" y="14"/>
                      </a:cubicBezTo>
                      <a:cubicBezTo>
                        <a:pt x="9" y="14"/>
                        <a:pt x="7" y="14"/>
                        <a:pt x="6" y="13"/>
                      </a:cubicBezTo>
                      <a:cubicBezTo>
                        <a:pt x="7" y="11"/>
                        <a:pt x="7" y="11"/>
                        <a:pt x="7" y="11"/>
                      </a:cubicBezTo>
                      <a:cubicBezTo>
                        <a:pt x="8" y="11"/>
                        <a:pt x="9" y="11"/>
                        <a:pt x="10" y="11"/>
                      </a:cubicBezTo>
                      <a:cubicBezTo>
                        <a:pt x="10" y="11"/>
                        <a:pt x="11" y="10"/>
                        <a:pt x="11" y="10"/>
                      </a:cubicBezTo>
                      <a:cubicBezTo>
                        <a:pt x="12" y="9"/>
                        <a:pt x="12" y="8"/>
                        <a:pt x="12" y="8"/>
                      </a:cubicBezTo>
                      <a:cubicBezTo>
                        <a:pt x="12" y="7"/>
                        <a:pt x="12" y="7"/>
                        <a:pt x="11" y="6"/>
                      </a:cubicBezTo>
                      <a:cubicBezTo>
                        <a:pt x="11" y="6"/>
                        <a:pt x="11" y="6"/>
                        <a:pt x="10" y="6"/>
                      </a:cubicBezTo>
                      <a:cubicBezTo>
                        <a:pt x="10" y="6"/>
                        <a:pt x="10" y="6"/>
                        <a:pt x="9" y="7"/>
                      </a:cubicBezTo>
                      <a:cubicBezTo>
                        <a:pt x="9" y="7"/>
                        <a:pt x="8" y="7"/>
                        <a:pt x="7" y="8"/>
                      </a:cubicBezTo>
                      <a:cubicBezTo>
                        <a:pt x="6" y="9"/>
                        <a:pt x="5" y="10"/>
                        <a:pt x="5" y="10"/>
                      </a:cubicBezTo>
                      <a:cubicBezTo>
                        <a:pt x="4" y="10"/>
                        <a:pt x="3" y="10"/>
                        <a:pt x="2" y="9"/>
                      </a:cubicBezTo>
                      <a:cubicBezTo>
                        <a:pt x="1" y="9"/>
                        <a:pt x="1" y="9"/>
                        <a:pt x="0" y="8"/>
                      </a:cubicBezTo>
                      <a:cubicBezTo>
                        <a:pt x="0" y="7"/>
                        <a:pt x="0" y="7"/>
                        <a:pt x="0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52" name="íSḷiḑé"/>
                <p:cNvSpPr/>
                <p:nvPr/>
              </p:nvSpPr>
              <p:spPr bwMode="auto">
                <a:xfrm>
                  <a:off x="5335588" y="3616326"/>
                  <a:ext cx="60325" cy="52388"/>
                </a:xfrm>
                <a:custGeom>
                  <a:avLst/>
                  <a:gdLst>
                    <a:gd name="T0" fmla="*/ 12 w 18"/>
                    <a:gd name="T1" fmla="*/ 9 h 16"/>
                    <a:gd name="T2" fmla="*/ 10 w 18"/>
                    <a:gd name="T3" fmla="*/ 8 h 16"/>
                    <a:gd name="T4" fmla="*/ 9 w 18"/>
                    <a:gd name="T5" fmla="*/ 9 h 16"/>
                    <a:gd name="T6" fmla="*/ 8 w 18"/>
                    <a:gd name="T7" fmla="*/ 9 h 16"/>
                    <a:gd name="T8" fmla="*/ 8 w 18"/>
                    <a:gd name="T9" fmla="*/ 10 h 16"/>
                    <a:gd name="T10" fmla="*/ 12 w 18"/>
                    <a:gd name="T11" fmla="*/ 14 h 16"/>
                    <a:gd name="T12" fmla="*/ 10 w 18"/>
                    <a:gd name="T13" fmla="*/ 16 h 16"/>
                    <a:gd name="T14" fmla="*/ 0 w 18"/>
                    <a:gd name="T15" fmla="*/ 7 h 16"/>
                    <a:gd name="T16" fmla="*/ 4 w 18"/>
                    <a:gd name="T17" fmla="*/ 2 h 16"/>
                    <a:gd name="T18" fmla="*/ 6 w 18"/>
                    <a:gd name="T19" fmla="*/ 0 h 16"/>
                    <a:gd name="T20" fmla="*/ 8 w 18"/>
                    <a:gd name="T21" fmla="*/ 0 h 16"/>
                    <a:gd name="T22" fmla="*/ 10 w 18"/>
                    <a:gd name="T23" fmla="*/ 1 h 16"/>
                    <a:gd name="T24" fmla="*/ 12 w 18"/>
                    <a:gd name="T25" fmla="*/ 3 h 16"/>
                    <a:gd name="T26" fmla="*/ 11 w 18"/>
                    <a:gd name="T27" fmla="*/ 6 h 16"/>
                    <a:gd name="T28" fmla="*/ 12 w 18"/>
                    <a:gd name="T29" fmla="*/ 6 h 16"/>
                    <a:gd name="T30" fmla="*/ 15 w 18"/>
                    <a:gd name="T31" fmla="*/ 6 h 16"/>
                    <a:gd name="T32" fmla="*/ 18 w 18"/>
                    <a:gd name="T33" fmla="*/ 7 h 16"/>
                    <a:gd name="T34" fmla="*/ 16 w 18"/>
                    <a:gd name="T35" fmla="*/ 9 h 16"/>
                    <a:gd name="T36" fmla="*/ 12 w 18"/>
                    <a:gd name="T37" fmla="*/ 9 h 16"/>
                    <a:gd name="T38" fmla="*/ 9 w 18"/>
                    <a:gd name="T39" fmla="*/ 5 h 16"/>
                    <a:gd name="T40" fmla="*/ 9 w 18"/>
                    <a:gd name="T41" fmla="*/ 4 h 16"/>
                    <a:gd name="T42" fmla="*/ 8 w 18"/>
                    <a:gd name="T43" fmla="*/ 3 h 16"/>
                    <a:gd name="T44" fmla="*/ 7 w 18"/>
                    <a:gd name="T45" fmla="*/ 3 h 16"/>
                    <a:gd name="T46" fmla="*/ 6 w 18"/>
                    <a:gd name="T47" fmla="*/ 3 h 16"/>
                    <a:gd name="T48" fmla="*/ 5 w 18"/>
                    <a:gd name="T49" fmla="*/ 5 h 16"/>
                    <a:gd name="T50" fmla="*/ 3 w 18"/>
                    <a:gd name="T51" fmla="*/ 6 h 16"/>
                    <a:gd name="T52" fmla="*/ 6 w 18"/>
                    <a:gd name="T53" fmla="*/ 8 h 16"/>
                    <a:gd name="T54" fmla="*/ 7 w 18"/>
                    <a:gd name="T55" fmla="*/ 7 h 16"/>
                    <a:gd name="T56" fmla="*/ 9 w 18"/>
                    <a:gd name="T57" fmla="*/ 5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18" h="16">
                      <a:moveTo>
                        <a:pt x="12" y="9"/>
                      </a:moveTo>
                      <a:cubicBezTo>
                        <a:pt x="11" y="8"/>
                        <a:pt x="10" y="8"/>
                        <a:pt x="10" y="8"/>
                      </a:cubicBezTo>
                      <a:cubicBezTo>
                        <a:pt x="10" y="8"/>
                        <a:pt x="9" y="8"/>
                        <a:pt x="9" y="9"/>
                      </a:cubicBezTo>
                      <a:cubicBezTo>
                        <a:pt x="9" y="9"/>
                        <a:pt x="8" y="9"/>
                        <a:pt x="8" y="9"/>
                      </a:cubicBezTo>
                      <a:cubicBezTo>
                        <a:pt x="8" y="10"/>
                        <a:pt x="8" y="10"/>
                        <a:pt x="8" y="10"/>
                      </a:cubicBezTo>
                      <a:cubicBezTo>
                        <a:pt x="12" y="14"/>
                        <a:pt x="12" y="14"/>
                        <a:pt x="12" y="14"/>
                      </a:cubicBezTo>
                      <a:cubicBezTo>
                        <a:pt x="10" y="16"/>
                        <a:pt x="10" y="16"/>
                        <a:pt x="10" y="16"/>
                      </a:cubicBezTo>
                      <a:cubicBezTo>
                        <a:pt x="0" y="7"/>
                        <a:pt x="0" y="7"/>
                        <a:pt x="0" y="7"/>
                      </a:cubicBezTo>
                      <a:cubicBezTo>
                        <a:pt x="4" y="2"/>
                        <a:pt x="4" y="2"/>
                        <a:pt x="4" y="2"/>
                      </a:cubicBezTo>
                      <a:cubicBezTo>
                        <a:pt x="5" y="1"/>
                        <a:pt x="6" y="1"/>
                        <a:pt x="6" y="0"/>
                      </a:cubicBezTo>
                      <a:cubicBezTo>
                        <a:pt x="7" y="0"/>
                        <a:pt x="8" y="0"/>
                        <a:pt x="8" y="0"/>
                      </a:cubicBezTo>
                      <a:cubicBezTo>
                        <a:pt x="9" y="0"/>
                        <a:pt x="10" y="1"/>
                        <a:pt x="10" y="1"/>
                      </a:cubicBezTo>
                      <a:cubicBezTo>
                        <a:pt x="11" y="2"/>
                        <a:pt x="11" y="3"/>
                        <a:pt x="12" y="3"/>
                      </a:cubicBezTo>
                      <a:cubicBezTo>
                        <a:pt x="12" y="4"/>
                        <a:pt x="11" y="5"/>
                        <a:pt x="11" y="6"/>
                      </a:cubicBezTo>
                      <a:cubicBezTo>
                        <a:pt x="11" y="6"/>
                        <a:pt x="12" y="6"/>
                        <a:pt x="12" y="6"/>
                      </a:cubicBezTo>
                      <a:cubicBezTo>
                        <a:pt x="13" y="6"/>
                        <a:pt x="14" y="6"/>
                        <a:pt x="15" y="6"/>
                      </a:cubicBezTo>
                      <a:cubicBezTo>
                        <a:pt x="18" y="7"/>
                        <a:pt x="18" y="7"/>
                        <a:pt x="18" y="7"/>
                      </a:cubicBezTo>
                      <a:cubicBezTo>
                        <a:pt x="16" y="9"/>
                        <a:pt x="16" y="9"/>
                        <a:pt x="16" y="9"/>
                      </a:cubicBezTo>
                      <a:cubicBezTo>
                        <a:pt x="12" y="9"/>
                        <a:pt x="12" y="9"/>
                        <a:pt x="12" y="9"/>
                      </a:cubicBezTo>
                      <a:close/>
                      <a:moveTo>
                        <a:pt x="9" y="5"/>
                      </a:moveTo>
                      <a:cubicBezTo>
                        <a:pt x="9" y="5"/>
                        <a:pt x="9" y="4"/>
                        <a:pt x="9" y="4"/>
                      </a:cubicBezTo>
                      <a:cubicBezTo>
                        <a:pt x="9" y="4"/>
                        <a:pt x="9" y="4"/>
                        <a:pt x="8" y="3"/>
                      </a:cubicBezTo>
                      <a:cubicBezTo>
                        <a:pt x="8" y="3"/>
                        <a:pt x="8" y="3"/>
                        <a:pt x="7" y="3"/>
                      </a:cubicBezTo>
                      <a:cubicBezTo>
                        <a:pt x="7" y="3"/>
                        <a:pt x="7" y="3"/>
                        <a:pt x="6" y="3"/>
                      </a:cubicBezTo>
                      <a:cubicBezTo>
                        <a:pt x="6" y="3"/>
                        <a:pt x="6" y="4"/>
                        <a:pt x="5" y="5"/>
                      </a:cubicBezTo>
                      <a:cubicBezTo>
                        <a:pt x="3" y="6"/>
                        <a:pt x="3" y="6"/>
                        <a:pt x="3" y="6"/>
                      </a:cubicBezTo>
                      <a:cubicBezTo>
                        <a:pt x="6" y="8"/>
                        <a:pt x="6" y="8"/>
                        <a:pt x="6" y="8"/>
                      </a:cubicBezTo>
                      <a:cubicBezTo>
                        <a:pt x="7" y="7"/>
                        <a:pt x="7" y="7"/>
                        <a:pt x="7" y="7"/>
                      </a:cubicBezTo>
                      <a:cubicBezTo>
                        <a:pt x="8" y="6"/>
                        <a:pt x="9" y="5"/>
                        <a:pt x="9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53" name="iṩ1ïḋè"/>
                <p:cNvSpPr/>
                <p:nvPr/>
              </p:nvSpPr>
              <p:spPr bwMode="auto">
                <a:xfrm>
                  <a:off x="5302250" y="3641726"/>
                  <a:ext cx="57150" cy="57150"/>
                </a:xfrm>
                <a:custGeom>
                  <a:avLst/>
                  <a:gdLst>
                    <a:gd name="T0" fmla="*/ 19 w 36"/>
                    <a:gd name="T1" fmla="*/ 36 h 36"/>
                    <a:gd name="T2" fmla="*/ 0 w 36"/>
                    <a:gd name="T3" fmla="*/ 15 h 36"/>
                    <a:gd name="T4" fmla="*/ 17 w 36"/>
                    <a:gd name="T5" fmla="*/ 0 h 36"/>
                    <a:gd name="T6" fmla="*/ 19 w 36"/>
                    <a:gd name="T7" fmla="*/ 5 h 36"/>
                    <a:gd name="T8" fmla="*/ 9 w 36"/>
                    <a:gd name="T9" fmla="*/ 15 h 36"/>
                    <a:gd name="T10" fmla="*/ 13 w 36"/>
                    <a:gd name="T11" fmla="*/ 19 h 36"/>
                    <a:gd name="T12" fmla="*/ 23 w 36"/>
                    <a:gd name="T13" fmla="*/ 11 h 36"/>
                    <a:gd name="T14" fmla="*/ 25 w 36"/>
                    <a:gd name="T15" fmla="*/ 15 h 36"/>
                    <a:gd name="T16" fmla="*/ 15 w 36"/>
                    <a:gd name="T17" fmla="*/ 24 h 36"/>
                    <a:gd name="T18" fmla="*/ 19 w 36"/>
                    <a:gd name="T19" fmla="*/ 30 h 36"/>
                    <a:gd name="T20" fmla="*/ 31 w 36"/>
                    <a:gd name="T21" fmla="*/ 19 h 36"/>
                    <a:gd name="T22" fmla="*/ 36 w 36"/>
                    <a:gd name="T23" fmla="*/ 24 h 36"/>
                    <a:gd name="T24" fmla="*/ 19 w 36"/>
                    <a:gd name="T25" fmla="*/ 36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6" h="36">
                      <a:moveTo>
                        <a:pt x="19" y="36"/>
                      </a:moveTo>
                      <a:lnTo>
                        <a:pt x="0" y="15"/>
                      </a:lnTo>
                      <a:lnTo>
                        <a:pt x="17" y="0"/>
                      </a:lnTo>
                      <a:lnTo>
                        <a:pt x="19" y="5"/>
                      </a:lnTo>
                      <a:lnTo>
                        <a:pt x="9" y="15"/>
                      </a:lnTo>
                      <a:lnTo>
                        <a:pt x="13" y="19"/>
                      </a:lnTo>
                      <a:lnTo>
                        <a:pt x="23" y="11"/>
                      </a:lnTo>
                      <a:lnTo>
                        <a:pt x="25" y="15"/>
                      </a:lnTo>
                      <a:lnTo>
                        <a:pt x="15" y="24"/>
                      </a:lnTo>
                      <a:lnTo>
                        <a:pt x="19" y="30"/>
                      </a:lnTo>
                      <a:lnTo>
                        <a:pt x="31" y="19"/>
                      </a:lnTo>
                      <a:lnTo>
                        <a:pt x="36" y="24"/>
                      </a:lnTo>
                      <a:lnTo>
                        <a:pt x="19" y="3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54" name="i$ḻíḋê"/>
                <p:cNvSpPr/>
                <p:nvPr/>
              </p:nvSpPr>
              <p:spPr bwMode="auto">
                <a:xfrm>
                  <a:off x="5262563" y="3665538"/>
                  <a:ext cx="46038" cy="53975"/>
                </a:xfrm>
                <a:custGeom>
                  <a:avLst/>
                  <a:gdLst>
                    <a:gd name="T0" fmla="*/ 23 w 29"/>
                    <a:gd name="T1" fmla="*/ 0 h 34"/>
                    <a:gd name="T2" fmla="*/ 29 w 29"/>
                    <a:gd name="T3" fmla="*/ 30 h 34"/>
                    <a:gd name="T4" fmla="*/ 23 w 29"/>
                    <a:gd name="T5" fmla="*/ 34 h 34"/>
                    <a:gd name="T6" fmla="*/ 0 w 29"/>
                    <a:gd name="T7" fmla="*/ 15 h 34"/>
                    <a:gd name="T8" fmla="*/ 7 w 29"/>
                    <a:gd name="T9" fmla="*/ 11 h 34"/>
                    <a:gd name="T10" fmla="*/ 23 w 29"/>
                    <a:gd name="T11" fmla="*/ 25 h 34"/>
                    <a:gd name="T12" fmla="*/ 19 w 29"/>
                    <a:gd name="T13" fmla="*/ 4 h 34"/>
                    <a:gd name="T14" fmla="*/ 23 w 29"/>
                    <a:gd name="T15" fmla="*/ 0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9" h="34">
                      <a:moveTo>
                        <a:pt x="23" y="0"/>
                      </a:moveTo>
                      <a:lnTo>
                        <a:pt x="29" y="30"/>
                      </a:lnTo>
                      <a:lnTo>
                        <a:pt x="23" y="34"/>
                      </a:lnTo>
                      <a:lnTo>
                        <a:pt x="0" y="15"/>
                      </a:lnTo>
                      <a:lnTo>
                        <a:pt x="7" y="11"/>
                      </a:lnTo>
                      <a:lnTo>
                        <a:pt x="23" y="25"/>
                      </a:lnTo>
                      <a:lnTo>
                        <a:pt x="19" y="4"/>
                      </a:lnTo>
                      <a:lnTo>
                        <a:pt x="2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55" name="íşḷíḑe"/>
                <p:cNvSpPr/>
                <p:nvPr/>
              </p:nvSpPr>
              <p:spPr bwMode="auto">
                <a:xfrm>
                  <a:off x="5249863" y="3689351"/>
                  <a:ext cx="26988" cy="42863"/>
                </a:xfrm>
                <a:custGeom>
                  <a:avLst/>
                  <a:gdLst>
                    <a:gd name="T0" fmla="*/ 17 w 17"/>
                    <a:gd name="T1" fmla="*/ 25 h 27"/>
                    <a:gd name="T2" fmla="*/ 12 w 17"/>
                    <a:gd name="T3" fmla="*/ 27 h 27"/>
                    <a:gd name="T4" fmla="*/ 0 w 17"/>
                    <a:gd name="T5" fmla="*/ 2 h 27"/>
                    <a:gd name="T6" fmla="*/ 6 w 17"/>
                    <a:gd name="T7" fmla="*/ 0 h 27"/>
                    <a:gd name="T8" fmla="*/ 17 w 17"/>
                    <a:gd name="T9" fmla="*/ 25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27">
                      <a:moveTo>
                        <a:pt x="17" y="25"/>
                      </a:moveTo>
                      <a:lnTo>
                        <a:pt x="12" y="27"/>
                      </a:lnTo>
                      <a:lnTo>
                        <a:pt x="0" y="2"/>
                      </a:lnTo>
                      <a:lnTo>
                        <a:pt x="6" y="0"/>
                      </a:lnTo>
                      <a:lnTo>
                        <a:pt x="17" y="2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56" name="îṡḷiḋe"/>
                <p:cNvSpPr/>
                <p:nvPr/>
              </p:nvSpPr>
              <p:spPr bwMode="auto">
                <a:xfrm>
                  <a:off x="5207000" y="3695701"/>
                  <a:ext cx="46038" cy="53975"/>
                </a:xfrm>
                <a:custGeom>
                  <a:avLst/>
                  <a:gdLst>
                    <a:gd name="T0" fmla="*/ 23 w 29"/>
                    <a:gd name="T1" fmla="*/ 0 h 34"/>
                    <a:gd name="T2" fmla="*/ 29 w 29"/>
                    <a:gd name="T3" fmla="*/ 27 h 34"/>
                    <a:gd name="T4" fmla="*/ 25 w 29"/>
                    <a:gd name="T5" fmla="*/ 29 h 34"/>
                    <a:gd name="T6" fmla="*/ 8 w 29"/>
                    <a:gd name="T7" fmla="*/ 15 h 34"/>
                    <a:gd name="T8" fmla="*/ 12 w 29"/>
                    <a:gd name="T9" fmla="*/ 32 h 34"/>
                    <a:gd name="T10" fmla="*/ 8 w 29"/>
                    <a:gd name="T11" fmla="*/ 34 h 34"/>
                    <a:gd name="T12" fmla="*/ 0 w 29"/>
                    <a:gd name="T13" fmla="*/ 6 h 34"/>
                    <a:gd name="T14" fmla="*/ 6 w 29"/>
                    <a:gd name="T15" fmla="*/ 4 h 34"/>
                    <a:gd name="T16" fmla="*/ 23 w 29"/>
                    <a:gd name="T17" fmla="*/ 19 h 34"/>
                    <a:gd name="T18" fmla="*/ 17 w 29"/>
                    <a:gd name="T19" fmla="*/ 2 h 34"/>
                    <a:gd name="T20" fmla="*/ 23 w 29"/>
                    <a:gd name="T21" fmla="*/ 0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9" h="34">
                      <a:moveTo>
                        <a:pt x="23" y="0"/>
                      </a:moveTo>
                      <a:lnTo>
                        <a:pt x="29" y="27"/>
                      </a:lnTo>
                      <a:lnTo>
                        <a:pt x="25" y="29"/>
                      </a:lnTo>
                      <a:lnTo>
                        <a:pt x="8" y="15"/>
                      </a:lnTo>
                      <a:lnTo>
                        <a:pt x="12" y="32"/>
                      </a:lnTo>
                      <a:lnTo>
                        <a:pt x="8" y="34"/>
                      </a:lnTo>
                      <a:lnTo>
                        <a:pt x="0" y="6"/>
                      </a:lnTo>
                      <a:lnTo>
                        <a:pt x="6" y="4"/>
                      </a:lnTo>
                      <a:lnTo>
                        <a:pt x="23" y="19"/>
                      </a:lnTo>
                      <a:lnTo>
                        <a:pt x="17" y="2"/>
                      </a:lnTo>
                      <a:lnTo>
                        <a:pt x="2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57" name="iSḷîḋè"/>
                <p:cNvSpPr/>
                <p:nvPr/>
              </p:nvSpPr>
              <p:spPr bwMode="auto">
                <a:xfrm>
                  <a:off x="5164138" y="3705226"/>
                  <a:ext cx="36513" cy="50800"/>
                </a:xfrm>
                <a:custGeom>
                  <a:avLst/>
                  <a:gdLst>
                    <a:gd name="T0" fmla="*/ 9 w 11"/>
                    <a:gd name="T1" fmla="*/ 8 h 15"/>
                    <a:gd name="T2" fmla="*/ 8 w 11"/>
                    <a:gd name="T3" fmla="*/ 1 h 15"/>
                    <a:gd name="T4" fmla="*/ 11 w 11"/>
                    <a:gd name="T5" fmla="*/ 0 h 15"/>
                    <a:gd name="T6" fmla="*/ 11 w 11"/>
                    <a:gd name="T7" fmla="*/ 7 h 15"/>
                    <a:gd name="T8" fmla="*/ 11 w 11"/>
                    <a:gd name="T9" fmla="*/ 11 h 15"/>
                    <a:gd name="T10" fmla="*/ 11 w 11"/>
                    <a:gd name="T11" fmla="*/ 13 h 15"/>
                    <a:gd name="T12" fmla="*/ 9 w 11"/>
                    <a:gd name="T13" fmla="*/ 14 h 15"/>
                    <a:gd name="T14" fmla="*/ 7 w 11"/>
                    <a:gd name="T15" fmla="*/ 14 h 15"/>
                    <a:gd name="T16" fmla="*/ 4 w 11"/>
                    <a:gd name="T17" fmla="*/ 14 h 15"/>
                    <a:gd name="T18" fmla="*/ 2 w 11"/>
                    <a:gd name="T19" fmla="*/ 13 h 15"/>
                    <a:gd name="T20" fmla="*/ 1 w 11"/>
                    <a:gd name="T21" fmla="*/ 12 h 15"/>
                    <a:gd name="T22" fmla="*/ 1 w 11"/>
                    <a:gd name="T23" fmla="*/ 8 h 15"/>
                    <a:gd name="T24" fmla="*/ 0 w 11"/>
                    <a:gd name="T25" fmla="*/ 1 h 15"/>
                    <a:gd name="T26" fmla="*/ 3 w 11"/>
                    <a:gd name="T27" fmla="*/ 1 h 15"/>
                    <a:gd name="T28" fmla="*/ 3 w 11"/>
                    <a:gd name="T29" fmla="*/ 8 h 15"/>
                    <a:gd name="T30" fmla="*/ 4 w 11"/>
                    <a:gd name="T31" fmla="*/ 11 h 15"/>
                    <a:gd name="T32" fmla="*/ 4 w 11"/>
                    <a:gd name="T33" fmla="*/ 12 h 15"/>
                    <a:gd name="T34" fmla="*/ 6 w 11"/>
                    <a:gd name="T35" fmla="*/ 12 h 15"/>
                    <a:gd name="T36" fmla="*/ 8 w 11"/>
                    <a:gd name="T37" fmla="*/ 12 h 15"/>
                    <a:gd name="T38" fmla="*/ 9 w 11"/>
                    <a:gd name="T39" fmla="*/ 10 h 15"/>
                    <a:gd name="T40" fmla="*/ 9 w 11"/>
                    <a:gd name="T41" fmla="*/ 8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1" h="15">
                      <a:moveTo>
                        <a:pt x="9" y="8"/>
                      </a:moveTo>
                      <a:cubicBezTo>
                        <a:pt x="8" y="1"/>
                        <a:pt x="8" y="1"/>
                        <a:pt x="8" y="1"/>
                      </a:cubicBezTo>
                      <a:cubicBezTo>
                        <a:pt x="11" y="0"/>
                        <a:pt x="11" y="0"/>
                        <a:pt x="11" y="0"/>
                      </a:cubicBezTo>
                      <a:cubicBezTo>
                        <a:pt x="11" y="7"/>
                        <a:pt x="11" y="7"/>
                        <a:pt x="11" y="7"/>
                      </a:cubicBezTo>
                      <a:cubicBezTo>
                        <a:pt x="11" y="9"/>
                        <a:pt x="11" y="10"/>
                        <a:pt x="11" y="11"/>
                      </a:cubicBezTo>
                      <a:cubicBezTo>
                        <a:pt x="11" y="12"/>
                        <a:pt x="11" y="12"/>
                        <a:pt x="11" y="13"/>
                      </a:cubicBezTo>
                      <a:cubicBezTo>
                        <a:pt x="10" y="13"/>
                        <a:pt x="10" y="14"/>
                        <a:pt x="9" y="14"/>
                      </a:cubicBezTo>
                      <a:cubicBezTo>
                        <a:pt x="9" y="14"/>
                        <a:pt x="8" y="14"/>
                        <a:pt x="7" y="14"/>
                      </a:cubicBezTo>
                      <a:cubicBezTo>
                        <a:pt x="5" y="15"/>
                        <a:pt x="4" y="15"/>
                        <a:pt x="4" y="14"/>
                      </a:cubicBezTo>
                      <a:cubicBezTo>
                        <a:pt x="3" y="14"/>
                        <a:pt x="2" y="14"/>
                        <a:pt x="2" y="13"/>
                      </a:cubicBezTo>
                      <a:cubicBezTo>
                        <a:pt x="2" y="13"/>
                        <a:pt x="1" y="12"/>
                        <a:pt x="1" y="12"/>
                      </a:cubicBezTo>
                      <a:cubicBezTo>
                        <a:pt x="1" y="11"/>
                        <a:pt x="1" y="10"/>
                        <a:pt x="1" y="8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3" y="1"/>
                        <a:pt x="3" y="1"/>
                        <a:pt x="3" y="1"/>
                      </a:cubicBezTo>
                      <a:cubicBezTo>
                        <a:pt x="3" y="8"/>
                        <a:pt x="3" y="8"/>
                        <a:pt x="3" y="8"/>
                      </a:cubicBezTo>
                      <a:cubicBezTo>
                        <a:pt x="3" y="9"/>
                        <a:pt x="3" y="10"/>
                        <a:pt x="4" y="11"/>
                      </a:cubicBezTo>
                      <a:cubicBezTo>
                        <a:pt x="4" y="11"/>
                        <a:pt x="4" y="12"/>
                        <a:pt x="4" y="12"/>
                      </a:cubicBezTo>
                      <a:cubicBezTo>
                        <a:pt x="5" y="12"/>
                        <a:pt x="6" y="12"/>
                        <a:pt x="6" y="12"/>
                      </a:cubicBezTo>
                      <a:cubicBezTo>
                        <a:pt x="7" y="12"/>
                        <a:pt x="8" y="12"/>
                        <a:pt x="8" y="12"/>
                      </a:cubicBezTo>
                      <a:cubicBezTo>
                        <a:pt x="8" y="11"/>
                        <a:pt x="9" y="11"/>
                        <a:pt x="9" y="10"/>
                      </a:cubicBezTo>
                      <a:cubicBezTo>
                        <a:pt x="9" y="10"/>
                        <a:pt x="9" y="9"/>
                        <a:pt x="9" y="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58" name="iŝlíḋê"/>
                <p:cNvSpPr/>
                <p:nvPr/>
              </p:nvSpPr>
              <p:spPr bwMode="auto">
                <a:xfrm>
                  <a:off x="5091113" y="3705226"/>
                  <a:ext cx="42863" cy="47625"/>
                </a:xfrm>
                <a:custGeom>
                  <a:avLst/>
                  <a:gdLst>
                    <a:gd name="T0" fmla="*/ 9 w 13"/>
                    <a:gd name="T1" fmla="*/ 11 h 14"/>
                    <a:gd name="T2" fmla="*/ 10 w 13"/>
                    <a:gd name="T3" fmla="*/ 9 h 14"/>
                    <a:gd name="T4" fmla="*/ 7 w 13"/>
                    <a:gd name="T5" fmla="*/ 9 h 14"/>
                    <a:gd name="T6" fmla="*/ 7 w 13"/>
                    <a:gd name="T7" fmla="*/ 6 h 14"/>
                    <a:gd name="T8" fmla="*/ 13 w 13"/>
                    <a:gd name="T9" fmla="*/ 7 h 14"/>
                    <a:gd name="T10" fmla="*/ 12 w 13"/>
                    <a:gd name="T11" fmla="*/ 13 h 14"/>
                    <a:gd name="T12" fmla="*/ 9 w 13"/>
                    <a:gd name="T13" fmla="*/ 14 h 14"/>
                    <a:gd name="T14" fmla="*/ 6 w 13"/>
                    <a:gd name="T15" fmla="*/ 14 h 14"/>
                    <a:gd name="T16" fmla="*/ 2 w 13"/>
                    <a:gd name="T17" fmla="*/ 12 h 14"/>
                    <a:gd name="T18" fmla="*/ 0 w 13"/>
                    <a:gd name="T19" fmla="*/ 9 h 14"/>
                    <a:gd name="T20" fmla="*/ 0 w 13"/>
                    <a:gd name="T21" fmla="*/ 6 h 14"/>
                    <a:gd name="T22" fmla="*/ 2 w 13"/>
                    <a:gd name="T23" fmla="*/ 2 h 14"/>
                    <a:gd name="T24" fmla="*/ 5 w 13"/>
                    <a:gd name="T25" fmla="*/ 0 h 14"/>
                    <a:gd name="T26" fmla="*/ 8 w 13"/>
                    <a:gd name="T27" fmla="*/ 0 h 14"/>
                    <a:gd name="T28" fmla="*/ 12 w 13"/>
                    <a:gd name="T29" fmla="*/ 2 h 14"/>
                    <a:gd name="T30" fmla="*/ 13 w 13"/>
                    <a:gd name="T31" fmla="*/ 5 h 14"/>
                    <a:gd name="T32" fmla="*/ 10 w 13"/>
                    <a:gd name="T33" fmla="*/ 5 h 14"/>
                    <a:gd name="T34" fmla="*/ 9 w 13"/>
                    <a:gd name="T35" fmla="*/ 3 h 14"/>
                    <a:gd name="T36" fmla="*/ 8 w 13"/>
                    <a:gd name="T37" fmla="*/ 2 h 14"/>
                    <a:gd name="T38" fmla="*/ 5 w 13"/>
                    <a:gd name="T39" fmla="*/ 3 h 14"/>
                    <a:gd name="T40" fmla="*/ 3 w 13"/>
                    <a:gd name="T41" fmla="*/ 6 h 14"/>
                    <a:gd name="T42" fmla="*/ 4 w 13"/>
                    <a:gd name="T43" fmla="*/ 10 h 14"/>
                    <a:gd name="T44" fmla="*/ 6 w 13"/>
                    <a:gd name="T45" fmla="*/ 11 h 14"/>
                    <a:gd name="T46" fmla="*/ 8 w 13"/>
                    <a:gd name="T47" fmla="*/ 11 h 14"/>
                    <a:gd name="T48" fmla="*/ 9 w 13"/>
                    <a:gd name="T49" fmla="*/ 11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13" h="14">
                      <a:moveTo>
                        <a:pt x="9" y="11"/>
                      </a:moveTo>
                      <a:cubicBezTo>
                        <a:pt x="10" y="9"/>
                        <a:pt x="10" y="9"/>
                        <a:pt x="10" y="9"/>
                      </a:cubicBezTo>
                      <a:cubicBezTo>
                        <a:pt x="7" y="9"/>
                        <a:pt x="7" y="9"/>
                        <a:pt x="7" y="9"/>
                      </a:cubicBezTo>
                      <a:cubicBezTo>
                        <a:pt x="7" y="6"/>
                        <a:pt x="7" y="6"/>
                        <a:pt x="7" y="6"/>
                      </a:cubicBezTo>
                      <a:cubicBezTo>
                        <a:pt x="13" y="7"/>
                        <a:pt x="13" y="7"/>
                        <a:pt x="13" y="7"/>
                      </a:cubicBezTo>
                      <a:cubicBezTo>
                        <a:pt x="12" y="13"/>
                        <a:pt x="12" y="13"/>
                        <a:pt x="12" y="13"/>
                      </a:cubicBezTo>
                      <a:cubicBezTo>
                        <a:pt x="11" y="13"/>
                        <a:pt x="10" y="13"/>
                        <a:pt x="9" y="14"/>
                      </a:cubicBezTo>
                      <a:cubicBezTo>
                        <a:pt x="8" y="14"/>
                        <a:pt x="7" y="14"/>
                        <a:pt x="6" y="14"/>
                      </a:cubicBezTo>
                      <a:cubicBezTo>
                        <a:pt x="5" y="14"/>
                        <a:pt x="3" y="13"/>
                        <a:pt x="2" y="12"/>
                      </a:cubicBezTo>
                      <a:cubicBezTo>
                        <a:pt x="1" y="12"/>
                        <a:pt x="1" y="11"/>
                        <a:pt x="0" y="9"/>
                      </a:cubicBezTo>
                      <a:cubicBezTo>
                        <a:pt x="0" y="8"/>
                        <a:pt x="0" y="7"/>
                        <a:pt x="0" y="6"/>
                      </a:cubicBezTo>
                      <a:cubicBezTo>
                        <a:pt x="0" y="4"/>
                        <a:pt x="1" y="3"/>
                        <a:pt x="2" y="2"/>
                      </a:cubicBezTo>
                      <a:cubicBezTo>
                        <a:pt x="2" y="1"/>
                        <a:pt x="3" y="1"/>
                        <a:pt x="5" y="0"/>
                      </a:cubicBezTo>
                      <a:cubicBezTo>
                        <a:pt x="6" y="0"/>
                        <a:pt x="7" y="0"/>
                        <a:pt x="8" y="0"/>
                      </a:cubicBezTo>
                      <a:cubicBezTo>
                        <a:pt x="10" y="0"/>
                        <a:pt x="11" y="1"/>
                        <a:pt x="12" y="2"/>
                      </a:cubicBezTo>
                      <a:cubicBezTo>
                        <a:pt x="13" y="2"/>
                        <a:pt x="13" y="3"/>
                        <a:pt x="13" y="5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0" y="4"/>
                        <a:pt x="10" y="4"/>
                        <a:pt x="9" y="3"/>
                      </a:cubicBezTo>
                      <a:cubicBezTo>
                        <a:pt x="9" y="3"/>
                        <a:pt x="8" y="2"/>
                        <a:pt x="8" y="2"/>
                      </a:cubicBezTo>
                      <a:cubicBezTo>
                        <a:pt x="6" y="2"/>
                        <a:pt x="5" y="2"/>
                        <a:pt x="5" y="3"/>
                      </a:cubicBezTo>
                      <a:cubicBezTo>
                        <a:pt x="4" y="4"/>
                        <a:pt x="3" y="5"/>
                        <a:pt x="3" y="6"/>
                      </a:cubicBezTo>
                      <a:cubicBezTo>
                        <a:pt x="3" y="8"/>
                        <a:pt x="3" y="9"/>
                        <a:pt x="4" y="10"/>
                      </a:cubicBezTo>
                      <a:cubicBezTo>
                        <a:pt x="4" y="11"/>
                        <a:pt x="5" y="11"/>
                        <a:pt x="6" y="11"/>
                      </a:cubicBezTo>
                      <a:cubicBezTo>
                        <a:pt x="7" y="12"/>
                        <a:pt x="7" y="12"/>
                        <a:pt x="8" y="11"/>
                      </a:cubicBezTo>
                      <a:cubicBezTo>
                        <a:pt x="9" y="11"/>
                        <a:pt x="9" y="11"/>
                        <a:pt x="9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59" name="íṥḷïdé"/>
                <p:cNvSpPr/>
                <p:nvPr/>
              </p:nvSpPr>
              <p:spPr bwMode="auto">
                <a:xfrm>
                  <a:off x="5038725" y="3689351"/>
                  <a:ext cx="49213" cy="52388"/>
                </a:xfrm>
                <a:custGeom>
                  <a:avLst/>
                  <a:gdLst>
                    <a:gd name="T0" fmla="*/ 21 w 31"/>
                    <a:gd name="T1" fmla="*/ 23 h 33"/>
                    <a:gd name="T2" fmla="*/ 27 w 31"/>
                    <a:gd name="T3" fmla="*/ 6 h 33"/>
                    <a:gd name="T4" fmla="*/ 31 w 31"/>
                    <a:gd name="T5" fmla="*/ 8 h 33"/>
                    <a:gd name="T6" fmla="*/ 23 w 31"/>
                    <a:gd name="T7" fmla="*/ 33 h 33"/>
                    <a:gd name="T8" fmla="*/ 16 w 31"/>
                    <a:gd name="T9" fmla="*/ 31 h 33"/>
                    <a:gd name="T10" fmla="*/ 12 w 31"/>
                    <a:gd name="T11" fmla="*/ 10 h 33"/>
                    <a:gd name="T12" fmla="*/ 6 w 31"/>
                    <a:gd name="T13" fmla="*/ 29 h 33"/>
                    <a:gd name="T14" fmla="*/ 0 w 31"/>
                    <a:gd name="T15" fmla="*/ 27 h 33"/>
                    <a:gd name="T16" fmla="*/ 10 w 31"/>
                    <a:gd name="T17" fmla="*/ 0 h 33"/>
                    <a:gd name="T18" fmla="*/ 14 w 31"/>
                    <a:gd name="T19" fmla="*/ 2 h 33"/>
                    <a:gd name="T20" fmla="*/ 21 w 31"/>
                    <a:gd name="T21" fmla="*/ 23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31" h="33">
                      <a:moveTo>
                        <a:pt x="21" y="23"/>
                      </a:moveTo>
                      <a:lnTo>
                        <a:pt x="27" y="6"/>
                      </a:lnTo>
                      <a:lnTo>
                        <a:pt x="31" y="8"/>
                      </a:lnTo>
                      <a:lnTo>
                        <a:pt x="23" y="33"/>
                      </a:lnTo>
                      <a:lnTo>
                        <a:pt x="16" y="31"/>
                      </a:lnTo>
                      <a:lnTo>
                        <a:pt x="12" y="10"/>
                      </a:lnTo>
                      <a:lnTo>
                        <a:pt x="6" y="29"/>
                      </a:lnTo>
                      <a:lnTo>
                        <a:pt x="0" y="27"/>
                      </a:lnTo>
                      <a:lnTo>
                        <a:pt x="10" y="0"/>
                      </a:lnTo>
                      <a:lnTo>
                        <a:pt x="14" y="2"/>
                      </a:lnTo>
                      <a:lnTo>
                        <a:pt x="21" y="2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60" name="î$1ïdé"/>
                <p:cNvSpPr/>
                <p:nvPr/>
              </p:nvSpPr>
              <p:spPr bwMode="auto">
                <a:xfrm>
                  <a:off x="4995863" y="3671888"/>
                  <a:ext cx="46038" cy="47625"/>
                </a:xfrm>
                <a:custGeom>
                  <a:avLst/>
                  <a:gdLst>
                    <a:gd name="T0" fmla="*/ 6 w 14"/>
                    <a:gd name="T1" fmla="*/ 3 h 14"/>
                    <a:gd name="T2" fmla="*/ 4 w 14"/>
                    <a:gd name="T3" fmla="*/ 5 h 14"/>
                    <a:gd name="T4" fmla="*/ 3 w 14"/>
                    <a:gd name="T5" fmla="*/ 9 h 14"/>
                    <a:gd name="T6" fmla="*/ 5 w 14"/>
                    <a:gd name="T7" fmla="*/ 11 h 14"/>
                    <a:gd name="T8" fmla="*/ 7 w 14"/>
                    <a:gd name="T9" fmla="*/ 11 h 14"/>
                    <a:gd name="T10" fmla="*/ 10 w 14"/>
                    <a:gd name="T11" fmla="*/ 9 h 14"/>
                    <a:gd name="T12" fmla="*/ 11 w 14"/>
                    <a:gd name="T13" fmla="*/ 6 h 14"/>
                    <a:gd name="T14" fmla="*/ 9 w 14"/>
                    <a:gd name="T15" fmla="*/ 3 h 14"/>
                    <a:gd name="T16" fmla="*/ 6 w 14"/>
                    <a:gd name="T17" fmla="*/ 3 h 14"/>
                    <a:gd name="T18" fmla="*/ 8 w 14"/>
                    <a:gd name="T19" fmla="*/ 14 h 14"/>
                    <a:gd name="T20" fmla="*/ 3 w 14"/>
                    <a:gd name="T21" fmla="*/ 13 h 14"/>
                    <a:gd name="T22" fmla="*/ 0 w 14"/>
                    <a:gd name="T23" fmla="*/ 9 h 14"/>
                    <a:gd name="T24" fmla="*/ 1 w 14"/>
                    <a:gd name="T25" fmla="*/ 4 h 14"/>
                    <a:gd name="T26" fmla="*/ 4 w 14"/>
                    <a:gd name="T27" fmla="*/ 1 h 14"/>
                    <a:gd name="T28" fmla="*/ 6 w 14"/>
                    <a:gd name="T29" fmla="*/ 0 h 14"/>
                    <a:gd name="T30" fmla="*/ 8 w 14"/>
                    <a:gd name="T31" fmla="*/ 0 h 14"/>
                    <a:gd name="T32" fmla="*/ 11 w 14"/>
                    <a:gd name="T33" fmla="*/ 1 h 14"/>
                    <a:gd name="T34" fmla="*/ 14 w 14"/>
                    <a:gd name="T35" fmla="*/ 5 h 14"/>
                    <a:gd name="T36" fmla="*/ 13 w 14"/>
                    <a:gd name="T37" fmla="*/ 11 h 14"/>
                    <a:gd name="T38" fmla="*/ 8 w 14"/>
                    <a:gd name="T39" fmla="*/ 14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14" h="14">
                      <a:moveTo>
                        <a:pt x="6" y="3"/>
                      </a:moveTo>
                      <a:cubicBezTo>
                        <a:pt x="5" y="3"/>
                        <a:pt x="5" y="4"/>
                        <a:pt x="4" y="5"/>
                      </a:cubicBezTo>
                      <a:cubicBezTo>
                        <a:pt x="3" y="6"/>
                        <a:pt x="3" y="8"/>
                        <a:pt x="3" y="9"/>
                      </a:cubicBezTo>
                      <a:cubicBezTo>
                        <a:pt x="3" y="10"/>
                        <a:pt x="4" y="11"/>
                        <a:pt x="5" y="11"/>
                      </a:cubicBezTo>
                      <a:cubicBezTo>
                        <a:pt x="5" y="12"/>
                        <a:pt x="6" y="12"/>
                        <a:pt x="7" y="11"/>
                      </a:cubicBezTo>
                      <a:cubicBezTo>
                        <a:pt x="8" y="11"/>
                        <a:pt x="9" y="10"/>
                        <a:pt x="10" y="9"/>
                      </a:cubicBezTo>
                      <a:cubicBezTo>
                        <a:pt x="11" y="8"/>
                        <a:pt x="11" y="7"/>
                        <a:pt x="11" y="6"/>
                      </a:cubicBezTo>
                      <a:cubicBezTo>
                        <a:pt x="11" y="5"/>
                        <a:pt x="10" y="4"/>
                        <a:pt x="9" y="3"/>
                      </a:cubicBezTo>
                      <a:cubicBezTo>
                        <a:pt x="8" y="3"/>
                        <a:pt x="7" y="2"/>
                        <a:pt x="6" y="3"/>
                      </a:cubicBezTo>
                      <a:close/>
                      <a:moveTo>
                        <a:pt x="8" y="14"/>
                      </a:moveTo>
                      <a:cubicBezTo>
                        <a:pt x="7" y="14"/>
                        <a:pt x="5" y="14"/>
                        <a:pt x="3" y="13"/>
                      </a:cubicBezTo>
                      <a:cubicBezTo>
                        <a:pt x="2" y="12"/>
                        <a:pt x="1" y="11"/>
                        <a:pt x="0" y="9"/>
                      </a:cubicBezTo>
                      <a:cubicBezTo>
                        <a:pt x="0" y="7"/>
                        <a:pt x="0" y="6"/>
                        <a:pt x="1" y="4"/>
                      </a:cubicBezTo>
                      <a:cubicBezTo>
                        <a:pt x="2" y="3"/>
                        <a:pt x="3" y="2"/>
                        <a:pt x="4" y="1"/>
                      </a:cubicBezTo>
                      <a:cubicBezTo>
                        <a:pt x="4" y="1"/>
                        <a:pt x="5" y="0"/>
                        <a:pt x="6" y="0"/>
                      </a:cubicBezTo>
                      <a:cubicBezTo>
                        <a:pt x="6" y="0"/>
                        <a:pt x="7" y="0"/>
                        <a:pt x="8" y="0"/>
                      </a:cubicBezTo>
                      <a:cubicBezTo>
                        <a:pt x="9" y="0"/>
                        <a:pt x="10" y="1"/>
                        <a:pt x="11" y="1"/>
                      </a:cubicBezTo>
                      <a:cubicBezTo>
                        <a:pt x="12" y="2"/>
                        <a:pt x="13" y="4"/>
                        <a:pt x="14" y="5"/>
                      </a:cubicBezTo>
                      <a:cubicBezTo>
                        <a:pt x="14" y="7"/>
                        <a:pt x="14" y="9"/>
                        <a:pt x="13" y="11"/>
                      </a:cubicBezTo>
                      <a:cubicBezTo>
                        <a:pt x="11" y="12"/>
                        <a:pt x="10" y="13"/>
                        <a:pt x="8" y="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61" name="ïşľîḑe"/>
                <p:cNvSpPr/>
                <p:nvPr/>
              </p:nvSpPr>
              <p:spPr bwMode="auto">
                <a:xfrm>
                  <a:off x="4948238" y="3638551"/>
                  <a:ext cx="50800" cy="50800"/>
                </a:xfrm>
                <a:custGeom>
                  <a:avLst/>
                  <a:gdLst>
                    <a:gd name="T0" fmla="*/ 9 w 15"/>
                    <a:gd name="T1" fmla="*/ 3 h 15"/>
                    <a:gd name="T2" fmla="*/ 3 w 15"/>
                    <a:gd name="T3" fmla="*/ 10 h 15"/>
                    <a:gd name="T4" fmla="*/ 5 w 15"/>
                    <a:gd name="T5" fmla="*/ 11 h 15"/>
                    <a:gd name="T6" fmla="*/ 6 w 15"/>
                    <a:gd name="T7" fmla="*/ 12 h 15"/>
                    <a:gd name="T8" fmla="*/ 7 w 15"/>
                    <a:gd name="T9" fmla="*/ 13 h 15"/>
                    <a:gd name="T10" fmla="*/ 9 w 15"/>
                    <a:gd name="T11" fmla="*/ 12 h 15"/>
                    <a:gd name="T12" fmla="*/ 11 w 15"/>
                    <a:gd name="T13" fmla="*/ 10 h 15"/>
                    <a:gd name="T14" fmla="*/ 12 w 15"/>
                    <a:gd name="T15" fmla="*/ 8 h 15"/>
                    <a:gd name="T16" fmla="*/ 12 w 15"/>
                    <a:gd name="T17" fmla="*/ 7 h 15"/>
                    <a:gd name="T18" fmla="*/ 12 w 15"/>
                    <a:gd name="T19" fmla="*/ 6 h 15"/>
                    <a:gd name="T20" fmla="*/ 10 w 15"/>
                    <a:gd name="T21" fmla="*/ 4 h 15"/>
                    <a:gd name="T22" fmla="*/ 9 w 15"/>
                    <a:gd name="T23" fmla="*/ 3 h 15"/>
                    <a:gd name="T24" fmla="*/ 11 w 15"/>
                    <a:gd name="T25" fmla="*/ 14 h 15"/>
                    <a:gd name="T26" fmla="*/ 8 w 15"/>
                    <a:gd name="T27" fmla="*/ 15 h 15"/>
                    <a:gd name="T28" fmla="*/ 6 w 15"/>
                    <a:gd name="T29" fmla="*/ 15 h 15"/>
                    <a:gd name="T30" fmla="*/ 4 w 15"/>
                    <a:gd name="T31" fmla="*/ 13 h 15"/>
                    <a:gd name="T32" fmla="*/ 0 w 15"/>
                    <a:gd name="T33" fmla="*/ 10 h 15"/>
                    <a:gd name="T34" fmla="*/ 9 w 15"/>
                    <a:gd name="T35" fmla="*/ 0 h 15"/>
                    <a:gd name="T36" fmla="*/ 12 w 15"/>
                    <a:gd name="T37" fmla="*/ 3 h 15"/>
                    <a:gd name="T38" fmla="*/ 14 w 15"/>
                    <a:gd name="T39" fmla="*/ 5 h 15"/>
                    <a:gd name="T40" fmla="*/ 15 w 15"/>
                    <a:gd name="T41" fmla="*/ 7 h 15"/>
                    <a:gd name="T42" fmla="*/ 14 w 15"/>
                    <a:gd name="T43" fmla="*/ 10 h 15"/>
                    <a:gd name="T44" fmla="*/ 13 w 15"/>
                    <a:gd name="T45" fmla="*/ 12 h 15"/>
                    <a:gd name="T46" fmla="*/ 11 w 15"/>
                    <a:gd name="T47" fmla="*/ 14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15" h="15">
                      <a:moveTo>
                        <a:pt x="9" y="3"/>
                      </a:moveTo>
                      <a:cubicBezTo>
                        <a:pt x="3" y="10"/>
                        <a:pt x="3" y="10"/>
                        <a:pt x="3" y="10"/>
                      </a:cubicBezTo>
                      <a:cubicBezTo>
                        <a:pt x="5" y="11"/>
                        <a:pt x="5" y="11"/>
                        <a:pt x="5" y="11"/>
                      </a:cubicBezTo>
                      <a:cubicBezTo>
                        <a:pt x="5" y="12"/>
                        <a:pt x="6" y="12"/>
                        <a:pt x="6" y="12"/>
                      </a:cubicBezTo>
                      <a:cubicBezTo>
                        <a:pt x="7" y="13"/>
                        <a:pt x="7" y="13"/>
                        <a:pt x="7" y="13"/>
                      </a:cubicBezTo>
                      <a:cubicBezTo>
                        <a:pt x="8" y="13"/>
                        <a:pt x="8" y="13"/>
                        <a:pt x="9" y="12"/>
                      </a:cubicBezTo>
                      <a:cubicBezTo>
                        <a:pt x="9" y="12"/>
                        <a:pt x="10" y="11"/>
                        <a:pt x="11" y="10"/>
                      </a:cubicBezTo>
                      <a:cubicBezTo>
                        <a:pt x="11" y="10"/>
                        <a:pt x="12" y="9"/>
                        <a:pt x="12" y="8"/>
                      </a:cubicBezTo>
                      <a:cubicBezTo>
                        <a:pt x="12" y="8"/>
                        <a:pt x="12" y="7"/>
                        <a:pt x="12" y="7"/>
                      </a:cubicBezTo>
                      <a:cubicBezTo>
                        <a:pt x="12" y="7"/>
                        <a:pt x="12" y="6"/>
                        <a:pt x="12" y="6"/>
                      </a:cubicBezTo>
                      <a:cubicBezTo>
                        <a:pt x="11" y="5"/>
                        <a:pt x="11" y="5"/>
                        <a:pt x="10" y="4"/>
                      </a:cubicBezTo>
                      <a:cubicBezTo>
                        <a:pt x="9" y="3"/>
                        <a:pt x="9" y="3"/>
                        <a:pt x="9" y="3"/>
                      </a:cubicBezTo>
                      <a:close/>
                      <a:moveTo>
                        <a:pt x="11" y="14"/>
                      </a:moveTo>
                      <a:cubicBezTo>
                        <a:pt x="10" y="15"/>
                        <a:pt x="9" y="15"/>
                        <a:pt x="8" y="15"/>
                      </a:cubicBezTo>
                      <a:cubicBezTo>
                        <a:pt x="7" y="15"/>
                        <a:pt x="7" y="15"/>
                        <a:pt x="6" y="15"/>
                      </a:cubicBezTo>
                      <a:cubicBezTo>
                        <a:pt x="5" y="14"/>
                        <a:pt x="4" y="14"/>
                        <a:pt x="4" y="13"/>
                      </a:cubicBezTo>
                      <a:cubicBezTo>
                        <a:pt x="0" y="10"/>
                        <a:pt x="0" y="10"/>
                        <a:pt x="0" y="10"/>
                      </a:cubicBezTo>
                      <a:cubicBezTo>
                        <a:pt x="9" y="0"/>
                        <a:pt x="9" y="0"/>
                        <a:pt x="9" y="0"/>
                      </a:cubicBezTo>
                      <a:cubicBezTo>
                        <a:pt x="12" y="3"/>
                        <a:pt x="12" y="3"/>
                        <a:pt x="12" y="3"/>
                      </a:cubicBezTo>
                      <a:cubicBezTo>
                        <a:pt x="13" y="4"/>
                        <a:pt x="14" y="4"/>
                        <a:pt x="14" y="5"/>
                      </a:cubicBezTo>
                      <a:cubicBezTo>
                        <a:pt x="15" y="6"/>
                        <a:pt x="15" y="6"/>
                        <a:pt x="15" y="7"/>
                      </a:cubicBezTo>
                      <a:cubicBezTo>
                        <a:pt x="15" y="8"/>
                        <a:pt x="15" y="9"/>
                        <a:pt x="14" y="10"/>
                      </a:cubicBezTo>
                      <a:cubicBezTo>
                        <a:pt x="14" y="10"/>
                        <a:pt x="14" y="11"/>
                        <a:pt x="13" y="12"/>
                      </a:cubicBezTo>
                      <a:cubicBezTo>
                        <a:pt x="12" y="13"/>
                        <a:pt x="11" y="14"/>
                        <a:pt x="11" y="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62" name="ïšlïḑe"/>
                <p:cNvSpPr/>
                <p:nvPr/>
              </p:nvSpPr>
              <p:spPr bwMode="auto">
                <a:xfrm>
                  <a:off x="4913313" y="3605213"/>
                  <a:ext cx="58738" cy="57150"/>
                </a:xfrm>
                <a:custGeom>
                  <a:avLst/>
                  <a:gdLst>
                    <a:gd name="T0" fmla="*/ 37 w 37"/>
                    <a:gd name="T1" fmla="*/ 17 h 36"/>
                    <a:gd name="T2" fmla="*/ 14 w 37"/>
                    <a:gd name="T3" fmla="*/ 36 h 36"/>
                    <a:gd name="T4" fmla="*/ 10 w 37"/>
                    <a:gd name="T5" fmla="*/ 32 h 36"/>
                    <a:gd name="T6" fmla="*/ 18 w 37"/>
                    <a:gd name="T7" fmla="*/ 11 h 36"/>
                    <a:gd name="T8" fmla="*/ 4 w 37"/>
                    <a:gd name="T9" fmla="*/ 21 h 36"/>
                    <a:gd name="T10" fmla="*/ 0 w 37"/>
                    <a:gd name="T11" fmla="*/ 19 h 36"/>
                    <a:gd name="T12" fmla="*/ 20 w 37"/>
                    <a:gd name="T13" fmla="*/ 0 h 36"/>
                    <a:gd name="T14" fmla="*/ 25 w 37"/>
                    <a:gd name="T15" fmla="*/ 5 h 36"/>
                    <a:gd name="T16" fmla="*/ 18 w 37"/>
                    <a:gd name="T17" fmla="*/ 26 h 36"/>
                    <a:gd name="T18" fmla="*/ 33 w 37"/>
                    <a:gd name="T19" fmla="*/ 13 h 36"/>
                    <a:gd name="T20" fmla="*/ 37 w 37"/>
                    <a:gd name="T21" fmla="*/ 17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37" h="36">
                      <a:moveTo>
                        <a:pt x="37" y="17"/>
                      </a:moveTo>
                      <a:lnTo>
                        <a:pt x="14" y="36"/>
                      </a:lnTo>
                      <a:lnTo>
                        <a:pt x="10" y="32"/>
                      </a:lnTo>
                      <a:lnTo>
                        <a:pt x="18" y="11"/>
                      </a:lnTo>
                      <a:lnTo>
                        <a:pt x="4" y="21"/>
                      </a:lnTo>
                      <a:lnTo>
                        <a:pt x="0" y="19"/>
                      </a:lnTo>
                      <a:lnTo>
                        <a:pt x="20" y="0"/>
                      </a:lnTo>
                      <a:lnTo>
                        <a:pt x="25" y="5"/>
                      </a:lnTo>
                      <a:lnTo>
                        <a:pt x="18" y="26"/>
                      </a:lnTo>
                      <a:lnTo>
                        <a:pt x="33" y="13"/>
                      </a:lnTo>
                      <a:lnTo>
                        <a:pt x="37" y="1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63" name="îṣḻîḋé"/>
                <p:cNvSpPr/>
                <p:nvPr/>
              </p:nvSpPr>
              <p:spPr bwMode="auto">
                <a:xfrm>
                  <a:off x="4883150" y="3579813"/>
                  <a:ext cx="52388" cy="46038"/>
                </a:xfrm>
                <a:custGeom>
                  <a:avLst/>
                  <a:gdLst>
                    <a:gd name="T0" fmla="*/ 0 w 33"/>
                    <a:gd name="T1" fmla="*/ 4 h 29"/>
                    <a:gd name="T2" fmla="*/ 31 w 33"/>
                    <a:gd name="T3" fmla="*/ 0 h 29"/>
                    <a:gd name="T4" fmla="*/ 33 w 33"/>
                    <a:gd name="T5" fmla="*/ 4 h 29"/>
                    <a:gd name="T6" fmla="*/ 14 w 33"/>
                    <a:gd name="T7" fmla="*/ 29 h 29"/>
                    <a:gd name="T8" fmla="*/ 10 w 33"/>
                    <a:gd name="T9" fmla="*/ 23 h 29"/>
                    <a:gd name="T10" fmla="*/ 16 w 33"/>
                    <a:gd name="T11" fmla="*/ 16 h 29"/>
                    <a:gd name="T12" fmla="*/ 10 w 33"/>
                    <a:gd name="T13" fmla="*/ 8 h 29"/>
                    <a:gd name="T14" fmla="*/ 4 w 33"/>
                    <a:gd name="T15" fmla="*/ 8 h 29"/>
                    <a:gd name="T16" fmla="*/ 0 w 33"/>
                    <a:gd name="T17" fmla="*/ 4 h 29"/>
                    <a:gd name="T18" fmla="*/ 0 w 33"/>
                    <a:gd name="T19" fmla="*/ 4 h 29"/>
                    <a:gd name="T20" fmla="*/ 19 w 33"/>
                    <a:gd name="T21" fmla="*/ 14 h 29"/>
                    <a:gd name="T22" fmla="*/ 27 w 33"/>
                    <a:gd name="T23" fmla="*/ 4 h 29"/>
                    <a:gd name="T24" fmla="*/ 14 w 33"/>
                    <a:gd name="T25" fmla="*/ 6 h 29"/>
                    <a:gd name="T26" fmla="*/ 19 w 33"/>
                    <a:gd name="T27" fmla="*/ 14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3" h="29">
                      <a:moveTo>
                        <a:pt x="0" y="4"/>
                      </a:moveTo>
                      <a:lnTo>
                        <a:pt x="31" y="0"/>
                      </a:lnTo>
                      <a:lnTo>
                        <a:pt x="33" y="4"/>
                      </a:lnTo>
                      <a:lnTo>
                        <a:pt x="14" y="29"/>
                      </a:lnTo>
                      <a:lnTo>
                        <a:pt x="10" y="23"/>
                      </a:lnTo>
                      <a:lnTo>
                        <a:pt x="16" y="16"/>
                      </a:lnTo>
                      <a:lnTo>
                        <a:pt x="10" y="8"/>
                      </a:lnTo>
                      <a:lnTo>
                        <a:pt x="4" y="8"/>
                      </a:lnTo>
                      <a:lnTo>
                        <a:pt x="0" y="4"/>
                      </a:lnTo>
                      <a:lnTo>
                        <a:pt x="0" y="4"/>
                      </a:lnTo>
                      <a:close/>
                      <a:moveTo>
                        <a:pt x="19" y="14"/>
                      </a:moveTo>
                      <a:lnTo>
                        <a:pt x="27" y="4"/>
                      </a:lnTo>
                      <a:lnTo>
                        <a:pt x="14" y="6"/>
                      </a:lnTo>
                      <a:lnTo>
                        <a:pt x="19" y="1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64" name="îSļïde"/>
                <p:cNvSpPr/>
                <p:nvPr/>
              </p:nvSpPr>
              <p:spPr bwMode="auto">
                <a:xfrm>
                  <a:off x="4865688" y="3525838"/>
                  <a:ext cx="53975" cy="49213"/>
                </a:xfrm>
                <a:custGeom>
                  <a:avLst/>
                  <a:gdLst>
                    <a:gd name="T0" fmla="*/ 15 w 34"/>
                    <a:gd name="T1" fmla="*/ 10 h 31"/>
                    <a:gd name="T2" fmla="*/ 2 w 34"/>
                    <a:gd name="T3" fmla="*/ 15 h 31"/>
                    <a:gd name="T4" fmla="*/ 0 w 34"/>
                    <a:gd name="T5" fmla="*/ 8 h 31"/>
                    <a:gd name="T6" fmla="*/ 27 w 34"/>
                    <a:gd name="T7" fmla="*/ 0 h 31"/>
                    <a:gd name="T8" fmla="*/ 30 w 34"/>
                    <a:gd name="T9" fmla="*/ 4 h 31"/>
                    <a:gd name="T10" fmla="*/ 19 w 34"/>
                    <a:gd name="T11" fmla="*/ 8 h 31"/>
                    <a:gd name="T12" fmla="*/ 21 w 34"/>
                    <a:gd name="T13" fmla="*/ 19 h 31"/>
                    <a:gd name="T14" fmla="*/ 34 w 34"/>
                    <a:gd name="T15" fmla="*/ 15 h 31"/>
                    <a:gd name="T16" fmla="*/ 34 w 34"/>
                    <a:gd name="T17" fmla="*/ 21 h 31"/>
                    <a:gd name="T18" fmla="*/ 9 w 34"/>
                    <a:gd name="T19" fmla="*/ 31 h 31"/>
                    <a:gd name="T20" fmla="*/ 7 w 34"/>
                    <a:gd name="T21" fmla="*/ 25 h 31"/>
                    <a:gd name="T22" fmla="*/ 17 w 34"/>
                    <a:gd name="T23" fmla="*/ 21 h 31"/>
                    <a:gd name="T24" fmla="*/ 15 w 34"/>
                    <a:gd name="T25" fmla="*/ 10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4" h="31">
                      <a:moveTo>
                        <a:pt x="15" y="10"/>
                      </a:moveTo>
                      <a:lnTo>
                        <a:pt x="2" y="15"/>
                      </a:lnTo>
                      <a:lnTo>
                        <a:pt x="0" y="8"/>
                      </a:lnTo>
                      <a:lnTo>
                        <a:pt x="27" y="0"/>
                      </a:lnTo>
                      <a:lnTo>
                        <a:pt x="30" y="4"/>
                      </a:lnTo>
                      <a:lnTo>
                        <a:pt x="19" y="8"/>
                      </a:lnTo>
                      <a:lnTo>
                        <a:pt x="21" y="19"/>
                      </a:lnTo>
                      <a:lnTo>
                        <a:pt x="34" y="15"/>
                      </a:lnTo>
                      <a:lnTo>
                        <a:pt x="34" y="21"/>
                      </a:lnTo>
                      <a:lnTo>
                        <a:pt x="9" y="31"/>
                      </a:lnTo>
                      <a:lnTo>
                        <a:pt x="7" y="25"/>
                      </a:lnTo>
                      <a:lnTo>
                        <a:pt x="17" y="21"/>
                      </a:lnTo>
                      <a:lnTo>
                        <a:pt x="15" y="1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65" name="íṧlíḓê"/>
                <p:cNvSpPr/>
                <p:nvPr/>
              </p:nvSpPr>
              <p:spPr bwMode="auto">
                <a:xfrm>
                  <a:off x="4856163" y="3486151"/>
                  <a:ext cx="49213" cy="39688"/>
                </a:xfrm>
                <a:custGeom>
                  <a:avLst/>
                  <a:gdLst>
                    <a:gd name="T0" fmla="*/ 4 w 15"/>
                    <a:gd name="T1" fmla="*/ 1 h 12"/>
                    <a:gd name="T2" fmla="*/ 5 w 15"/>
                    <a:gd name="T3" fmla="*/ 3 h 12"/>
                    <a:gd name="T4" fmla="*/ 3 w 15"/>
                    <a:gd name="T5" fmla="*/ 4 h 12"/>
                    <a:gd name="T6" fmla="*/ 3 w 15"/>
                    <a:gd name="T7" fmla="*/ 6 h 12"/>
                    <a:gd name="T8" fmla="*/ 4 w 15"/>
                    <a:gd name="T9" fmla="*/ 8 h 12"/>
                    <a:gd name="T10" fmla="*/ 5 w 15"/>
                    <a:gd name="T11" fmla="*/ 9 h 12"/>
                    <a:gd name="T12" fmla="*/ 6 w 15"/>
                    <a:gd name="T13" fmla="*/ 8 h 12"/>
                    <a:gd name="T14" fmla="*/ 6 w 15"/>
                    <a:gd name="T15" fmla="*/ 7 h 12"/>
                    <a:gd name="T16" fmla="*/ 6 w 15"/>
                    <a:gd name="T17" fmla="*/ 5 h 12"/>
                    <a:gd name="T18" fmla="*/ 7 w 15"/>
                    <a:gd name="T19" fmla="*/ 2 h 12"/>
                    <a:gd name="T20" fmla="*/ 10 w 15"/>
                    <a:gd name="T21" fmla="*/ 0 h 12"/>
                    <a:gd name="T22" fmla="*/ 12 w 15"/>
                    <a:gd name="T23" fmla="*/ 0 h 12"/>
                    <a:gd name="T24" fmla="*/ 13 w 15"/>
                    <a:gd name="T25" fmla="*/ 2 h 12"/>
                    <a:gd name="T26" fmla="*/ 14 w 15"/>
                    <a:gd name="T27" fmla="*/ 4 h 12"/>
                    <a:gd name="T28" fmla="*/ 14 w 15"/>
                    <a:gd name="T29" fmla="*/ 8 h 12"/>
                    <a:gd name="T30" fmla="*/ 11 w 15"/>
                    <a:gd name="T31" fmla="*/ 10 h 12"/>
                    <a:gd name="T32" fmla="*/ 11 w 15"/>
                    <a:gd name="T33" fmla="*/ 7 h 12"/>
                    <a:gd name="T34" fmla="*/ 12 w 15"/>
                    <a:gd name="T35" fmla="*/ 6 h 12"/>
                    <a:gd name="T36" fmla="*/ 12 w 15"/>
                    <a:gd name="T37" fmla="*/ 5 h 12"/>
                    <a:gd name="T38" fmla="*/ 11 w 15"/>
                    <a:gd name="T39" fmla="*/ 3 h 12"/>
                    <a:gd name="T40" fmla="*/ 10 w 15"/>
                    <a:gd name="T41" fmla="*/ 3 h 12"/>
                    <a:gd name="T42" fmla="*/ 10 w 15"/>
                    <a:gd name="T43" fmla="*/ 3 h 12"/>
                    <a:gd name="T44" fmla="*/ 9 w 15"/>
                    <a:gd name="T45" fmla="*/ 6 h 12"/>
                    <a:gd name="T46" fmla="*/ 9 w 15"/>
                    <a:gd name="T47" fmla="*/ 9 h 12"/>
                    <a:gd name="T48" fmla="*/ 8 w 15"/>
                    <a:gd name="T49" fmla="*/ 10 h 12"/>
                    <a:gd name="T50" fmla="*/ 6 w 15"/>
                    <a:gd name="T51" fmla="*/ 11 h 12"/>
                    <a:gd name="T52" fmla="*/ 3 w 15"/>
                    <a:gd name="T53" fmla="*/ 11 h 12"/>
                    <a:gd name="T54" fmla="*/ 1 w 15"/>
                    <a:gd name="T55" fmla="*/ 10 h 12"/>
                    <a:gd name="T56" fmla="*/ 0 w 15"/>
                    <a:gd name="T57" fmla="*/ 7 h 12"/>
                    <a:gd name="T58" fmla="*/ 1 w 15"/>
                    <a:gd name="T59" fmla="*/ 3 h 12"/>
                    <a:gd name="T60" fmla="*/ 4 w 15"/>
                    <a:gd name="T61" fmla="*/ 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15" h="12">
                      <a:moveTo>
                        <a:pt x="4" y="1"/>
                      </a:moveTo>
                      <a:cubicBezTo>
                        <a:pt x="5" y="3"/>
                        <a:pt x="5" y="3"/>
                        <a:pt x="5" y="3"/>
                      </a:cubicBezTo>
                      <a:cubicBezTo>
                        <a:pt x="4" y="3"/>
                        <a:pt x="3" y="4"/>
                        <a:pt x="3" y="4"/>
                      </a:cubicBezTo>
                      <a:cubicBezTo>
                        <a:pt x="3" y="5"/>
                        <a:pt x="3" y="6"/>
                        <a:pt x="3" y="6"/>
                      </a:cubicBezTo>
                      <a:cubicBezTo>
                        <a:pt x="3" y="7"/>
                        <a:pt x="3" y="8"/>
                        <a:pt x="4" y="8"/>
                      </a:cubicBezTo>
                      <a:cubicBezTo>
                        <a:pt x="4" y="9"/>
                        <a:pt x="5" y="9"/>
                        <a:pt x="5" y="9"/>
                      </a:cubicBezTo>
                      <a:cubicBezTo>
                        <a:pt x="5" y="9"/>
                        <a:pt x="6" y="8"/>
                        <a:pt x="6" y="8"/>
                      </a:cubicBezTo>
                      <a:cubicBezTo>
                        <a:pt x="6" y="8"/>
                        <a:pt x="6" y="8"/>
                        <a:pt x="6" y="7"/>
                      </a:cubicBezTo>
                      <a:cubicBezTo>
                        <a:pt x="6" y="7"/>
                        <a:pt x="6" y="6"/>
                        <a:pt x="6" y="5"/>
                      </a:cubicBezTo>
                      <a:cubicBezTo>
                        <a:pt x="7" y="3"/>
                        <a:pt x="7" y="2"/>
                        <a:pt x="7" y="2"/>
                      </a:cubicBezTo>
                      <a:cubicBezTo>
                        <a:pt x="8" y="1"/>
                        <a:pt x="9" y="0"/>
                        <a:pt x="10" y="0"/>
                      </a:cubicBezTo>
                      <a:cubicBezTo>
                        <a:pt x="10" y="0"/>
                        <a:pt x="11" y="0"/>
                        <a:pt x="12" y="0"/>
                      </a:cubicBezTo>
                      <a:cubicBezTo>
                        <a:pt x="12" y="1"/>
                        <a:pt x="13" y="1"/>
                        <a:pt x="13" y="2"/>
                      </a:cubicBezTo>
                      <a:cubicBezTo>
                        <a:pt x="14" y="2"/>
                        <a:pt x="14" y="3"/>
                        <a:pt x="14" y="4"/>
                      </a:cubicBezTo>
                      <a:cubicBezTo>
                        <a:pt x="15" y="6"/>
                        <a:pt x="14" y="7"/>
                        <a:pt x="14" y="8"/>
                      </a:cubicBezTo>
                      <a:cubicBezTo>
                        <a:pt x="13" y="9"/>
                        <a:pt x="12" y="10"/>
                        <a:pt x="11" y="10"/>
                      </a:cubicBezTo>
                      <a:cubicBezTo>
                        <a:pt x="11" y="7"/>
                        <a:pt x="11" y="7"/>
                        <a:pt x="11" y="7"/>
                      </a:cubicBezTo>
                      <a:cubicBezTo>
                        <a:pt x="11" y="7"/>
                        <a:pt x="12" y="7"/>
                        <a:pt x="12" y="6"/>
                      </a:cubicBezTo>
                      <a:cubicBezTo>
                        <a:pt x="12" y="6"/>
                        <a:pt x="12" y="5"/>
                        <a:pt x="12" y="5"/>
                      </a:cubicBezTo>
                      <a:cubicBezTo>
                        <a:pt x="12" y="4"/>
                        <a:pt x="12" y="3"/>
                        <a:pt x="11" y="3"/>
                      </a:cubicBezTo>
                      <a:cubicBezTo>
                        <a:pt x="11" y="3"/>
                        <a:pt x="11" y="2"/>
                        <a:pt x="10" y="3"/>
                      </a:cubicBezTo>
                      <a:cubicBezTo>
                        <a:pt x="10" y="3"/>
                        <a:pt x="10" y="3"/>
                        <a:pt x="10" y="3"/>
                      </a:cubicBezTo>
                      <a:cubicBezTo>
                        <a:pt x="9" y="3"/>
                        <a:pt x="9" y="4"/>
                        <a:pt x="9" y="6"/>
                      </a:cubicBezTo>
                      <a:cubicBezTo>
                        <a:pt x="9" y="7"/>
                        <a:pt x="9" y="8"/>
                        <a:pt x="9" y="9"/>
                      </a:cubicBezTo>
                      <a:cubicBezTo>
                        <a:pt x="8" y="9"/>
                        <a:pt x="8" y="10"/>
                        <a:pt x="8" y="10"/>
                      </a:cubicBezTo>
                      <a:cubicBezTo>
                        <a:pt x="7" y="11"/>
                        <a:pt x="6" y="11"/>
                        <a:pt x="6" y="11"/>
                      </a:cubicBezTo>
                      <a:cubicBezTo>
                        <a:pt x="5" y="12"/>
                        <a:pt x="4" y="11"/>
                        <a:pt x="3" y="11"/>
                      </a:cubicBezTo>
                      <a:cubicBezTo>
                        <a:pt x="3" y="11"/>
                        <a:pt x="2" y="10"/>
                        <a:pt x="1" y="10"/>
                      </a:cubicBezTo>
                      <a:cubicBezTo>
                        <a:pt x="1" y="9"/>
                        <a:pt x="1" y="8"/>
                        <a:pt x="0" y="7"/>
                      </a:cubicBezTo>
                      <a:cubicBezTo>
                        <a:pt x="0" y="5"/>
                        <a:pt x="0" y="4"/>
                        <a:pt x="1" y="3"/>
                      </a:cubicBezTo>
                      <a:cubicBezTo>
                        <a:pt x="2" y="2"/>
                        <a:pt x="3" y="1"/>
                        <a:pt x="4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66" name="i$ḻiḓè"/>
                <p:cNvSpPr/>
                <p:nvPr/>
              </p:nvSpPr>
              <p:spPr bwMode="auto">
                <a:xfrm>
                  <a:off x="4916488" y="3205163"/>
                  <a:ext cx="474663" cy="477838"/>
                </a:xfrm>
                <a:custGeom>
                  <a:avLst/>
                  <a:gdLst>
                    <a:gd name="T0" fmla="*/ 72 w 144"/>
                    <a:gd name="T1" fmla="*/ 143 h 143"/>
                    <a:gd name="T2" fmla="*/ 0 w 144"/>
                    <a:gd name="T3" fmla="*/ 72 h 143"/>
                    <a:gd name="T4" fmla="*/ 72 w 144"/>
                    <a:gd name="T5" fmla="*/ 0 h 143"/>
                    <a:gd name="T6" fmla="*/ 144 w 144"/>
                    <a:gd name="T7" fmla="*/ 72 h 143"/>
                    <a:gd name="T8" fmla="*/ 72 w 144"/>
                    <a:gd name="T9" fmla="*/ 143 h 143"/>
                    <a:gd name="T10" fmla="*/ 3 w 144"/>
                    <a:gd name="T11" fmla="*/ 72 h 143"/>
                    <a:gd name="T12" fmla="*/ 10 w 144"/>
                    <a:gd name="T13" fmla="*/ 102 h 143"/>
                    <a:gd name="T14" fmla="*/ 133 w 144"/>
                    <a:gd name="T15" fmla="*/ 102 h 143"/>
                    <a:gd name="T16" fmla="*/ 141 w 144"/>
                    <a:gd name="T17" fmla="*/ 72 h 143"/>
                    <a:gd name="T18" fmla="*/ 72 w 144"/>
                    <a:gd name="T19" fmla="*/ 3 h 143"/>
                    <a:gd name="T20" fmla="*/ 3 w 144"/>
                    <a:gd name="T21" fmla="*/ 72 h 143"/>
                    <a:gd name="T22" fmla="*/ 132 w 144"/>
                    <a:gd name="T23" fmla="*/ 106 h 143"/>
                    <a:gd name="T24" fmla="*/ 12 w 144"/>
                    <a:gd name="T25" fmla="*/ 106 h 143"/>
                    <a:gd name="T26" fmla="*/ 72 w 144"/>
                    <a:gd name="T27" fmla="*/ 140 h 143"/>
                    <a:gd name="T28" fmla="*/ 132 w 144"/>
                    <a:gd name="T29" fmla="*/ 106 h 1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44" h="143">
                      <a:moveTo>
                        <a:pt x="72" y="143"/>
                      </a:moveTo>
                      <a:cubicBezTo>
                        <a:pt x="32" y="143"/>
                        <a:pt x="0" y="111"/>
                        <a:pt x="0" y="72"/>
                      </a:cubicBezTo>
                      <a:cubicBezTo>
                        <a:pt x="0" y="32"/>
                        <a:pt x="32" y="0"/>
                        <a:pt x="72" y="0"/>
                      </a:cubicBezTo>
                      <a:cubicBezTo>
                        <a:pt x="111" y="0"/>
                        <a:pt x="144" y="32"/>
                        <a:pt x="144" y="72"/>
                      </a:cubicBezTo>
                      <a:cubicBezTo>
                        <a:pt x="144" y="111"/>
                        <a:pt x="111" y="143"/>
                        <a:pt x="72" y="143"/>
                      </a:cubicBezTo>
                      <a:close/>
                      <a:moveTo>
                        <a:pt x="3" y="72"/>
                      </a:moveTo>
                      <a:cubicBezTo>
                        <a:pt x="3" y="83"/>
                        <a:pt x="6" y="93"/>
                        <a:pt x="10" y="102"/>
                      </a:cubicBezTo>
                      <a:cubicBezTo>
                        <a:pt x="133" y="102"/>
                        <a:pt x="133" y="102"/>
                        <a:pt x="133" y="102"/>
                      </a:cubicBezTo>
                      <a:cubicBezTo>
                        <a:pt x="138" y="93"/>
                        <a:pt x="141" y="83"/>
                        <a:pt x="141" y="72"/>
                      </a:cubicBezTo>
                      <a:cubicBezTo>
                        <a:pt x="141" y="34"/>
                        <a:pt x="110" y="3"/>
                        <a:pt x="72" y="3"/>
                      </a:cubicBezTo>
                      <a:cubicBezTo>
                        <a:pt x="34" y="3"/>
                        <a:pt x="3" y="34"/>
                        <a:pt x="3" y="72"/>
                      </a:cubicBezTo>
                      <a:close/>
                      <a:moveTo>
                        <a:pt x="132" y="106"/>
                      </a:moveTo>
                      <a:cubicBezTo>
                        <a:pt x="12" y="106"/>
                        <a:pt x="12" y="106"/>
                        <a:pt x="12" y="106"/>
                      </a:cubicBezTo>
                      <a:cubicBezTo>
                        <a:pt x="24" y="126"/>
                        <a:pt x="46" y="140"/>
                        <a:pt x="72" y="140"/>
                      </a:cubicBezTo>
                      <a:cubicBezTo>
                        <a:pt x="97" y="140"/>
                        <a:pt x="120" y="126"/>
                        <a:pt x="132" y="10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67" name="ïṡ1iḑè"/>
                <p:cNvSpPr/>
                <p:nvPr/>
              </p:nvSpPr>
              <p:spPr bwMode="auto">
                <a:xfrm>
                  <a:off x="4948238" y="3235326"/>
                  <a:ext cx="411163" cy="306388"/>
                </a:xfrm>
                <a:custGeom>
                  <a:avLst/>
                  <a:gdLst>
                    <a:gd name="T0" fmla="*/ 114 w 124"/>
                    <a:gd name="T1" fmla="*/ 68 h 92"/>
                    <a:gd name="T2" fmla="*/ 103 w 124"/>
                    <a:gd name="T3" fmla="*/ 62 h 92"/>
                    <a:gd name="T4" fmla="*/ 95 w 124"/>
                    <a:gd name="T5" fmla="*/ 68 h 92"/>
                    <a:gd name="T6" fmla="*/ 83 w 124"/>
                    <a:gd name="T7" fmla="*/ 62 h 92"/>
                    <a:gd name="T8" fmla="*/ 70 w 124"/>
                    <a:gd name="T9" fmla="*/ 81 h 92"/>
                    <a:gd name="T10" fmla="*/ 104 w 124"/>
                    <a:gd name="T11" fmla="*/ 76 h 92"/>
                    <a:gd name="T12" fmla="*/ 124 w 124"/>
                    <a:gd name="T13" fmla="*/ 83 h 92"/>
                    <a:gd name="T14" fmla="*/ 81 w 124"/>
                    <a:gd name="T15" fmla="*/ 84 h 92"/>
                    <a:gd name="T16" fmla="*/ 43 w 124"/>
                    <a:gd name="T17" fmla="*/ 84 h 92"/>
                    <a:gd name="T18" fmla="*/ 0 w 124"/>
                    <a:gd name="T19" fmla="*/ 83 h 92"/>
                    <a:gd name="T20" fmla="*/ 19 w 124"/>
                    <a:gd name="T21" fmla="*/ 76 h 92"/>
                    <a:gd name="T22" fmla="*/ 54 w 124"/>
                    <a:gd name="T23" fmla="*/ 81 h 92"/>
                    <a:gd name="T24" fmla="*/ 53 w 124"/>
                    <a:gd name="T25" fmla="*/ 62 h 92"/>
                    <a:gd name="T26" fmla="*/ 44 w 124"/>
                    <a:gd name="T27" fmla="*/ 55 h 92"/>
                    <a:gd name="T28" fmla="*/ 30 w 124"/>
                    <a:gd name="T29" fmla="*/ 66 h 92"/>
                    <a:gd name="T30" fmla="*/ 24 w 124"/>
                    <a:gd name="T31" fmla="*/ 55 h 92"/>
                    <a:gd name="T32" fmla="*/ 10 w 124"/>
                    <a:gd name="T33" fmla="*/ 66 h 92"/>
                    <a:gd name="T34" fmla="*/ 4 w 124"/>
                    <a:gd name="T35" fmla="*/ 56 h 92"/>
                    <a:gd name="T36" fmla="*/ 20 w 124"/>
                    <a:gd name="T37" fmla="*/ 47 h 92"/>
                    <a:gd name="T38" fmla="*/ 45 w 124"/>
                    <a:gd name="T39" fmla="*/ 35 h 92"/>
                    <a:gd name="T40" fmla="*/ 79 w 124"/>
                    <a:gd name="T41" fmla="*/ 35 h 92"/>
                    <a:gd name="T42" fmla="*/ 107 w 124"/>
                    <a:gd name="T43" fmla="*/ 53 h 92"/>
                    <a:gd name="T44" fmla="*/ 120 w 124"/>
                    <a:gd name="T45" fmla="*/ 62 h 92"/>
                    <a:gd name="T46" fmla="*/ 47 w 124"/>
                    <a:gd name="T47" fmla="*/ 47 h 92"/>
                    <a:gd name="T48" fmla="*/ 60 w 124"/>
                    <a:gd name="T49" fmla="*/ 37 h 92"/>
                    <a:gd name="T50" fmla="*/ 65 w 124"/>
                    <a:gd name="T51" fmla="*/ 48 h 92"/>
                    <a:gd name="T52" fmla="*/ 66 w 124"/>
                    <a:gd name="T53" fmla="*/ 55 h 92"/>
                    <a:gd name="T54" fmla="*/ 62 w 124"/>
                    <a:gd name="T55" fmla="*/ 17 h 92"/>
                    <a:gd name="T56" fmla="*/ 90 w 124"/>
                    <a:gd name="T57" fmla="*/ 35 h 92"/>
                    <a:gd name="T58" fmla="*/ 88 w 124"/>
                    <a:gd name="T59" fmla="*/ 54 h 92"/>
                    <a:gd name="T60" fmla="*/ 90 w 124"/>
                    <a:gd name="T61" fmla="*/ 35 h 92"/>
                    <a:gd name="T62" fmla="*/ 29 w 124"/>
                    <a:gd name="T63" fmla="*/ 47 h 92"/>
                    <a:gd name="T64" fmla="*/ 41 w 124"/>
                    <a:gd name="T65" fmla="*/ 42 h 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124" h="92">
                      <a:moveTo>
                        <a:pt x="112" y="62"/>
                      </a:moveTo>
                      <a:cubicBezTo>
                        <a:pt x="114" y="68"/>
                        <a:pt x="114" y="68"/>
                        <a:pt x="114" y="68"/>
                      </a:cubicBezTo>
                      <a:cubicBezTo>
                        <a:pt x="105" y="68"/>
                        <a:pt x="105" y="68"/>
                        <a:pt x="105" y="68"/>
                      </a:cubicBezTo>
                      <a:cubicBezTo>
                        <a:pt x="103" y="62"/>
                        <a:pt x="103" y="62"/>
                        <a:pt x="103" y="62"/>
                      </a:cubicBezTo>
                      <a:cubicBezTo>
                        <a:pt x="92" y="62"/>
                        <a:pt x="92" y="62"/>
                        <a:pt x="92" y="62"/>
                      </a:cubicBezTo>
                      <a:cubicBezTo>
                        <a:pt x="95" y="68"/>
                        <a:pt x="95" y="68"/>
                        <a:pt x="95" y="68"/>
                      </a:cubicBezTo>
                      <a:cubicBezTo>
                        <a:pt x="86" y="68"/>
                        <a:pt x="86" y="68"/>
                        <a:pt x="86" y="68"/>
                      </a:cubicBezTo>
                      <a:cubicBezTo>
                        <a:pt x="83" y="62"/>
                        <a:pt x="83" y="62"/>
                        <a:pt x="83" y="62"/>
                      </a:cubicBezTo>
                      <a:cubicBezTo>
                        <a:pt x="67" y="62"/>
                        <a:pt x="67" y="62"/>
                        <a:pt x="67" y="62"/>
                      </a:cubicBezTo>
                      <a:cubicBezTo>
                        <a:pt x="70" y="81"/>
                        <a:pt x="70" y="81"/>
                        <a:pt x="70" y="81"/>
                      </a:cubicBezTo>
                      <a:cubicBezTo>
                        <a:pt x="70" y="81"/>
                        <a:pt x="73" y="83"/>
                        <a:pt x="81" y="77"/>
                      </a:cubicBezTo>
                      <a:cubicBezTo>
                        <a:pt x="81" y="77"/>
                        <a:pt x="92" y="88"/>
                        <a:pt x="104" y="76"/>
                      </a:cubicBezTo>
                      <a:cubicBezTo>
                        <a:pt x="104" y="76"/>
                        <a:pt x="112" y="85"/>
                        <a:pt x="122" y="77"/>
                      </a:cubicBezTo>
                      <a:cubicBezTo>
                        <a:pt x="124" y="83"/>
                        <a:pt x="124" y="83"/>
                        <a:pt x="124" y="83"/>
                      </a:cubicBezTo>
                      <a:cubicBezTo>
                        <a:pt x="124" y="83"/>
                        <a:pt x="115" y="90"/>
                        <a:pt x="104" y="84"/>
                      </a:cubicBezTo>
                      <a:cubicBezTo>
                        <a:pt x="104" y="84"/>
                        <a:pt x="92" y="92"/>
                        <a:pt x="81" y="84"/>
                      </a:cubicBezTo>
                      <a:cubicBezTo>
                        <a:pt x="81" y="84"/>
                        <a:pt x="70" y="92"/>
                        <a:pt x="62" y="84"/>
                      </a:cubicBezTo>
                      <a:cubicBezTo>
                        <a:pt x="62" y="84"/>
                        <a:pt x="56" y="92"/>
                        <a:pt x="43" y="84"/>
                      </a:cubicBezTo>
                      <a:cubicBezTo>
                        <a:pt x="43" y="84"/>
                        <a:pt x="33" y="92"/>
                        <a:pt x="19" y="83"/>
                      </a:cubicBezTo>
                      <a:cubicBezTo>
                        <a:pt x="19" y="83"/>
                        <a:pt x="10" y="90"/>
                        <a:pt x="0" y="83"/>
                      </a:cubicBezTo>
                      <a:cubicBezTo>
                        <a:pt x="2" y="78"/>
                        <a:pt x="2" y="78"/>
                        <a:pt x="2" y="78"/>
                      </a:cubicBezTo>
                      <a:cubicBezTo>
                        <a:pt x="2" y="78"/>
                        <a:pt x="11" y="85"/>
                        <a:pt x="19" y="76"/>
                      </a:cubicBezTo>
                      <a:cubicBezTo>
                        <a:pt x="19" y="76"/>
                        <a:pt x="30" y="88"/>
                        <a:pt x="43" y="77"/>
                      </a:cubicBezTo>
                      <a:cubicBezTo>
                        <a:pt x="43" y="77"/>
                        <a:pt x="50" y="82"/>
                        <a:pt x="54" y="81"/>
                      </a:cubicBezTo>
                      <a:cubicBezTo>
                        <a:pt x="57" y="62"/>
                        <a:pt x="57" y="62"/>
                        <a:pt x="57" y="62"/>
                      </a:cubicBezTo>
                      <a:cubicBezTo>
                        <a:pt x="53" y="62"/>
                        <a:pt x="53" y="62"/>
                        <a:pt x="53" y="62"/>
                      </a:cubicBezTo>
                      <a:cubicBezTo>
                        <a:pt x="58" y="55"/>
                        <a:pt x="58" y="55"/>
                        <a:pt x="58" y="55"/>
                      </a:cubicBezTo>
                      <a:cubicBezTo>
                        <a:pt x="44" y="55"/>
                        <a:pt x="44" y="55"/>
                        <a:pt x="44" y="55"/>
                      </a:cubicBezTo>
                      <a:cubicBezTo>
                        <a:pt x="39" y="66"/>
                        <a:pt x="39" y="66"/>
                        <a:pt x="39" y="66"/>
                      </a:cubicBezTo>
                      <a:cubicBezTo>
                        <a:pt x="30" y="66"/>
                        <a:pt x="30" y="66"/>
                        <a:pt x="30" y="66"/>
                      </a:cubicBezTo>
                      <a:cubicBezTo>
                        <a:pt x="35" y="55"/>
                        <a:pt x="35" y="55"/>
                        <a:pt x="35" y="55"/>
                      </a:cubicBezTo>
                      <a:cubicBezTo>
                        <a:pt x="24" y="55"/>
                        <a:pt x="24" y="55"/>
                        <a:pt x="24" y="55"/>
                      </a:cubicBezTo>
                      <a:cubicBezTo>
                        <a:pt x="19" y="66"/>
                        <a:pt x="19" y="66"/>
                        <a:pt x="19" y="66"/>
                      </a:cubicBezTo>
                      <a:cubicBezTo>
                        <a:pt x="10" y="66"/>
                        <a:pt x="10" y="66"/>
                        <a:pt x="10" y="66"/>
                      </a:cubicBezTo>
                      <a:cubicBezTo>
                        <a:pt x="15" y="55"/>
                        <a:pt x="15" y="55"/>
                        <a:pt x="15" y="55"/>
                      </a:cubicBezTo>
                      <a:cubicBezTo>
                        <a:pt x="4" y="56"/>
                        <a:pt x="4" y="56"/>
                        <a:pt x="4" y="56"/>
                      </a:cubicBezTo>
                      <a:cubicBezTo>
                        <a:pt x="4" y="46"/>
                        <a:pt x="4" y="46"/>
                        <a:pt x="4" y="46"/>
                      </a:cubicBezTo>
                      <a:cubicBezTo>
                        <a:pt x="20" y="47"/>
                        <a:pt x="20" y="47"/>
                        <a:pt x="20" y="47"/>
                      </a:cubicBezTo>
                      <a:cubicBezTo>
                        <a:pt x="32" y="22"/>
                        <a:pt x="32" y="22"/>
                        <a:pt x="32" y="22"/>
                      </a:cubicBezTo>
                      <a:cubicBezTo>
                        <a:pt x="45" y="35"/>
                        <a:pt x="45" y="35"/>
                        <a:pt x="45" y="35"/>
                      </a:cubicBezTo>
                      <a:cubicBezTo>
                        <a:pt x="62" y="0"/>
                        <a:pt x="62" y="0"/>
                        <a:pt x="62" y="0"/>
                      </a:cubicBezTo>
                      <a:cubicBezTo>
                        <a:pt x="79" y="35"/>
                        <a:pt x="79" y="35"/>
                        <a:pt x="79" y="35"/>
                      </a:cubicBezTo>
                      <a:cubicBezTo>
                        <a:pt x="92" y="22"/>
                        <a:pt x="92" y="22"/>
                        <a:pt x="92" y="22"/>
                      </a:cubicBezTo>
                      <a:cubicBezTo>
                        <a:pt x="107" y="53"/>
                        <a:pt x="107" y="53"/>
                        <a:pt x="107" y="53"/>
                      </a:cubicBezTo>
                      <a:cubicBezTo>
                        <a:pt x="120" y="53"/>
                        <a:pt x="120" y="53"/>
                        <a:pt x="120" y="53"/>
                      </a:cubicBezTo>
                      <a:cubicBezTo>
                        <a:pt x="120" y="62"/>
                        <a:pt x="120" y="62"/>
                        <a:pt x="120" y="62"/>
                      </a:cubicBezTo>
                      <a:cubicBezTo>
                        <a:pt x="112" y="62"/>
                        <a:pt x="112" y="62"/>
                        <a:pt x="112" y="62"/>
                      </a:cubicBezTo>
                      <a:close/>
                      <a:moveTo>
                        <a:pt x="47" y="47"/>
                      </a:moveTo>
                      <a:cubicBezTo>
                        <a:pt x="58" y="48"/>
                        <a:pt x="58" y="48"/>
                        <a:pt x="58" y="48"/>
                      </a:cubicBezTo>
                      <a:cubicBezTo>
                        <a:pt x="60" y="37"/>
                        <a:pt x="60" y="37"/>
                        <a:pt x="60" y="37"/>
                      </a:cubicBezTo>
                      <a:cubicBezTo>
                        <a:pt x="64" y="37"/>
                        <a:pt x="64" y="37"/>
                        <a:pt x="64" y="37"/>
                      </a:cubicBezTo>
                      <a:cubicBezTo>
                        <a:pt x="65" y="48"/>
                        <a:pt x="65" y="48"/>
                        <a:pt x="65" y="48"/>
                      </a:cubicBezTo>
                      <a:cubicBezTo>
                        <a:pt x="71" y="48"/>
                        <a:pt x="71" y="48"/>
                        <a:pt x="71" y="48"/>
                      </a:cubicBezTo>
                      <a:cubicBezTo>
                        <a:pt x="66" y="55"/>
                        <a:pt x="66" y="55"/>
                        <a:pt x="66" y="55"/>
                      </a:cubicBezTo>
                      <a:cubicBezTo>
                        <a:pt x="79" y="54"/>
                        <a:pt x="79" y="54"/>
                        <a:pt x="79" y="54"/>
                      </a:cubicBezTo>
                      <a:cubicBezTo>
                        <a:pt x="62" y="17"/>
                        <a:pt x="62" y="17"/>
                        <a:pt x="62" y="17"/>
                      </a:cubicBezTo>
                      <a:cubicBezTo>
                        <a:pt x="47" y="47"/>
                        <a:pt x="47" y="47"/>
                        <a:pt x="47" y="47"/>
                      </a:cubicBezTo>
                      <a:close/>
                      <a:moveTo>
                        <a:pt x="90" y="35"/>
                      </a:moveTo>
                      <a:cubicBezTo>
                        <a:pt x="83" y="42"/>
                        <a:pt x="83" y="42"/>
                        <a:pt x="83" y="42"/>
                      </a:cubicBezTo>
                      <a:cubicBezTo>
                        <a:pt x="88" y="54"/>
                        <a:pt x="88" y="54"/>
                        <a:pt x="88" y="54"/>
                      </a:cubicBezTo>
                      <a:cubicBezTo>
                        <a:pt x="99" y="54"/>
                        <a:pt x="99" y="54"/>
                        <a:pt x="99" y="54"/>
                      </a:cubicBezTo>
                      <a:cubicBezTo>
                        <a:pt x="90" y="35"/>
                        <a:pt x="90" y="35"/>
                        <a:pt x="90" y="35"/>
                      </a:cubicBezTo>
                      <a:close/>
                      <a:moveTo>
                        <a:pt x="34" y="35"/>
                      </a:moveTo>
                      <a:cubicBezTo>
                        <a:pt x="29" y="47"/>
                        <a:pt x="29" y="47"/>
                        <a:pt x="29" y="47"/>
                      </a:cubicBezTo>
                      <a:cubicBezTo>
                        <a:pt x="39" y="47"/>
                        <a:pt x="39" y="47"/>
                        <a:pt x="39" y="47"/>
                      </a:cubicBezTo>
                      <a:cubicBezTo>
                        <a:pt x="41" y="42"/>
                        <a:pt x="41" y="42"/>
                        <a:pt x="41" y="42"/>
                      </a:cubicBezTo>
                      <a:lnTo>
                        <a:pt x="34" y="3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69" name="îṩḻîḋè"/>
                <p:cNvSpPr/>
                <p:nvPr/>
              </p:nvSpPr>
              <p:spPr bwMode="auto">
                <a:xfrm>
                  <a:off x="5375275" y="3316288"/>
                  <a:ext cx="88900" cy="58738"/>
                </a:xfrm>
                <a:custGeom>
                  <a:avLst/>
                  <a:gdLst>
                    <a:gd name="T0" fmla="*/ 2 w 27"/>
                    <a:gd name="T1" fmla="*/ 7 h 18"/>
                    <a:gd name="T2" fmla="*/ 4 w 27"/>
                    <a:gd name="T3" fmla="*/ 12 h 18"/>
                    <a:gd name="T4" fmla="*/ 6 w 27"/>
                    <a:gd name="T5" fmla="*/ 10 h 18"/>
                    <a:gd name="T6" fmla="*/ 5 w 27"/>
                    <a:gd name="T7" fmla="*/ 8 h 18"/>
                    <a:gd name="T8" fmla="*/ 2 w 27"/>
                    <a:gd name="T9" fmla="*/ 7 h 18"/>
                    <a:gd name="T10" fmla="*/ 4 w 27"/>
                    <a:gd name="T11" fmla="*/ 13 h 18"/>
                    <a:gd name="T12" fmla="*/ 1 w 27"/>
                    <a:gd name="T13" fmla="*/ 10 h 18"/>
                    <a:gd name="T14" fmla="*/ 3 w 27"/>
                    <a:gd name="T15" fmla="*/ 2 h 18"/>
                    <a:gd name="T16" fmla="*/ 9 w 27"/>
                    <a:gd name="T17" fmla="*/ 11 h 18"/>
                    <a:gd name="T18" fmla="*/ 9 w 27"/>
                    <a:gd name="T19" fmla="*/ 8 h 18"/>
                    <a:gd name="T20" fmla="*/ 10 w 27"/>
                    <a:gd name="T21" fmla="*/ 6 h 18"/>
                    <a:gd name="T22" fmla="*/ 12 w 27"/>
                    <a:gd name="T23" fmla="*/ 6 h 18"/>
                    <a:gd name="T24" fmla="*/ 10 w 27"/>
                    <a:gd name="T25" fmla="*/ 5 h 18"/>
                    <a:gd name="T26" fmla="*/ 10 w 27"/>
                    <a:gd name="T27" fmla="*/ 3 h 18"/>
                    <a:gd name="T28" fmla="*/ 12 w 27"/>
                    <a:gd name="T29" fmla="*/ 3 h 18"/>
                    <a:gd name="T30" fmla="*/ 20 w 27"/>
                    <a:gd name="T31" fmla="*/ 7 h 18"/>
                    <a:gd name="T32" fmla="*/ 21 w 27"/>
                    <a:gd name="T33" fmla="*/ 7 h 18"/>
                    <a:gd name="T34" fmla="*/ 21 w 27"/>
                    <a:gd name="T35" fmla="*/ 5 h 18"/>
                    <a:gd name="T36" fmla="*/ 18 w 27"/>
                    <a:gd name="T37" fmla="*/ 3 h 18"/>
                    <a:gd name="T38" fmla="*/ 17 w 27"/>
                    <a:gd name="T39" fmla="*/ 1 h 18"/>
                    <a:gd name="T40" fmla="*/ 19 w 27"/>
                    <a:gd name="T41" fmla="*/ 0 h 18"/>
                    <a:gd name="T42" fmla="*/ 20 w 27"/>
                    <a:gd name="T43" fmla="*/ 1 h 18"/>
                    <a:gd name="T44" fmla="*/ 19 w 27"/>
                    <a:gd name="T45" fmla="*/ 2 h 18"/>
                    <a:gd name="T46" fmla="*/ 22 w 27"/>
                    <a:gd name="T47" fmla="*/ 5 h 18"/>
                    <a:gd name="T48" fmla="*/ 23 w 27"/>
                    <a:gd name="T49" fmla="*/ 5 h 18"/>
                    <a:gd name="T50" fmla="*/ 24 w 27"/>
                    <a:gd name="T51" fmla="*/ 7 h 18"/>
                    <a:gd name="T52" fmla="*/ 26 w 27"/>
                    <a:gd name="T53" fmla="*/ 8 h 18"/>
                    <a:gd name="T54" fmla="*/ 27 w 27"/>
                    <a:gd name="T55" fmla="*/ 9 h 18"/>
                    <a:gd name="T56" fmla="*/ 27 w 27"/>
                    <a:gd name="T57" fmla="*/ 11 h 18"/>
                    <a:gd name="T58" fmla="*/ 21 w 27"/>
                    <a:gd name="T59" fmla="*/ 9 h 18"/>
                    <a:gd name="T60" fmla="*/ 19 w 27"/>
                    <a:gd name="T61" fmla="*/ 8 h 18"/>
                    <a:gd name="T62" fmla="*/ 17 w 27"/>
                    <a:gd name="T63" fmla="*/ 8 h 18"/>
                    <a:gd name="T64" fmla="*/ 14 w 27"/>
                    <a:gd name="T65" fmla="*/ 6 h 18"/>
                    <a:gd name="T66" fmla="*/ 15 w 27"/>
                    <a:gd name="T67" fmla="*/ 9 h 18"/>
                    <a:gd name="T68" fmla="*/ 11 w 27"/>
                    <a:gd name="T69" fmla="*/ 8 h 18"/>
                    <a:gd name="T70" fmla="*/ 9 w 27"/>
                    <a:gd name="T71" fmla="*/ 12 h 18"/>
                    <a:gd name="T72" fmla="*/ 9 w 27"/>
                    <a:gd name="T73" fmla="*/ 15 h 18"/>
                    <a:gd name="T74" fmla="*/ 7 w 27"/>
                    <a:gd name="T75" fmla="*/ 16 h 18"/>
                    <a:gd name="T76" fmla="*/ 7 w 27"/>
                    <a:gd name="T77" fmla="*/ 15 h 18"/>
                    <a:gd name="T78" fmla="*/ 7 w 27"/>
                    <a:gd name="T79" fmla="*/ 13 h 18"/>
                    <a:gd name="T80" fmla="*/ 6 w 27"/>
                    <a:gd name="T81" fmla="*/ 13 h 18"/>
                    <a:gd name="T82" fmla="*/ 4 w 27"/>
                    <a:gd name="T83" fmla="*/ 13 h 18"/>
                    <a:gd name="T84" fmla="*/ 25 w 27"/>
                    <a:gd name="T85" fmla="*/ 9 h 18"/>
                    <a:gd name="T86" fmla="*/ 24 w 27"/>
                    <a:gd name="T87" fmla="*/ 8 h 18"/>
                    <a:gd name="T88" fmla="*/ 23 w 27"/>
                    <a:gd name="T89" fmla="*/ 8 h 18"/>
                    <a:gd name="T90" fmla="*/ 25 w 27"/>
                    <a:gd name="T91" fmla="*/ 9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27" h="18">
                      <a:moveTo>
                        <a:pt x="2" y="7"/>
                      </a:moveTo>
                      <a:cubicBezTo>
                        <a:pt x="2" y="7"/>
                        <a:pt x="1" y="12"/>
                        <a:pt x="4" y="12"/>
                      </a:cubicBezTo>
                      <a:cubicBezTo>
                        <a:pt x="4" y="12"/>
                        <a:pt x="8" y="12"/>
                        <a:pt x="6" y="10"/>
                      </a:cubicBezTo>
                      <a:cubicBezTo>
                        <a:pt x="5" y="8"/>
                        <a:pt x="5" y="8"/>
                        <a:pt x="5" y="8"/>
                      </a:cubicBezTo>
                      <a:cubicBezTo>
                        <a:pt x="5" y="8"/>
                        <a:pt x="2" y="5"/>
                        <a:pt x="2" y="7"/>
                      </a:cubicBezTo>
                      <a:close/>
                      <a:moveTo>
                        <a:pt x="4" y="13"/>
                      </a:moveTo>
                      <a:cubicBezTo>
                        <a:pt x="0" y="13"/>
                        <a:pt x="1" y="10"/>
                        <a:pt x="1" y="10"/>
                      </a:cubicBezTo>
                      <a:cubicBezTo>
                        <a:pt x="2" y="2"/>
                        <a:pt x="3" y="2"/>
                        <a:pt x="3" y="2"/>
                      </a:cubicBezTo>
                      <a:cubicBezTo>
                        <a:pt x="9" y="7"/>
                        <a:pt x="9" y="11"/>
                        <a:pt x="9" y="11"/>
                      </a:cubicBezTo>
                      <a:cubicBezTo>
                        <a:pt x="10" y="10"/>
                        <a:pt x="9" y="8"/>
                        <a:pt x="9" y="8"/>
                      </a:cubicBezTo>
                      <a:cubicBezTo>
                        <a:pt x="8" y="6"/>
                        <a:pt x="10" y="6"/>
                        <a:pt x="10" y="6"/>
                      </a:cubicBezTo>
                      <a:cubicBezTo>
                        <a:pt x="11" y="7"/>
                        <a:pt x="12" y="6"/>
                        <a:pt x="12" y="6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0" y="4"/>
                        <a:pt x="10" y="3"/>
                        <a:pt x="10" y="3"/>
                      </a:cubicBezTo>
                      <a:cubicBezTo>
                        <a:pt x="11" y="2"/>
                        <a:pt x="12" y="3"/>
                        <a:pt x="12" y="3"/>
                      </a:cubicBezTo>
                      <a:cubicBezTo>
                        <a:pt x="12" y="4"/>
                        <a:pt x="20" y="7"/>
                        <a:pt x="20" y="7"/>
                      </a:cubicBezTo>
                      <a:cubicBezTo>
                        <a:pt x="21" y="8"/>
                        <a:pt x="21" y="7"/>
                        <a:pt x="21" y="7"/>
                      </a:cubicBezTo>
                      <a:cubicBezTo>
                        <a:pt x="21" y="7"/>
                        <a:pt x="21" y="5"/>
                        <a:pt x="21" y="5"/>
                      </a:cubicBezTo>
                      <a:cubicBezTo>
                        <a:pt x="21" y="5"/>
                        <a:pt x="18" y="3"/>
                        <a:pt x="18" y="3"/>
                      </a:cubicBezTo>
                      <a:cubicBezTo>
                        <a:pt x="16" y="3"/>
                        <a:pt x="17" y="1"/>
                        <a:pt x="17" y="1"/>
                      </a:cubicBezTo>
                      <a:cubicBezTo>
                        <a:pt x="17" y="1"/>
                        <a:pt x="19" y="0"/>
                        <a:pt x="19" y="0"/>
                      </a:cubicBezTo>
                      <a:cubicBezTo>
                        <a:pt x="21" y="0"/>
                        <a:pt x="20" y="1"/>
                        <a:pt x="20" y="1"/>
                      </a:cubicBezTo>
                      <a:cubicBezTo>
                        <a:pt x="18" y="2"/>
                        <a:pt x="19" y="2"/>
                        <a:pt x="19" y="2"/>
                      </a:cubicBezTo>
                      <a:cubicBezTo>
                        <a:pt x="22" y="5"/>
                        <a:pt x="22" y="5"/>
                        <a:pt x="22" y="5"/>
                      </a:cubicBezTo>
                      <a:cubicBezTo>
                        <a:pt x="23" y="5"/>
                        <a:pt x="23" y="5"/>
                        <a:pt x="23" y="5"/>
                      </a:cubicBezTo>
                      <a:cubicBezTo>
                        <a:pt x="23" y="7"/>
                        <a:pt x="24" y="7"/>
                        <a:pt x="24" y="7"/>
                      </a:cubicBezTo>
                      <a:cubicBezTo>
                        <a:pt x="26" y="8"/>
                        <a:pt x="26" y="8"/>
                        <a:pt x="26" y="8"/>
                      </a:cubicBezTo>
                      <a:cubicBezTo>
                        <a:pt x="27" y="9"/>
                        <a:pt x="27" y="9"/>
                        <a:pt x="27" y="9"/>
                      </a:cubicBezTo>
                      <a:cubicBezTo>
                        <a:pt x="27" y="9"/>
                        <a:pt x="27" y="11"/>
                        <a:pt x="27" y="11"/>
                      </a:cubicBezTo>
                      <a:cubicBezTo>
                        <a:pt x="22" y="11"/>
                        <a:pt x="21" y="9"/>
                        <a:pt x="21" y="9"/>
                      </a:cubicBezTo>
                      <a:cubicBezTo>
                        <a:pt x="19" y="9"/>
                        <a:pt x="19" y="8"/>
                        <a:pt x="19" y="8"/>
                      </a:cubicBezTo>
                      <a:cubicBezTo>
                        <a:pt x="18" y="8"/>
                        <a:pt x="17" y="8"/>
                        <a:pt x="17" y="8"/>
                      </a:cubicBezTo>
                      <a:cubicBezTo>
                        <a:pt x="17" y="7"/>
                        <a:pt x="15" y="6"/>
                        <a:pt x="14" y="6"/>
                      </a:cubicBezTo>
                      <a:cubicBezTo>
                        <a:pt x="16" y="8"/>
                        <a:pt x="15" y="9"/>
                        <a:pt x="15" y="9"/>
                      </a:cubicBezTo>
                      <a:cubicBezTo>
                        <a:pt x="11" y="8"/>
                        <a:pt x="11" y="8"/>
                        <a:pt x="11" y="8"/>
                      </a:cubicBezTo>
                      <a:cubicBezTo>
                        <a:pt x="11" y="12"/>
                        <a:pt x="9" y="12"/>
                        <a:pt x="9" y="12"/>
                      </a:cubicBezTo>
                      <a:cubicBezTo>
                        <a:pt x="9" y="15"/>
                        <a:pt x="9" y="15"/>
                        <a:pt x="9" y="15"/>
                      </a:cubicBezTo>
                      <a:cubicBezTo>
                        <a:pt x="8" y="18"/>
                        <a:pt x="7" y="16"/>
                        <a:pt x="7" y="16"/>
                      </a:cubicBezTo>
                      <a:cubicBezTo>
                        <a:pt x="6" y="15"/>
                        <a:pt x="7" y="15"/>
                        <a:pt x="7" y="15"/>
                      </a:cubicBezTo>
                      <a:cubicBezTo>
                        <a:pt x="7" y="13"/>
                        <a:pt x="7" y="13"/>
                        <a:pt x="7" y="13"/>
                      </a:cubicBezTo>
                      <a:cubicBezTo>
                        <a:pt x="7" y="12"/>
                        <a:pt x="6" y="13"/>
                        <a:pt x="6" y="13"/>
                      </a:cubicBezTo>
                      <a:cubicBezTo>
                        <a:pt x="4" y="13"/>
                        <a:pt x="4" y="13"/>
                        <a:pt x="4" y="13"/>
                      </a:cubicBezTo>
                      <a:close/>
                      <a:moveTo>
                        <a:pt x="25" y="9"/>
                      </a:moveTo>
                      <a:cubicBezTo>
                        <a:pt x="24" y="8"/>
                        <a:pt x="24" y="8"/>
                        <a:pt x="24" y="8"/>
                      </a:cubicBezTo>
                      <a:cubicBezTo>
                        <a:pt x="24" y="8"/>
                        <a:pt x="23" y="8"/>
                        <a:pt x="23" y="8"/>
                      </a:cubicBezTo>
                      <a:cubicBezTo>
                        <a:pt x="22" y="8"/>
                        <a:pt x="25" y="9"/>
                        <a:pt x="25" y="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70" name="îSḻîḍe"/>
                <p:cNvSpPr/>
                <p:nvPr/>
              </p:nvSpPr>
              <p:spPr bwMode="auto">
                <a:xfrm>
                  <a:off x="5249863" y="3201988"/>
                  <a:ext cx="26988" cy="23813"/>
                </a:xfrm>
                <a:custGeom>
                  <a:avLst/>
                  <a:gdLst>
                    <a:gd name="T0" fmla="*/ 2 w 8"/>
                    <a:gd name="T1" fmla="*/ 6 h 7"/>
                    <a:gd name="T2" fmla="*/ 5 w 8"/>
                    <a:gd name="T3" fmla="*/ 2 h 7"/>
                    <a:gd name="T4" fmla="*/ 6 w 8"/>
                    <a:gd name="T5" fmla="*/ 2 h 7"/>
                    <a:gd name="T6" fmla="*/ 6 w 8"/>
                    <a:gd name="T7" fmla="*/ 6 h 7"/>
                    <a:gd name="T8" fmla="*/ 2 w 8"/>
                    <a:gd name="T9" fmla="*/ 7 h 7"/>
                    <a:gd name="T10" fmla="*/ 2 w 8"/>
                    <a:gd name="T11" fmla="*/ 6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8" h="7">
                      <a:moveTo>
                        <a:pt x="2" y="6"/>
                      </a:moveTo>
                      <a:cubicBezTo>
                        <a:pt x="3" y="6"/>
                        <a:pt x="5" y="2"/>
                        <a:pt x="5" y="2"/>
                      </a:cubicBezTo>
                      <a:cubicBezTo>
                        <a:pt x="5" y="0"/>
                        <a:pt x="6" y="2"/>
                        <a:pt x="6" y="2"/>
                      </a:cubicBezTo>
                      <a:cubicBezTo>
                        <a:pt x="8" y="4"/>
                        <a:pt x="6" y="6"/>
                        <a:pt x="6" y="6"/>
                      </a:cubicBezTo>
                      <a:cubicBezTo>
                        <a:pt x="5" y="6"/>
                        <a:pt x="2" y="7"/>
                        <a:pt x="2" y="7"/>
                      </a:cubicBezTo>
                      <a:cubicBezTo>
                        <a:pt x="0" y="7"/>
                        <a:pt x="2" y="6"/>
                        <a:pt x="2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71" name="iSḷíḍê"/>
                <p:cNvSpPr/>
                <p:nvPr/>
              </p:nvSpPr>
              <p:spPr bwMode="auto">
                <a:xfrm>
                  <a:off x="5207000" y="3162301"/>
                  <a:ext cx="85725" cy="39687"/>
                </a:xfrm>
                <a:custGeom>
                  <a:avLst/>
                  <a:gdLst>
                    <a:gd name="T0" fmla="*/ 16 w 26"/>
                    <a:gd name="T1" fmla="*/ 1 h 12"/>
                    <a:gd name="T2" fmla="*/ 17 w 26"/>
                    <a:gd name="T3" fmla="*/ 2 h 12"/>
                    <a:gd name="T4" fmla="*/ 15 w 26"/>
                    <a:gd name="T5" fmla="*/ 4 h 12"/>
                    <a:gd name="T6" fmla="*/ 20 w 26"/>
                    <a:gd name="T7" fmla="*/ 3 h 12"/>
                    <a:gd name="T8" fmla="*/ 20 w 26"/>
                    <a:gd name="T9" fmla="*/ 3 h 12"/>
                    <a:gd name="T10" fmla="*/ 21 w 26"/>
                    <a:gd name="T11" fmla="*/ 0 h 12"/>
                    <a:gd name="T12" fmla="*/ 22 w 26"/>
                    <a:gd name="T13" fmla="*/ 1 h 12"/>
                    <a:gd name="T14" fmla="*/ 23 w 26"/>
                    <a:gd name="T15" fmla="*/ 4 h 12"/>
                    <a:gd name="T16" fmla="*/ 25 w 26"/>
                    <a:gd name="T17" fmla="*/ 4 h 12"/>
                    <a:gd name="T18" fmla="*/ 26 w 26"/>
                    <a:gd name="T19" fmla="*/ 4 h 12"/>
                    <a:gd name="T20" fmla="*/ 26 w 26"/>
                    <a:gd name="T21" fmla="*/ 6 h 12"/>
                    <a:gd name="T22" fmla="*/ 22 w 26"/>
                    <a:gd name="T23" fmla="*/ 6 h 12"/>
                    <a:gd name="T24" fmla="*/ 11 w 26"/>
                    <a:gd name="T25" fmla="*/ 11 h 12"/>
                    <a:gd name="T26" fmla="*/ 3 w 26"/>
                    <a:gd name="T27" fmla="*/ 12 h 12"/>
                    <a:gd name="T28" fmla="*/ 2 w 26"/>
                    <a:gd name="T29" fmla="*/ 11 h 12"/>
                    <a:gd name="T30" fmla="*/ 12 w 26"/>
                    <a:gd name="T31" fmla="*/ 8 h 12"/>
                    <a:gd name="T32" fmla="*/ 15 w 26"/>
                    <a:gd name="T33" fmla="*/ 7 h 12"/>
                    <a:gd name="T34" fmla="*/ 13 w 26"/>
                    <a:gd name="T35" fmla="*/ 5 h 12"/>
                    <a:gd name="T36" fmla="*/ 16 w 26"/>
                    <a:gd name="T37" fmla="*/ 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6" h="12">
                      <a:moveTo>
                        <a:pt x="16" y="1"/>
                      </a:moveTo>
                      <a:cubicBezTo>
                        <a:pt x="16" y="1"/>
                        <a:pt x="17" y="1"/>
                        <a:pt x="17" y="2"/>
                      </a:cubicBezTo>
                      <a:cubicBezTo>
                        <a:pt x="17" y="2"/>
                        <a:pt x="15" y="2"/>
                        <a:pt x="15" y="4"/>
                      </a:cubicBezTo>
                      <a:cubicBezTo>
                        <a:pt x="20" y="3"/>
                        <a:pt x="20" y="3"/>
                        <a:pt x="20" y="3"/>
                      </a:cubicBezTo>
                      <a:cubicBezTo>
                        <a:pt x="20" y="3"/>
                        <a:pt x="20" y="3"/>
                        <a:pt x="20" y="3"/>
                      </a:cubicBezTo>
                      <a:cubicBezTo>
                        <a:pt x="20" y="3"/>
                        <a:pt x="21" y="1"/>
                        <a:pt x="21" y="0"/>
                      </a:cubicBezTo>
                      <a:cubicBezTo>
                        <a:pt x="21" y="0"/>
                        <a:pt x="22" y="0"/>
                        <a:pt x="22" y="1"/>
                      </a:cubicBezTo>
                      <a:cubicBezTo>
                        <a:pt x="22" y="1"/>
                        <a:pt x="23" y="3"/>
                        <a:pt x="23" y="4"/>
                      </a:cubicBezTo>
                      <a:cubicBezTo>
                        <a:pt x="25" y="4"/>
                        <a:pt x="25" y="4"/>
                        <a:pt x="25" y="4"/>
                      </a:cubicBezTo>
                      <a:cubicBezTo>
                        <a:pt x="25" y="4"/>
                        <a:pt x="26" y="4"/>
                        <a:pt x="26" y="4"/>
                      </a:cubicBezTo>
                      <a:cubicBezTo>
                        <a:pt x="26" y="6"/>
                        <a:pt x="26" y="6"/>
                        <a:pt x="26" y="6"/>
                      </a:cubicBezTo>
                      <a:cubicBezTo>
                        <a:pt x="26" y="6"/>
                        <a:pt x="24" y="6"/>
                        <a:pt x="22" y="6"/>
                      </a:cubicBezTo>
                      <a:cubicBezTo>
                        <a:pt x="22" y="6"/>
                        <a:pt x="21" y="8"/>
                        <a:pt x="11" y="11"/>
                      </a:cubicBezTo>
                      <a:cubicBezTo>
                        <a:pt x="11" y="11"/>
                        <a:pt x="4" y="12"/>
                        <a:pt x="3" y="12"/>
                      </a:cubicBezTo>
                      <a:cubicBezTo>
                        <a:pt x="3" y="12"/>
                        <a:pt x="0" y="11"/>
                        <a:pt x="2" y="11"/>
                      </a:cubicBezTo>
                      <a:cubicBezTo>
                        <a:pt x="2" y="11"/>
                        <a:pt x="8" y="11"/>
                        <a:pt x="12" y="8"/>
                      </a:cubicBezTo>
                      <a:cubicBezTo>
                        <a:pt x="12" y="8"/>
                        <a:pt x="15" y="7"/>
                        <a:pt x="15" y="7"/>
                      </a:cubicBezTo>
                      <a:cubicBezTo>
                        <a:pt x="15" y="7"/>
                        <a:pt x="13" y="6"/>
                        <a:pt x="13" y="5"/>
                      </a:cubicBezTo>
                      <a:cubicBezTo>
                        <a:pt x="13" y="5"/>
                        <a:pt x="14" y="2"/>
                        <a:pt x="16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 dirty="0">
                    <a:cs typeface="+mn-ea"/>
                    <a:sym typeface="+mn-lt"/>
                  </a:endParaRPr>
                </a:p>
              </p:txBody>
            </p:sp>
            <p:sp>
              <p:nvSpPr>
                <p:cNvPr id="72" name="ïṩ1íḓè"/>
                <p:cNvSpPr/>
                <p:nvPr/>
              </p:nvSpPr>
              <p:spPr bwMode="auto">
                <a:xfrm>
                  <a:off x="5041900" y="3201988"/>
                  <a:ext cx="15875" cy="14288"/>
                </a:xfrm>
                <a:custGeom>
                  <a:avLst/>
                  <a:gdLst>
                    <a:gd name="T0" fmla="*/ 5 w 5"/>
                    <a:gd name="T1" fmla="*/ 1 h 4"/>
                    <a:gd name="T2" fmla="*/ 5 w 5"/>
                    <a:gd name="T3" fmla="*/ 2 h 4"/>
                    <a:gd name="T4" fmla="*/ 4 w 5"/>
                    <a:gd name="T5" fmla="*/ 3 h 4"/>
                    <a:gd name="T6" fmla="*/ 2 w 5"/>
                    <a:gd name="T7" fmla="*/ 2 h 4"/>
                    <a:gd name="T8" fmla="*/ 2 w 5"/>
                    <a:gd name="T9" fmla="*/ 1 h 4"/>
                    <a:gd name="T10" fmla="*/ 4 w 5"/>
                    <a:gd name="T11" fmla="*/ 0 h 4"/>
                    <a:gd name="T12" fmla="*/ 5 w 5"/>
                    <a:gd name="T13" fmla="*/ 1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" h="4">
                      <a:moveTo>
                        <a:pt x="5" y="1"/>
                      </a:moveTo>
                      <a:cubicBezTo>
                        <a:pt x="5" y="2"/>
                        <a:pt x="5" y="2"/>
                        <a:pt x="5" y="2"/>
                      </a:cubicBezTo>
                      <a:cubicBezTo>
                        <a:pt x="5" y="4"/>
                        <a:pt x="4" y="3"/>
                        <a:pt x="4" y="3"/>
                      </a:cubicBezTo>
                      <a:cubicBezTo>
                        <a:pt x="3" y="2"/>
                        <a:pt x="2" y="2"/>
                        <a:pt x="2" y="2"/>
                      </a:cubicBezTo>
                      <a:cubicBezTo>
                        <a:pt x="0" y="1"/>
                        <a:pt x="2" y="1"/>
                        <a:pt x="2" y="1"/>
                      </a:cubicBez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5" y="0"/>
                        <a:pt x="5" y="1"/>
                        <a:pt x="5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73" name="iṥḷîḑê"/>
                <p:cNvSpPr/>
                <p:nvPr/>
              </p:nvSpPr>
              <p:spPr bwMode="auto">
                <a:xfrm>
                  <a:off x="5011738" y="3146426"/>
                  <a:ext cx="39688" cy="85725"/>
                </a:xfrm>
                <a:custGeom>
                  <a:avLst/>
                  <a:gdLst>
                    <a:gd name="T0" fmla="*/ 4 w 12"/>
                    <a:gd name="T1" fmla="*/ 19 h 26"/>
                    <a:gd name="T2" fmla="*/ 4 w 12"/>
                    <a:gd name="T3" fmla="*/ 14 h 26"/>
                    <a:gd name="T4" fmla="*/ 1 w 12"/>
                    <a:gd name="T5" fmla="*/ 13 h 26"/>
                    <a:gd name="T6" fmla="*/ 2 w 12"/>
                    <a:gd name="T7" fmla="*/ 12 h 26"/>
                    <a:gd name="T8" fmla="*/ 3 w 12"/>
                    <a:gd name="T9" fmla="*/ 10 h 26"/>
                    <a:gd name="T10" fmla="*/ 3 w 12"/>
                    <a:gd name="T11" fmla="*/ 2 h 26"/>
                    <a:gd name="T12" fmla="*/ 4 w 12"/>
                    <a:gd name="T13" fmla="*/ 1 h 26"/>
                    <a:gd name="T14" fmla="*/ 4 w 12"/>
                    <a:gd name="T15" fmla="*/ 2 h 26"/>
                    <a:gd name="T16" fmla="*/ 5 w 12"/>
                    <a:gd name="T17" fmla="*/ 6 h 26"/>
                    <a:gd name="T18" fmla="*/ 6 w 12"/>
                    <a:gd name="T19" fmla="*/ 3 h 26"/>
                    <a:gd name="T20" fmla="*/ 7 w 12"/>
                    <a:gd name="T21" fmla="*/ 2 h 26"/>
                    <a:gd name="T22" fmla="*/ 8 w 12"/>
                    <a:gd name="T23" fmla="*/ 2 h 26"/>
                    <a:gd name="T24" fmla="*/ 8 w 12"/>
                    <a:gd name="T25" fmla="*/ 6 h 26"/>
                    <a:gd name="T26" fmla="*/ 6 w 12"/>
                    <a:gd name="T27" fmla="*/ 9 h 26"/>
                    <a:gd name="T28" fmla="*/ 6 w 12"/>
                    <a:gd name="T29" fmla="*/ 10 h 26"/>
                    <a:gd name="T30" fmla="*/ 8 w 12"/>
                    <a:gd name="T31" fmla="*/ 11 h 26"/>
                    <a:gd name="T32" fmla="*/ 8 w 12"/>
                    <a:gd name="T33" fmla="*/ 11 h 26"/>
                    <a:gd name="T34" fmla="*/ 8 w 12"/>
                    <a:gd name="T35" fmla="*/ 12 h 26"/>
                    <a:gd name="T36" fmla="*/ 9 w 12"/>
                    <a:gd name="T37" fmla="*/ 13 h 26"/>
                    <a:gd name="T38" fmla="*/ 9 w 12"/>
                    <a:gd name="T39" fmla="*/ 17 h 26"/>
                    <a:gd name="T40" fmla="*/ 11 w 12"/>
                    <a:gd name="T41" fmla="*/ 21 h 26"/>
                    <a:gd name="T42" fmla="*/ 12 w 12"/>
                    <a:gd name="T43" fmla="*/ 24 h 26"/>
                    <a:gd name="T44" fmla="*/ 8 w 12"/>
                    <a:gd name="T45" fmla="*/ 23 h 26"/>
                    <a:gd name="T46" fmla="*/ 8 w 12"/>
                    <a:gd name="T47" fmla="*/ 25 h 26"/>
                    <a:gd name="T48" fmla="*/ 7 w 12"/>
                    <a:gd name="T49" fmla="*/ 26 h 26"/>
                    <a:gd name="T50" fmla="*/ 6 w 12"/>
                    <a:gd name="T51" fmla="*/ 24 h 26"/>
                    <a:gd name="T52" fmla="*/ 6 w 12"/>
                    <a:gd name="T53" fmla="*/ 23 h 26"/>
                    <a:gd name="T54" fmla="*/ 8 w 12"/>
                    <a:gd name="T55" fmla="*/ 21 h 26"/>
                    <a:gd name="T56" fmla="*/ 7 w 12"/>
                    <a:gd name="T57" fmla="*/ 18 h 26"/>
                    <a:gd name="T58" fmla="*/ 7 w 12"/>
                    <a:gd name="T59" fmla="*/ 18 h 26"/>
                    <a:gd name="T60" fmla="*/ 6 w 12"/>
                    <a:gd name="T61" fmla="*/ 20 h 26"/>
                    <a:gd name="T62" fmla="*/ 4 w 12"/>
                    <a:gd name="T63" fmla="*/ 20 h 26"/>
                    <a:gd name="T64" fmla="*/ 4 w 12"/>
                    <a:gd name="T65" fmla="*/ 19 h 26"/>
                    <a:gd name="T66" fmla="*/ 6 w 12"/>
                    <a:gd name="T67" fmla="*/ 16 h 26"/>
                    <a:gd name="T68" fmla="*/ 6 w 12"/>
                    <a:gd name="T69" fmla="*/ 15 h 26"/>
                    <a:gd name="T70" fmla="*/ 5 w 12"/>
                    <a:gd name="T71" fmla="*/ 11 h 26"/>
                    <a:gd name="T72" fmla="*/ 5 w 12"/>
                    <a:gd name="T73" fmla="*/ 14 h 26"/>
                    <a:gd name="T74" fmla="*/ 5 w 12"/>
                    <a:gd name="T75" fmla="*/ 18 h 26"/>
                    <a:gd name="T76" fmla="*/ 6 w 12"/>
                    <a:gd name="T77" fmla="*/ 16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12" h="26">
                      <a:moveTo>
                        <a:pt x="4" y="19"/>
                      </a:moveTo>
                      <a:cubicBezTo>
                        <a:pt x="4" y="14"/>
                        <a:pt x="4" y="14"/>
                        <a:pt x="4" y="14"/>
                      </a:cubicBezTo>
                      <a:cubicBezTo>
                        <a:pt x="1" y="13"/>
                        <a:pt x="1" y="13"/>
                        <a:pt x="1" y="13"/>
                      </a:cubicBezTo>
                      <a:cubicBezTo>
                        <a:pt x="0" y="12"/>
                        <a:pt x="2" y="12"/>
                        <a:pt x="2" y="12"/>
                      </a:cubicBezTo>
                      <a:cubicBezTo>
                        <a:pt x="3" y="10"/>
                        <a:pt x="3" y="10"/>
                        <a:pt x="3" y="10"/>
                      </a:cubicBezTo>
                      <a:cubicBezTo>
                        <a:pt x="3" y="2"/>
                        <a:pt x="3" y="2"/>
                        <a:pt x="3" y="2"/>
                      </a:cubicBezTo>
                      <a:cubicBezTo>
                        <a:pt x="2" y="0"/>
                        <a:pt x="4" y="1"/>
                        <a:pt x="4" y="1"/>
                      </a:cubicBezTo>
                      <a:cubicBezTo>
                        <a:pt x="4" y="2"/>
                        <a:pt x="4" y="2"/>
                        <a:pt x="4" y="2"/>
                      </a:cubicBezTo>
                      <a:cubicBezTo>
                        <a:pt x="5" y="3"/>
                        <a:pt x="5" y="6"/>
                        <a:pt x="5" y="6"/>
                      </a:cubicBezTo>
                      <a:cubicBezTo>
                        <a:pt x="5" y="5"/>
                        <a:pt x="6" y="4"/>
                        <a:pt x="6" y="3"/>
                      </a:cubicBezTo>
                      <a:cubicBezTo>
                        <a:pt x="7" y="3"/>
                        <a:pt x="7" y="2"/>
                        <a:pt x="7" y="2"/>
                      </a:cubicBezTo>
                      <a:cubicBezTo>
                        <a:pt x="8" y="2"/>
                        <a:pt x="8" y="2"/>
                        <a:pt x="8" y="2"/>
                      </a:cubicBezTo>
                      <a:cubicBezTo>
                        <a:pt x="8" y="6"/>
                        <a:pt x="8" y="6"/>
                        <a:pt x="8" y="6"/>
                      </a:cubicBezTo>
                      <a:cubicBezTo>
                        <a:pt x="6" y="9"/>
                        <a:pt x="6" y="9"/>
                        <a:pt x="6" y="9"/>
                      </a:cubicBezTo>
                      <a:cubicBezTo>
                        <a:pt x="5" y="11"/>
                        <a:pt x="6" y="10"/>
                        <a:pt x="6" y="10"/>
                      </a:cubicBezTo>
                      <a:cubicBezTo>
                        <a:pt x="7" y="10"/>
                        <a:pt x="8" y="11"/>
                        <a:pt x="8" y="11"/>
                      </a:cubicBezTo>
                      <a:cubicBezTo>
                        <a:pt x="8" y="11"/>
                        <a:pt x="8" y="11"/>
                        <a:pt x="8" y="11"/>
                      </a:cubicBezTo>
                      <a:cubicBezTo>
                        <a:pt x="8" y="12"/>
                        <a:pt x="8" y="12"/>
                        <a:pt x="8" y="12"/>
                      </a:cubicBezTo>
                      <a:cubicBezTo>
                        <a:pt x="9" y="13"/>
                        <a:pt x="9" y="13"/>
                        <a:pt x="9" y="13"/>
                      </a:cubicBezTo>
                      <a:cubicBezTo>
                        <a:pt x="8" y="16"/>
                        <a:pt x="9" y="17"/>
                        <a:pt x="9" y="17"/>
                      </a:cubicBezTo>
                      <a:cubicBezTo>
                        <a:pt x="11" y="21"/>
                        <a:pt x="11" y="21"/>
                        <a:pt x="11" y="21"/>
                      </a:cubicBezTo>
                      <a:cubicBezTo>
                        <a:pt x="12" y="22"/>
                        <a:pt x="12" y="24"/>
                        <a:pt x="12" y="24"/>
                      </a:cubicBezTo>
                      <a:cubicBezTo>
                        <a:pt x="8" y="23"/>
                        <a:pt x="8" y="23"/>
                        <a:pt x="8" y="23"/>
                      </a:cubicBezTo>
                      <a:cubicBezTo>
                        <a:pt x="8" y="25"/>
                        <a:pt x="8" y="25"/>
                        <a:pt x="8" y="25"/>
                      </a:cubicBezTo>
                      <a:cubicBezTo>
                        <a:pt x="8" y="26"/>
                        <a:pt x="7" y="26"/>
                        <a:pt x="7" y="26"/>
                      </a:cubicBezTo>
                      <a:cubicBezTo>
                        <a:pt x="4" y="26"/>
                        <a:pt x="6" y="24"/>
                        <a:pt x="6" y="24"/>
                      </a:cubicBezTo>
                      <a:cubicBezTo>
                        <a:pt x="6" y="23"/>
                        <a:pt x="6" y="23"/>
                        <a:pt x="6" y="23"/>
                      </a:cubicBezTo>
                      <a:cubicBezTo>
                        <a:pt x="7" y="23"/>
                        <a:pt x="8" y="21"/>
                        <a:pt x="8" y="21"/>
                      </a:cubicBezTo>
                      <a:cubicBezTo>
                        <a:pt x="7" y="18"/>
                        <a:pt x="7" y="18"/>
                        <a:pt x="7" y="18"/>
                      </a:cubicBezTo>
                      <a:cubicBezTo>
                        <a:pt x="7" y="18"/>
                        <a:pt x="7" y="18"/>
                        <a:pt x="7" y="18"/>
                      </a:cubicBezTo>
                      <a:cubicBezTo>
                        <a:pt x="6" y="20"/>
                        <a:pt x="6" y="20"/>
                        <a:pt x="6" y="20"/>
                      </a:cubicBezTo>
                      <a:cubicBezTo>
                        <a:pt x="4" y="20"/>
                        <a:pt x="4" y="20"/>
                        <a:pt x="4" y="20"/>
                      </a:cubicBezTo>
                      <a:cubicBezTo>
                        <a:pt x="4" y="19"/>
                        <a:pt x="4" y="19"/>
                        <a:pt x="4" y="19"/>
                      </a:cubicBezTo>
                      <a:close/>
                      <a:moveTo>
                        <a:pt x="6" y="16"/>
                      </a:moveTo>
                      <a:cubicBezTo>
                        <a:pt x="6" y="16"/>
                        <a:pt x="6" y="16"/>
                        <a:pt x="6" y="15"/>
                      </a:cubicBezTo>
                      <a:cubicBezTo>
                        <a:pt x="6" y="15"/>
                        <a:pt x="6" y="12"/>
                        <a:pt x="5" y="11"/>
                      </a:cubicBezTo>
                      <a:cubicBezTo>
                        <a:pt x="5" y="11"/>
                        <a:pt x="4" y="12"/>
                        <a:pt x="5" y="14"/>
                      </a:cubicBezTo>
                      <a:cubicBezTo>
                        <a:pt x="5" y="18"/>
                        <a:pt x="5" y="18"/>
                        <a:pt x="5" y="18"/>
                      </a:cubicBezTo>
                      <a:lnTo>
                        <a:pt x="6" y="1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74" name="íṥľidé"/>
                <p:cNvSpPr/>
                <p:nvPr/>
              </p:nvSpPr>
              <p:spPr bwMode="auto">
                <a:xfrm>
                  <a:off x="4905375" y="3313113"/>
                  <a:ext cx="17463" cy="25400"/>
                </a:xfrm>
                <a:custGeom>
                  <a:avLst/>
                  <a:gdLst>
                    <a:gd name="T0" fmla="*/ 4 w 5"/>
                    <a:gd name="T1" fmla="*/ 1 h 8"/>
                    <a:gd name="T2" fmla="*/ 4 w 5"/>
                    <a:gd name="T3" fmla="*/ 2 h 8"/>
                    <a:gd name="T4" fmla="*/ 3 w 5"/>
                    <a:gd name="T5" fmla="*/ 6 h 8"/>
                    <a:gd name="T6" fmla="*/ 2 w 5"/>
                    <a:gd name="T7" fmla="*/ 7 h 8"/>
                    <a:gd name="T8" fmla="*/ 1 w 5"/>
                    <a:gd name="T9" fmla="*/ 2 h 8"/>
                    <a:gd name="T10" fmla="*/ 1 w 5"/>
                    <a:gd name="T11" fmla="*/ 0 h 8"/>
                    <a:gd name="T12" fmla="*/ 4 w 5"/>
                    <a:gd name="T13" fmla="*/ 1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" h="8">
                      <a:moveTo>
                        <a:pt x="4" y="1"/>
                      </a:moveTo>
                      <a:cubicBezTo>
                        <a:pt x="5" y="1"/>
                        <a:pt x="4" y="2"/>
                        <a:pt x="4" y="2"/>
                      </a:cubicBezTo>
                      <a:cubicBezTo>
                        <a:pt x="4" y="3"/>
                        <a:pt x="3" y="6"/>
                        <a:pt x="3" y="6"/>
                      </a:cubicBezTo>
                      <a:cubicBezTo>
                        <a:pt x="2" y="8"/>
                        <a:pt x="2" y="7"/>
                        <a:pt x="2" y="7"/>
                      </a:cubicBezTo>
                      <a:cubicBezTo>
                        <a:pt x="2" y="5"/>
                        <a:pt x="1" y="2"/>
                        <a:pt x="1" y="2"/>
                      </a:cubicBezTo>
                      <a:cubicBezTo>
                        <a:pt x="0" y="1"/>
                        <a:pt x="1" y="0"/>
                        <a:pt x="1" y="0"/>
                      </a:cubicBezTo>
                      <a:lnTo>
                        <a:pt x="4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75" name="iṧľïḓé"/>
                <p:cNvSpPr/>
                <p:nvPr/>
              </p:nvSpPr>
              <p:spPr bwMode="auto">
                <a:xfrm>
                  <a:off x="4865688" y="3305176"/>
                  <a:ext cx="26988" cy="26988"/>
                </a:xfrm>
                <a:custGeom>
                  <a:avLst/>
                  <a:gdLst>
                    <a:gd name="T0" fmla="*/ 7 w 8"/>
                    <a:gd name="T1" fmla="*/ 5 h 8"/>
                    <a:gd name="T2" fmla="*/ 8 w 8"/>
                    <a:gd name="T3" fmla="*/ 8 h 8"/>
                    <a:gd name="T4" fmla="*/ 7 w 8"/>
                    <a:gd name="T5" fmla="*/ 8 h 8"/>
                    <a:gd name="T6" fmla="*/ 6 w 8"/>
                    <a:gd name="T7" fmla="*/ 6 h 8"/>
                    <a:gd name="T8" fmla="*/ 3 w 8"/>
                    <a:gd name="T9" fmla="*/ 2 h 8"/>
                    <a:gd name="T10" fmla="*/ 1 w 8"/>
                    <a:gd name="T11" fmla="*/ 0 h 8"/>
                    <a:gd name="T12" fmla="*/ 1 w 8"/>
                    <a:gd name="T13" fmla="*/ 0 h 8"/>
                    <a:gd name="T14" fmla="*/ 4 w 8"/>
                    <a:gd name="T15" fmla="*/ 0 h 8"/>
                    <a:gd name="T16" fmla="*/ 7 w 8"/>
                    <a:gd name="T17" fmla="*/ 5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8" h="8">
                      <a:moveTo>
                        <a:pt x="7" y="5"/>
                      </a:moveTo>
                      <a:cubicBezTo>
                        <a:pt x="8" y="6"/>
                        <a:pt x="8" y="8"/>
                        <a:pt x="8" y="8"/>
                      </a:cubicBezTo>
                      <a:cubicBezTo>
                        <a:pt x="7" y="8"/>
                        <a:pt x="7" y="8"/>
                        <a:pt x="7" y="8"/>
                      </a:cubicBezTo>
                      <a:cubicBezTo>
                        <a:pt x="7" y="7"/>
                        <a:pt x="6" y="6"/>
                        <a:pt x="6" y="6"/>
                      </a:cubicBezTo>
                      <a:cubicBezTo>
                        <a:pt x="3" y="2"/>
                        <a:pt x="3" y="2"/>
                        <a:pt x="3" y="2"/>
                      </a:cubicBezTo>
                      <a:cubicBezTo>
                        <a:pt x="2" y="0"/>
                        <a:pt x="1" y="1"/>
                        <a:pt x="1" y="0"/>
                      </a:cubicBezTo>
                      <a:cubicBezTo>
                        <a:pt x="0" y="0"/>
                        <a:pt x="1" y="0"/>
                        <a:pt x="1" y="0"/>
                      </a:cubicBez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5" y="2"/>
                        <a:pt x="7" y="5"/>
                        <a:pt x="7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76" name="iṥḷïdé"/>
                <p:cNvSpPr/>
                <p:nvPr/>
              </p:nvSpPr>
              <p:spPr bwMode="auto">
                <a:xfrm>
                  <a:off x="4876800" y="3325813"/>
                  <a:ext cx="25400" cy="53975"/>
                </a:xfrm>
                <a:custGeom>
                  <a:avLst/>
                  <a:gdLst>
                    <a:gd name="T0" fmla="*/ 6 w 8"/>
                    <a:gd name="T1" fmla="*/ 1 h 16"/>
                    <a:gd name="T2" fmla="*/ 7 w 8"/>
                    <a:gd name="T3" fmla="*/ 1 h 16"/>
                    <a:gd name="T4" fmla="*/ 8 w 8"/>
                    <a:gd name="T5" fmla="*/ 6 h 16"/>
                    <a:gd name="T6" fmla="*/ 8 w 8"/>
                    <a:gd name="T7" fmla="*/ 10 h 16"/>
                    <a:gd name="T8" fmla="*/ 6 w 8"/>
                    <a:gd name="T9" fmla="*/ 16 h 16"/>
                    <a:gd name="T10" fmla="*/ 3 w 8"/>
                    <a:gd name="T11" fmla="*/ 15 h 16"/>
                    <a:gd name="T12" fmla="*/ 1 w 8"/>
                    <a:gd name="T13" fmla="*/ 9 h 16"/>
                    <a:gd name="T14" fmla="*/ 1 w 8"/>
                    <a:gd name="T15" fmla="*/ 9 h 16"/>
                    <a:gd name="T16" fmla="*/ 5 w 8"/>
                    <a:gd name="T17" fmla="*/ 12 h 16"/>
                    <a:gd name="T18" fmla="*/ 5 w 8"/>
                    <a:gd name="T19" fmla="*/ 12 h 16"/>
                    <a:gd name="T20" fmla="*/ 5 w 8"/>
                    <a:gd name="T21" fmla="*/ 10 h 16"/>
                    <a:gd name="T22" fmla="*/ 6 w 8"/>
                    <a:gd name="T23" fmla="*/ 6 h 16"/>
                    <a:gd name="T24" fmla="*/ 6 w 8"/>
                    <a:gd name="T25" fmla="*/ 1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8" h="16">
                      <a:moveTo>
                        <a:pt x="6" y="1"/>
                      </a:moveTo>
                      <a:cubicBezTo>
                        <a:pt x="7" y="0"/>
                        <a:pt x="7" y="1"/>
                        <a:pt x="7" y="1"/>
                      </a:cubicBezTo>
                      <a:cubicBezTo>
                        <a:pt x="8" y="3"/>
                        <a:pt x="8" y="6"/>
                        <a:pt x="8" y="6"/>
                      </a:cubicBezTo>
                      <a:cubicBezTo>
                        <a:pt x="8" y="7"/>
                        <a:pt x="8" y="10"/>
                        <a:pt x="8" y="10"/>
                      </a:cubicBezTo>
                      <a:cubicBezTo>
                        <a:pt x="8" y="12"/>
                        <a:pt x="6" y="16"/>
                        <a:pt x="6" y="16"/>
                      </a:cubicBezTo>
                      <a:cubicBezTo>
                        <a:pt x="5" y="16"/>
                        <a:pt x="3" y="15"/>
                        <a:pt x="3" y="15"/>
                      </a:cubicBezTo>
                      <a:cubicBezTo>
                        <a:pt x="3" y="14"/>
                        <a:pt x="1" y="9"/>
                        <a:pt x="1" y="9"/>
                      </a:cubicBezTo>
                      <a:cubicBezTo>
                        <a:pt x="0" y="9"/>
                        <a:pt x="1" y="9"/>
                        <a:pt x="1" y="9"/>
                      </a:cubicBezTo>
                      <a:cubicBezTo>
                        <a:pt x="3" y="8"/>
                        <a:pt x="5" y="12"/>
                        <a:pt x="5" y="12"/>
                      </a:cubicBezTo>
                      <a:cubicBezTo>
                        <a:pt x="5" y="12"/>
                        <a:pt x="5" y="12"/>
                        <a:pt x="5" y="12"/>
                      </a:cubicBezTo>
                      <a:cubicBezTo>
                        <a:pt x="5" y="12"/>
                        <a:pt x="5" y="10"/>
                        <a:pt x="5" y="10"/>
                      </a:cubicBezTo>
                      <a:cubicBezTo>
                        <a:pt x="6" y="9"/>
                        <a:pt x="6" y="6"/>
                        <a:pt x="6" y="6"/>
                      </a:cubicBezTo>
                      <a:cubicBezTo>
                        <a:pt x="7" y="5"/>
                        <a:pt x="6" y="1"/>
                        <a:pt x="6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77" name="íṣḻíde"/>
                <p:cNvSpPr/>
                <p:nvPr/>
              </p:nvSpPr>
              <p:spPr bwMode="auto">
                <a:xfrm>
                  <a:off x="5075238" y="3586163"/>
                  <a:ext cx="15875" cy="46038"/>
                </a:xfrm>
                <a:custGeom>
                  <a:avLst/>
                  <a:gdLst>
                    <a:gd name="T0" fmla="*/ 0 w 10"/>
                    <a:gd name="T1" fmla="*/ 6 h 29"/>
                    <a:gd name="T2" fmla="*/ 8 w 10"/>
                    <a:gd name="T3" fmla="*/ 0 h 29"/>
                    <a:gd name="T4" fmla="*/ 10 w 10"/>
                    <a:gd name="T5" fmla="*/ 2 h 29"/>
                    <a:gd name="T6" fmla="*/ 10 w 10"/>
                    <a:gd name="T7" fmla="*/ 29 h 29"/>
                    <a:gd name="T8" fmla="*/ 6 w 10"/>
                    <a:gd name="T9" fmla="*/ 29 h 29"/>
                    <a:gd name="T10" fmla="*/ 6 w 10"/>
                    <a:gd name="T11" fmla="*/ 6 h 29"/>
                    <a:gd name="T12" fmla="*/ 2 w 10"/>
                    <a:gd name="T13" fmla="*/ 8 h 29"/>
                    <a:gd name="T14" fmla="*/ 0 w 10"/>
                    <a:gd name="T15" fmla="*/ 6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0" h="29">
                      <a:moveTo>
                        <a:pt x="0" y="6"/>
                      </a:moveTo>
                      <a:lnTo>
                        <a:pt x="8" y="0"/>
                      </a:lnTo>
                      <a:lnTo>
                        <a:pt x="10" y="2"/>
                      </a:lnTo>
                      <a:lnTo>
                        <a:pt x="10" y="29"/>
                      </a:lnTo>
                      <a:lnTo>
                        <a:pt x="6" y="29"/>
                      </a:lnTo>
                      <a:lnTo>
                        <a:pt x="6" y="6"/>
                      </a:lnTo>
                      <a:lnTo>
                        <a:pt x="2" y="8"/>
                      </a:lnTo>
                      <a:lnTo>
                        <a:pt x="0" y="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78" name="íṡḷîḋé"/>
                <p:cNvSpPr/>
                <p:nvPr/>
              </p:nvSpPr>
              <p:spPr bwMode="auto">
                <a:xfrm>
                  <a:off x="5210175" y="3586163"/>
                  <a:ext cx="15875" cy="46038"/>
                </a:xfrm>
                <a:custGeom>
                  <a:avLst/>
                  <a:gdLst>
                    <a:gd name="T0" fmla="*/ 6 w 10"/>
                    <a:gd name="T1" fmla="*/ 6 h 29"/>
                    <a:gd name="T2" fmla="*/ 2 w 10"/>
                    <a:gd name="T3" fmla="*/ 8 h 29"/>
                    <a:gd name="T4" fmla="*/ 0 w 10"/>
                    <a:gd name="T5" fmla="*/ 6 h 29"/>
                    <a:gd name="T6" fmla="*/ 6 w 10"/>
                    <a:gd name="T7" fmla="*/ 0 h 29"/>
                    <a:gd name="T8" fmla="*/ 10 w 10"/>
                    <a:gd name="T9" fmla="*/ 2 h 29"/>
                    <a:gd name="T10" fmla="*/ 10 w 10"/>
                    <a:gd name="T11" fmla="*/ 29 h 29"/>
                    <a:gd name="T12" fmla="*/ 6 w 10"/>
                    <a:gd name="T13" fmla="*/ 29 h 29"/>
                    <a:gd name="T14" fmla="*/ 6 w 10"/>
                    <a:gd name="T15" fmla="*/ 6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0" h="29">
                      <a:moveTo>
                        <a:pt x="6" y="6"/>
                      </a:moveTo>
                      <a:lnTo>
                        <a:pt x="2" y="8"/>
                      </a:lnTo>
                      <a:lnTo>
                        <a:pt x="0" y="6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0" y="29"/>
                      </a:lnTo>
                      <a:lnTo>
                        <a:pt x="6" y="29"/>
                      </a:lnTo>
                      <a:lnTo>
                        <a:pt x="6" y="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79" name="îşľidê"/>
                <p:cNvSpPr/>
                <p:nvPr/>
              </p:nvSpPr>
              <p:spPr bwMode="auto">
                <a:xfrm>
                  <a:off x="5114925" y="3586163"/>
                  <a:ext cx="25400" cy="46038"/>
                </a:xfrm>
                <a:custGeom>
                  <a:avLst/>
                  <a:gdLst>
                    <a:gd name="T0" fmla="*/ 4 w 8"/>
                    <a:gd name="T1" fmla="*/ 2 h 14"/>
                    <a:gd name="T2" fmla="*/ 3 w 8"/>
                    <a:gd name="T3" fmla="*/ 2 h 14"/>
                    <a:gd name="T4" fmla="*/ 3 w 8"/>
                    <a:gd name="T5" fmla="*/ 3 h 14"/>
                    <a:gd name="T6" fmla="*/ 2 w 8"/>
                    <a:gd name="T7" fmla="*/ 3 h 14"/>
                    <a:gd name="T8" fmla="*/ 2 w 8"/>
                    <a:gd name="T9" fmla="*/ 5 h 14"/>
                    <a:gd name="T10" fmla="*/ 2 w 8"/>
                    <a:gd name="T11" fmla="*/ 6 h 14"/>
                    <a:gd name="T12" fmla="*/ 3 w 8"/>
                    <a:gd name="T13" fmla="*/ 7 h 14"/>
                    <a:gd name="T14" fmla="*/ 4 w 8"/>
                    <a:gd name="T15" fmla="*/ 7 h 14"/>
                    <a:gd name="T16" fmla="*/ 5 w 8"/>
                    <a:gd name="T17" fmla="*/ 7 h 14"/>
                    <a:gd name="T18" fmla="*/ 6 w 8"/>
                    <a:gd name="T19" fmla="*/ 7 h 14"/>
                    <a:gd name="T20" fmla="*/ 7 w 8"/>
                    <a:gd name="T21" fmla="*/ 6 h 14"/>
                    <a:gd name="T22" fmla="*/ 7 w 8"/>
                    <a:gd name="T23" fmla="*/ 4 h 14"/>
                    <a:gd name="T24" fmla="*/ 6 w 8"/>
                    <a:gd name="T25" fmla="*/ 3 h 14"/>
                    <a:gd name="T26" fmla="*/ 6 w 8"/>
                    <a:gd name="T27" fmla="*/ 2 h 14"/>
                    <a:gd name="T28" fmla="*/ 4 w 8"/>
                    <a:gd name="T29" fmla="*/ 2 h 14"/>
                    <a:gd name="T30" fmla="*/ 4 w 8"/>
                    <a:gd name="T31" fmla="*/ 9 h 14"/>
                    <a:gd name="T32" fmla="*/ 2 w 8"/>
                    <a:gd name="T33" fmla="*/ 9 h 14"/>
                    <a:gd name="T34" fmla="*/ 1 w 8"/>
                    <a:gd name="T35" fmla="*/ 8 h 14"/>
                    <a:gd name="T36" fmla="*/ 0 w 8"/>
                    <a:gd name="T37" fmla="*/ 7 h 14"/>
                    <a:gd name="T38" fmla="*/ 0 w 8"/>
                    <a:gd name="T39" fmla="*/ 5 h 14"/>
                    <a:gd name="T40" fmla="*/ 0 w 8"/>
                    <a:gd name="T41" fmla="*/ 3 h 14"/>
                    <a:gd name="T42" fmla="*/ 1 w 8"/>
                    <a:gd name="T43" fmla="*/ 2 h 14"/>
                    <a:gd name="T44" fmla="*/ 1 w 8"/>
                    <a:gd name="T45" fmla="*/ 1 h 14"/>
                    <a:gd name="T46" fmla="*/ 3 w 8"/>
                    <a:gd name="T47" fmla="*/ 0 h 14"/>
                    <a:gd name="T48" fmla="*/ 4 w 8"/>
                    <a:gd name="T49" fmla="*/ 0 h 14"/>
                    <a:gd name="T50" fmla="*/ 6 w 8"/>
                    <a:gd name="T51" fmla="*/ 0 h 14"/>
                    <a:gd name="T52" fmla="*/ 8 w 8"/>
                    <a:gd name="T53" fmla="*/ 2 h 14"/>
                    <a:gd name="T54" fmla="*/ 8 w 8"/>
                    <a:gd name="T55" fmla="*/ 3 h 14"/>
                    <a:gd name="T56" fmla="*/ 8 w 8"/>
                    <a:gd name="T57" fmla="*/ 5 h 14"/>
                    <a:gd name="T58" fmla="*/ 8 w 8"/>
                    <a:gd name="T59" fmla="*/ 9 h 14"/>
                    <a:gd name="T60" fmla="*/ 8 w 8"/>
                    <a:gd name="T61" fmla="*/ 11 h 14"/>
                    <a:gd name="T62" fmla="*/ 8 w 8"/>
                    <a:gd name="T63" fmla="*/ 12 h 14"/>
                    <a:gd name="T64" fmla="*/ 8 w 8"/>
                    <a:gd name="T65" fmla="*/ 13 h 14"/>
                    <a:gd name="T66" fmla="*/ 7 w 8"/>
                    <a:gd name="T67" fmla="*/ 14 h 14"/>
                    <a:gd name="T68" fmla="*/ 6 w 8"/>
                    <a:gd name="T69" fmla="*/ 14 h 14"/>
                    <a:gd name="T70" fmla="*/ 4 w 8"/>
                    <a:gd name="T71" fmla="*/ 14 h 14"/>
                    <a:gd name="T72" fmla="*/ 3 w 8"/>
                    <a:gd name="T73" fmla="*/ 14 h 14"/>
                    <a:gd name="T74" fmla="*/ 2 w 8"/>
                    <a:gd name="T75" fmla="*/ 14 h 14"/>
                    <a:gd name="T76" fmla="*/ 1 w 8"/>
                    <a:gd name="T77" fmla="*/ 13 h 14"/>
                    <a:gd name="T78" fmla="*/ 0 w 8"/>
                    <a:gd name="T79" fmla="*/ 12 h 14"/>
                    <a:gd name="T80" fmla="*/ 0 w 8"/>
                    <a:gd name="T81" fmla="*/ 11 h 14"/>
                    <a:gd name="T82" fmla="*/ 2 w 8"/>
                    <a:gd name="T83" fmla="*/ 11 h 14"/>
                    <a:gd name="T84" fmla="*/ 2 w 8"/>
                    <a:gd name="T85" fmla="*/ 11 h 14"/>
                    <a:gd name="T86" fmla="*/ 3 w 8"/>
                    <a:gd name="T87" fmla="*/ 12 h 14"/>
                    <a:gd name="T88" fmla="*/ 4 w 8"/>
                    <a:gd name="T89" fmla="*/ 12 h 14"/>
                    <a:gd name="T90" fmla="*/ 5 w 8"/>
                    <a:gd name="T91" fmla="*/ 12 h 14"/>
                    <a:gd name="T92" fmla="*/ 6 w 8"/>
                    <a:gd name="T93" fmla="*/ 12 h 14"/>
                    <a:gd name="T94" fmla="*/ 6 w 8"/>
                    <a:gd name="T95" fmla="*/ 11 h 14"/>
                    <a:gd name="T96" fmla="*/ 7 w 8"/>
                    <a:gd name="T97" fmla="*/ 10 h 14"/>
                    <a:gd name="T98" fmla="*/ 7 w 8"/>
                    <a:gd name="T99" fmla="*/ 9 h 14"/>
                    <a:gd name="T100" fmla="*/ 7 w 8"/>
                    <a:gd name="T101" fmla="*/ 8 h 14"/>
                    <a:gd name="T102" fmla="*/ 6 w 8"/>
                    <a:gd name="T103" fmla="*/ 9 h 14"/>
                    <a:gd name="T104" fmla="*/ 5 w 8"/>
                    <a:gd name="T105" fmla="*/ 9 h 14"/>
                    <a:gd name="T106" fmla="*/ 4 w 8"/>
                    <a:gd name="T107" fmla="*/ 9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8" h="14">
                      <a:moveTo>
                        <a:pt x="4" y="2"/>
                      </a:moveTo>
                      <a:cubicBezTo>
                        <a:pt x="4" y="2"/>
                        <a:pt x="4" y="2"/>
                        <a:pt x="3" y="2"/>
                      </a:cubicBezTo>
                      <a:cubicBezTo>
                        <a:pt x="3" y="2"/>
                        <a:pt x="3" y="2"/>
                        <a:pt x="3" y="3"/>
                      </a:cubicBezTo>
                      <a:cubicBezTo>
                        <a:pt x="2" y="3"/>
                        <a:pt x="2" y="3"/>
                        <a:pt x="2" y="3"/>
                      </a:cubicBezTo>
                      <a:cubicBezTo>
                        <a:pt x="2" y="4"/>
                        <a:pt x="2" y="4"/>
                        <a:pt x="2" y="5"/>
                      </a:cubicBezTo>
                      <a:cubicBezTo>
                        <a:pt x="2" y="5"/>
                        <a:pt x="2" y="6"/>
                        <a:pt x="2" y="6"/>
                      </a:cubicBezTo>
                      <a:cubicBezTo>
                        <a:pt x="2" y="6"/>
                        <a:pt x="2" y="6"/>
                        <a:pt x="3" y="7"/>
                      </a:cubicBezTo>
                      <a:cubicBezTo>
                        <a:pt x="3" y="7"/>
                        <a:pt x="3" y="7"/>
                        <a:pt x="4" y="7"/>
                      </a:cubicBezTo>
                      <a:cubicBezTo>
                        <a:pt x="4" y="7"/>
                        <a:pt x="4" y="7"/>
                        <a:pt x="5" y="7"/>
                      </a:cubicBezTo>
                      <a:cubicBezTo>
                        <a:pt x="5" y="7"/>
                        <a:pt x="6" y="7"/>
                        <a:pt x="6" y="7"/>
                      </a:cubicBezTo>
                      <a:cubicBezTo>
                        <a:pt x="6" y="6"/>
                        <a:pt x="6" y="6"/>
                        <a:pt x="7" y="6"/>
                      </a:cubicBezTo>
                      <a:cubicBezTo>
                        <a:pt x="7" y="5"/>
                        <a:pt x="7" y="5"/>
                        <a:pt x="7" y="4"/>
                      </a:cubicBezTo>
                      <a:cubicBezTo>
                        <a:pt x="7" y="4"/>
                        <a:pt x="7" y="3"/>
                        <a:pt x="6" y="3"/>
                      </a:cubicBezTo>
                      <a:cubicBezTo>
                        <a:pt x="6" y="3"/>
                        <a:pt x="6" y="3"/>
                        <a:pt x="6" y="2"/>
                      </a:cubicBezTo>
                      <a:cubicBezTo>
                        <a:pt x="5" y="2"/>
                        <a:pt x="5" y="2"/>
                        <a:pt x="4" y="2"/>
                      </a:cubicBezTo>
                      <a:close/>
                      <a:moveTo>
                        <a:pt x="4" y="9"/>
                      </a:moveTo>
                      <a:cubicBezTo>
                        <a:pt x="4" y="9"/>
                        <a:pt x="3" y="9"/>
                        <a:pt x="2" y="9"/>
                      </a:cubicBezTo>
                      <a:cubicBezTo>
                        <a:pt x="2" y="8"/>
                        <a:pt x="1" y="8"/>
                        <a:pt x="1" y="8"/>
                      </a:cubicBezTo>
                      <a:cubicBezTo>
                        <a:pt x="1" y="7"/>
                        <a:pt x="1" y="7"/>
                        <a:pt x="0" y="7"/>
                      </a:cubicBezTo>
                      <a:cubicBezTo>
                        <a:pt x="0" y="6"/>
                        <a:pt x="0" y="6"/>
                        <a:pt x="0" y="5"/>
                      </a:cubicBezTo>
                      <a:cubicBezTo>
                        <a:pt x="0" y="4"/>
                        <a:pt x="0" y="4"/>
                        <a:pt x="0" y="3"/>
                      </a:cubicBezTo>
                      <a:cubicBezTo>
                        <a:pt x="0" y="3"/>
                        <a:pt x="0" y="3"/>
                        <a:pt x="1" y="2"/>
                      </a:cubicBezTo>
                      <a:cubicBezTo>
                        <a:pt x="1" y="2"/>
                        <a:pt x="1" y="1"/>
                        <a:pt x="1" y="1"/>
                      </a:cubicBezTo>
                      <a:cubicBezTo>
                        <a:pt x="2" y="1"/>
                        <a:pt x="2" y="0"/>
                        <a:pt x="3" y="0"/>
                      </a:cubicBezTo>
                      <a:cubicBezTo>
                        <a:pt x="3" y="0"/>
                        <a:pt x="4" y="0"/>
                        <a:pt x="4" y="0"/>
                      </a:cubicBezTo>
                      <a:cubicBezTo>
                        <a:pt x="5" y="0"/>
                        <a:pt x="6" y="0"/>
                        <a:pt x="6" y="0"/>
                      </a:cubicBezTo>
                      <a:cubicBezTo>
                        <a:pt x="7" y="1"/>
                        <a:pt x="7" y="1"/>
                        <a:pt x="8" y="2"/>
                      </a:cubicBezTo>
                      <a:cubicBezTo>
                        <a:pt x="8" y="2"/>
                        <a:pt x="8" y="3"/>
                        <a:pt x="8" y="3"/>
                      </a:cubicBezTo>
                      <a:cubicBezTo>
                        <a:pt x="8" y="4"/>
                        <a:pt x="8" y="4"/>
                        <a:pt x="8" y="5"/>
                      </a:cubicBezTo>
                      <a:cubicBezTo>
                        <a:pt x="8" y="9"/>
                        <a:pt x="8" y="9"/>
                        <a:pt x="8" y="9"/>
                      </a:cubicBezTo>
                      <a:cubicBezTo>
                        <a:pt x="8" y="10"/>
                        <a:pt x="8" y="10"/>
                        <a:pt x="8" y="11"/>
                      </a:cubicBezTo>
                      <a:cubicBezTo>
                        <a:pt x="8" y="11"/>
                        <a:pt x="8" y="11"/>
                        <a:pt x="8" y="12"/>
                      </a:cubicBezTo>
                      <a:cubicBezTo>
                        <a:pt x="8" y="12"/>
                        <a:pt x="8" y="13"/>
                        <a:pt x="8" y="13"/>
                      </a:cubicBezTo>
                      <a:cubicBezTo>
                        <a:pt x="7" y="13"/>
                        <a:pt x="7" y="13"/>
                        <a:pt x="7" y="14"/>
                      </a:cubicBezTo>
                      <a:cubicBezTo>
                        <a:pt x="7" y="14"/>
                        <a:pt x="6" y="14"/>
                        <a:pt x="6" y="14"/>
                      </a:cubicBezTo>
                      <a:cubicBezTo>
                        <a:pt x="5" y="14"/>
                        <a:pt x="5" y="14"/>
                        <a:pt x="4" y="14"/>
                      </a:cubicBezTo>
                      <a:cubicBezTo>
                        <a:pt x="4" y="14"/>
                        <a:pt x="3" y="14"/>
                        <a:pt x="3" y="14"/>
                      </a:cubicBezTo>
                      <a:cubicBezTo>
                        <a:pt x="2" y="14"/>
                        <a:pt x="2" y="14"/>
                        <a:pt x="2" y="14"/>
                      </a:cubicBezTo>
                      <a:cubicBezTo>
                        <a:pt x="1" y="13"/>
                        <a:pt x="1" y="13"/>
                        <a:pt x="1" y="13"/>
                      </a:cubicBez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0" y="11"/>
                        <a:pt x="0" y="11"/>
                        <a:pt x="0" y="11"/>
                      </a:cubicBezTo>
                      <a:cubicBezTo>
                        <a:pt x="2" y="11"/>
                        <a:pt x="2" y="11"/>
                        <a:pt x="2" y="11"/>
                      </a:cubicBezTo>
                      <a:cubicBezTo>
                        <a:pt x="2" y="11"/>
                        <a:pt x="2" y="11"/>
                        <a:pt x="2" y="11"/>
                      </a:cubicBezTo>
                      <a:cubicBezTo>
                        <a:pt x="2" y="12"/>
                        <a:pt x="2" y="12"/>
                        <a:pt x="3" y="12"/>
                      </a:cubicBezTo>
                      <a:cubicBezTo>
                        <a:pt x="3" y="12"/>
                        <a:pt x="3" y="12"/>
                        <a:pt x="4" y="12"/>
                      </a:cubicBezTo>
                      <a:cubicBezTo>
                        <a:pt x="4" y="12"/>
                        <a:pt x="4" y="12"/>
                        <a:pt x="5" y="12"/>
                      </a:cubicBezTo>
                      <a:cubicBezTo>
                        <a:pt x="5" y="12"/>
                        <a:pt x="5" y="12"/>
                        <a:pt x="6" y="12"/>
                      </a:cubicBezTo>
                      <a:cubicBezTo>
                        <a:pt x="6" y="12"/>
                        <a:pt x="6" y="12"/>
                        <a:pt x="6" y="11"/>
                      </a:cubicBezTo>
                      <a:cubicBezTo>
                        <a:pt x="6" y="11"/>
                        <a:pt x="7" y="11"/>
                        <a:pt x="7" y="10"/>
                      </a:cubicBezTo>
                      <a:cubicBezTo>
                        <a:pt x="7" y="10"/>
                        <a:pt x="7" y="10"/>
                        <a:pt x="7" y="9"/>
                      </a:cubicBezTo>
                      <a:cubicBezTo>
                        <a:pt x="7" y="8"/>
                        <a:pt x="7" y="8"/>
                        <a:pt x="7" y="8"/>
                      </a:cubicBezTo>
                      <a:cubicBezTo>
                        <a:pt x="7" y="9"/>
                        <a:pt x="6" y="9"/>
                        <a:pt x="6" y="9"/>
                      </a:cubicBezTo>
                      <a:cubicBezTo>
                        <a:pt x="6" y="9"/>
                        <a:pt x="6" y="9"/>
                        <a:pt x="5" y="9"/>
                      </a:cubicBezTo>
                      <a:cubicBezTo>
                        <a:pt x="5" y="9"/>
                        <a:pt x="5" y="9"/>
                        <a:pt x="4" y="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80" name="îṧḻiḋé"/>
                <p:cNvSpPr/>
                <p:nvPr/>
              </p:nvSpPr>
              <p:spPr bwMode="auto">
                <a:xfrm>
                  <a:off x="5164138" y="3586163"/>
                  <a:ext cx="30163" cy="46038"/>
                </a:xfrm>
                <a:custGeom>
                  <a:avLst/>
                  <a:gdLst>
                    <a:gd name="T0" fmla="*/ 1 w 9"/>
                    <a:gd name="T1" fmla="*/ 13 h 14"/>
                    <a:gd name="T2" fmla="*/ 0 w 9"/>
                    <a:gd name="T3" fmla="*/ 12 h 14"/>
                    <a:gd name="T4" fmla="*/ 0 w 9"/>
                    <a:gd name="T5" fmla="*/ 10 h 14"/>
                    <a:gd name="T6" fmla="*/ 0 w 9"/>
                    <a:gd name="T7" fmla="*/ 8 h 14"/>
                    <a:gd name="T8" fmla="*/ 0 w 9"/>
                    <a:gd name="T9" fmla="*/ 6 h 14"/>
                    <a:gd name="T10" fmla="*/ 0 w 9"/>
                    <a:gd name="T11" fmla="*/ 4 h 14"/>
                    <a:gd name="T12" fmla="*/ 0 w 9"/>
                    <a:gd name="T13" fmla="*/ 3 h 14"/>
                    <a:gd name="T14" fmla="*/ 1 w 9"/>
                    <a:gd name="T15" fmla="*/ 1 h 14"/>
                    <a:gd name="T16" fmla="*/ 2 w 9"/>
                    <a:gd name="T17" fmla="*/ 0 h 14"/>
                    <a:gd name="T18" fmla="*/ 4 w 9"/>
                    <a:gd name="T19" fmla="*/ 0 h 14"/>
                    <a:gd name="T20" fmla="*/ 6 w 9"/>
                    <a:gd name="T21" fmla="*/ 0 h 14"/>
                    <a:gd name="T22" fmla="*/ 7 w 9"/>
                    <a:gd name="T23" fmla="*/ 1 h 14"/>
                    <a:gd name="T24" fmla="*/ 8 w 9"/>
                    <a:gd name="T25" fmla="*/ 2 h 14"/>
                    <a:gd name="T26" fmla="*/ 9 w 9"/>
                    <a:gd name="T27" fmla="*/ 4 h 14"/>
                    <a:gd name="T28" fmla="*/ 9 w 9"/>
                    <a:gd name="T29" fmla="*/ 6 h 14"/>
                    <a:gd name="T30" fmla="*/ 9 w 9"/>
                    <a:gd name="T31" fmla="*/ 8 h 14"/>
                    <a:gd name="T32" fmla="*/ 9 w 9"/>
                    <a:gd name="T33" fmla="*/ 9 h 14"/>
                    <a:gd name="T34" fmla="*/ 9 w 9"/>
                    <a:gd name="T35" fmla="*/ 11 h 14"/>
                    <a:gd name="T36" fmla="*/ 8 w 9"/>
                    <a:gd name="T37" fmla="*/ 12 h 14"/>
                    <a:gd name="T38" fmla="*/ 7 w 9"/>
                    <a:gd name="T39" fmla="*/ 13 h 14"/>
                    <a:gd name="T40" fmla="*/ 6 w 9"/>
                    <a:gd name="T41" fmla="*/ 14 h 14"/>
                    <a:gd name="T42" fmla="*/ 4 w 9"/>
                    <a:gd name="T43" fmla="*/ 14 h 14"/>
                    <a:gd name="T44" fmla="*/ 3 w 9"/>
                    <a:gd name="T45" fmla="*/ 14 h 14"/>
                    <a:gd name="T46" fmla="*/ 1 w 9"/>
                    <a:gd name="T47" fmla="*/ 13 h 14"/>
                    <a:gd name="T48" fmla="*/ 7 w 9"/>
                    <a:gd name="T49" fmla="*/ 7 h 14"/>
                    <a:gd name="T50" fmla="*/ 7 w 9"/>
                    <a:gd name="T51" fmla="*/ 5 h 14"/>
                    <a:gd name="T52" fmla="*/ 6 w 9"/>
                    <a:gd name="T53" fmla="*/ 3 h 14"/>
                    <a:gd name="T54" fmla="*/ 5 w 9"/>
                    <a:gd name="T55" fmla="*/ 2 h 14"/>
                    <a:gd name="T56" fmla="*/ 4 w 9"/>
                    <a:gd name="T57" fmla="*/ 2 h 14"/>
                    <a:gd name="T58" fmla="*/ 3 w 9"/>
                    <a:gd name="T59" fmla="*/ 2 h 14"/>
                    <a:gd name="T60" fmla="*/ 2 w 9"/>
                    <a:gd name="T61" fmla="*/ 3 h 14"/>
                    <a:gd name="T62" fmla="*/ 2 w 9"/>
                    <a:gd name="T63" fmla="*/ 5 h 14"/>
                    <a:gd name="T64" fmla="*/ 1 w 9"/>
                    <a:gd name="T65" fmla="*/ 6 h 14"/>
                    <a:gd name="T66" fmla="*/ 1 w 9"/>
                    <a:gd name="T67" fmla="*/ 7 h 14"/>
                    <a:gd name="T68" fmla="*/ 2 w 9"/>
                    <a:gd name="T69" fmla="*/ 10 h 14"/>
                    <a:gd name="T70" fmla="*/ 2 w 9"/>
                    <a:gd name="T71" fmla="*/ 11 h 14"/>
                    <a:gd name="T72" fmla="*/ 3 w 9"/>
                    <a:gd name="T73" fmla="*/ 12 h 14"/>
                    <a:gd name="T74" fmla="*/ 4 w 9"/>
                    <a:gd name="T75" fmla="*/ 12 h 14"/>
                    <a:gd name="T76" fmla="*/ 5 w 9"/>
                    <a:gd name="T77" fmla="*/ 12 h 14"/>
                    <a:gd name="T78" fmla="*/ 6 w 9"/>
                    <a:gd name="T79" fmla="*/ 11 h 14"/>
                    <a:gd name="T80" fmla="*/ 7 w 9"/>
                    <a:gd name="T81" fmla="*/ 10 h 14"/>
                    <a:gd name="T82" fmla="*/ 7 w 9"/>
                    <a:gd name="T83" fmla="*/ 8 h 14"/>
                    <a:gd name="T84" fmla="*/ 7 w 9"/>
                    <a:gd name="T85" fmla="*/ 7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9" h="14">
                      <a:moveTo>
                        <a:pt x="1" y="13"/>
                      </a:moveTo>
                      <a:cubicBezTo>
                        <a:pt x="1" y="13"/>
                        <a:pt x="1" y="12"/>
                        <a:pt x="0" y="12"/>
                      </a:cubicBezTo>
                      <a:cubicBezTo>
                        <a:pt x="0" y="11"/>
                        <a:pt x="0" y="11"/>
                        <a:pt x="0" y="10"/>
                      </a:cubicBezTo>
                      <a:cubicBezTo>
                        <a:pt x="0" y="9"/>
                        <a:pt x="0" y="9"/>
                        <a:pt x="0" y="8"/>
                      </a:cubicBezTo>
                      <a:cubicBezTo>
                        <a:pt x="0" y="7"/>
                        <a:pt x="0" y="6"/>
                        <a:pt x="0" y="6"/>
                      </a:cubicBezTo>
                      <a:cubicBezTo>
                        <a:pt x="0" y="6"/>
                        <a:pt x="0" y="5"/>
                        <a:pt x="0" y="4"/>
                      </a:cubicBezTo>
                      <a:cubicBezTo>
                        <a:pt x="0" y="4"/>
                        <a:pt x="0" y="3"/>
                        <a:pt x="0" y="3"/>
                      </a:cubicBezTo>
                      <a:cubicBezTo>
                        <a:pt x="1" y="2"/>
                        <a:pt x="1" y="2"/>
                        <a:pt x="1" y="1"/>
                      </a:cubicBezTo>
                      <a:cubicBezTo>
                        <a:pt x="1" y="1"/>
                        <a:pt x="2" y="1"/>
                        <a:pt x="2" y="0"/>
                      </a:cubicBezTo>
                      <a:cubicBezTo>
                        <a:pt x="3" y="0"/>
                        <a:pt x="4" y="0"/>
                        <a:pt x="4" y="0"/>
                      </a:cubicBezTo>
                      <a:cubicBezTo>
                        <a:pt x="5" y="0"/>
                        <a:pt x="5" y="0"/>
                        <a:pt x="6" y="0"/>
                      </a:cubicBezTo>
                      <a:cubicBezTo>
                        <a:pt x="6" y="0"/>
                        <a:pt x="7" y="1"/>
                        <a:pt x="7" y="1"/>
                      </a:cubicBezTo>
                      <a:cubicBezTo>
                        <a:pt x="7" y="1"/>
                        <a:pt x="8" y="2"/>
                        <a:pt x="8" y="2"/>
                      </a:cubicBezTo>
                      <a:cubicBezTo>
                        <a:pt x="8" y="3"/>
                        <a:pt x="9" y="3"/>
                        <a:pt x="9" y="4"/>
                      </a:cubicBezTo>
                      <a:cubicBezTo>
                        <a:pt x="9" y="5"/>
                        <a:pt x="9" y="5"/>
                        <a:pt x="9" y="6"/>
                      </a:cubicBezTo>
                      <a:cubicBezTo>
                        <a:pt x="9" y="6"/>
                        <a:pt x="9" y="7"/>
                        <a:pt x="9" y="8"/>
                      </a:cubicBezTo>
                      <a:cubicBezTo>
                        <a:pt x="9" y="8"/>
                        <a:pt x="9" y="9"/>
                        <a:pt x="9" y="9"/>
                      </a:cubicBezTo>
                      <a:cubicBezTo>
                        <a:pt x="9" y="10"/>
                        <a:pt x="9" y="10"/>
                        <a:pt x="9" y="11"/>
                      </a:cubicBezTo>
                      <a:cubicBezTo>
                        <a:pt x="8" y="11"/>
                        <a:pt x="8" y="12"/>
                        <a:pt x="8" y="12"/>
                      </a:cubicBezTo>
                      <a:cubicBezTo>
                        <a:pt x="8" y="13"/>
                        <a:pt x="7" y="13"/>
                        <a:pt x="7" y="13"/>
                      </a:cubicBezTo>
                      <a:cubicBezTo>
                        <a:pt x="7" y="14"/>
                        <a:pt x="6" y="14"/>
                        <a:pt x="6" y="14"/>
                      </a:cubicBezTo>
                      <a:cubicBezTo>
                        <a:pt x="5" y="14"/>
                        <a:pt x="5" y="14"/>
                        <a:pt x="4" y="14"/>
                      </a:cubicBezTo>
                      <a:cubicBezTo>
                        <a:pt x="4" y="14"/>
                        <a:pt x="3" y="14"/>
                        <a:pt x="3" y="14"/>
                      </a:cubicBezTo>
                      <a:cubicBezTo>
                        <a:pt x="2" y="14"/>
                        <a:pt x="1" y="13"/>
                        <a:pt x="1" y="13"/>
                      </a:cubicBezTo>
                      <a:close/>
                      <a:moveTo>
                        <a:pt x="7" y="7"/>
                      </a:moveTo>
                      <a:cubicBezTo>
                        <a:pt x="7" y="6"/>
                        <a:pt x="7" y="5"/>
                        <a:pt x="7" y="5"/>
                      </a:cubicBezTo>
                      <a:cubicBezTo>
                        <a:pt x="7" y="4"/>
                        <a:pt x="7" y="4"/>
                        <a:pt x="6" y="3"/>
                      </a:cubicBezTo>
                      <a:cubicBezTo>
                        <a:pt x="6" y="3"/>
                        <a:pt x="6" y="3"/>
                        <a:pt x="5" y="2"/>
                      </a:cubicBezTo>
                      <a:cubicBezTo>
                        <a:pt x="5" y="2"/>
                        <a:pt x="5" y="2"/>
                        <a:pt x="4" y="2"/>
                      </a:cubicBezTo>
                      <a:cubicBezTo>
                        <a:pt x="4" y="2"/>
                        <a:pt x="3" y="2"/>
                        <a:pt x="3" y="2"/>
                      </a:cubicBezTo>
                      <a:cubicBezTo>
                        <a:pt x="3" y="3"/>
                        <a:pt x="2" y="3"/>
                        <a:pt x="2" y="3"/>
                      </a:cubicBezTo>
                      <a:cubicBezTo>
                        <a:pt x="2" y="4"/>
                        <a:pt x="2" y="4"/>
                        <a:pt x="2" y="5"/>
                      </a:cubicBezTo>
                      <a:cubicBezTo>
                        <a:pt x="2" y="5"/>
                        <a:pt x="1" y="6"/>
                        <a:pt x="1" y="6"/>
                      </a:cubicBezTo>
                      <a:cubicBezTo>
                        <a:pt x="1" y="6"/>
                        <a:pt x="1" y="7"/>
                        <a:pt x="1" y="7"/>
                      </a:cubicBezTo>
                      <a:cubicBezTo>
                        <a:pt x="1" y="8"/>
                        <a:pt x="1" y="9"/>
                        <a:pt x="2" y="10"/>
                      </a:cubicBezTo>
                      <a:cubicBezTo>
                        <a:pt x="2" y="10"/>
                        <a:pt x="2" y="11"/>
                        <a:pt x="2" y="11"/>
                      </a:cubicBezTo>
                      <a:cubicBezTo>
                        <a:pt x="2" y="12"/>
                        <a:pt x="3" y="12"/>
                        <a:pt x="3" y="12"/>
                      </a:cubicBezTo>
                      <a:cubicBezTo>
                        <a:pt x="3" y="12"/>
                        <a:pt x="4" y="12"/>
                        <a:pt x="4" y="12"/>
                      </a:cubicBezTo>
                      <a:cubicBezTo>
                        <a:pt x="5" y="12"/>
                        <a:pt x="5" y="12"/>
                        <a:pt x="5" y="12"/>
                      </a:cubicBezTo>
                      <a:cubicBezTo>
                        <a:pt x="6" y="12"/>
                        <a:pt x="6" y="12"/>
                        <a:pt x="6" y="11"/>
                      </a:cubicBezTo>
                      <a:cubicBezTo>
                        <a:pt x="7" y="11"/>
                        <a:pt x="7" y="10"/>
                        <a:pt x="7" y="10"/>
                      </a:cubicBezTo>
                      <a:cubicBezTo>
                        <a:pt x="7" y="9"/>
                        <a:pt x="7" y="8"/>
                        <a:pt x="7" y="8"/>
                      </a:cubicBezTo>
                      <a:cubicBezTo>
                        <a:pt x="7" y="8"/>
                        <a:pt x="7" y="7"/>
                        <a:pt x="7" y="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19" name="işḷïḍè"/>
              <p:cNvGrpSpPr/>
              <p:nvPr/>
            </p:nvGrpSpPr>
            <p:grpSpPr>
              <a:xfrm>
                <a:off x="5156287" y="2481344"/>
                <a:ext cx="4169014" cy="1469307"/>
                <a:chOff x="5722938" y="3046413"/>
                <a:chExt cx="1662113" cy="585788"/>
              </a:xfrm>
              <a:grpFill/>
            </p:grpSpPr>
            <p:sp>
              <p:nvSpPr>
                <p:cNvPr id="39" name="ísḷíḋe"/>
                <p:cNvSpPr/>
                <p:nvPr/>
              </p:nvSpPr>
              <p:spPr bwMode="auto">
                <a:xfrm>
                  <a:off x="7088188" y="3046413"/>
                  <a:ext cx="296863" cy="561975"/>
                </a:xfrm>
                <a:custGeom>
                  <a:avLst/>
                  <a:gdLst>
                    <a:gd name="T0" fmla="*/ 19 w 90"/>
                    <a:gd name="T1" fmla="*/ 151 h 169"/>
                    <a:gd name="T2" fmla="*/ 55 w 90"/>
                    <a:gd name="T3" fmla="*/ 133 h 169"/>
                    <a:gd name="T4" fmla="*/ 43 w 90"/>
                    <a:gd name="T5" fmla="*/ 157 h 169"/>
                    <a:gd name="T6" fmla="*/ 19 w 90"/>
                    <a:gd name="T7" fmla="*/ 151 h 169"/>
                    <a:gd name="T8" fmla="*/ 2 w 90"/>
                    <a:gd name="T9" fmla="*/ 39 h 169"/>
                    <a:gd name="T10" fmla="*/ 3 w 90"/>
                    <a:gd name="T11" fmla="*/ 56 h 169"/>
                    <a:gd name="T12" fmla="*/ 34 w 90"/>
                    <a:gd name="T13" fmla="*/ 32 h 169"/>
                    <a:gd name="T14" fmla="*/ 38 w 90"/>
                    <a:gd name="T15" fmla="*/ 35 h 169"/>
                    <a:gd name="T16" fmla="*/ 47 w 90"/>
                    <a:gd name="T17" fmla="*/ 26 h 169"/>
                    <a:gd name="T18" fmla="*/ 58 w 90"/>
                    <a:gd name="T19" fmla="*/ 16 h 169"/>
                    <a:gd name="T20" fmla="*/ 9 w 90"/>
                    <a:gd name="T21" fmla="*/ 90 h 169"/>
                    <a:gd name="T22" fmla="*/ 9 w 90"/>
                    <a:gd name="T23" fmla="*/ 101 h 169"/>
                    <a:gd name="T24" fmla="*/ 31 w 90"/>
                    <a:gd name="T25" fmla="*/ 89 h 169"/>
                    <a:gd name="T26" fmla="*/ 26 w 90"/>
                    <a:gd name="T27" fmla="*/ 107 h 169"/>
                    <a:gd name="T28" fmla="*/ 30 w 90"/>
                    <a:gd name="T29" fmla="*/ 113 h 169"/>
                    <a:gd name="T30" fmla="*/ 53 w 90"/>
                    <a:gd name="T31" fmla="*/ 118 h 169"/>
                    <a:gd name="T32" fmla="*/ 2 w 90"/>
                    <a:gd name="T33" fmla="*/ 145 h 169"/>
                    <a:gd name="T34" fmla="*/ 48 w 90"/>
                    <a:gd name="T35" fmla="*/ 169 h 169"/>
                    <a:gd name="T36" fmla="*/ 64 w 90"/>
                    <a:gd name="T37" fmla="*/ 130 h 169"/>
                    <a:gd name="T38" fmla="*/ 82 w 90"/>
                    <a:gd name="T39" fmla="*/ 137 h 169"/>
                    <a:gd name="T40" fmla="*/ 90 w 90"/>
                    <a:gd name="T41" fmla="*/ 130 h 169"/>
                    <a:gd name="T42" fmla="*/ 62 w 90"/>
                    <a:gd name="T43" fmla="*/ 119 h 169"/>
                    <a:gd name="T44" fmla="*/ 45 w 90"/>
                    <a:gd name="T45" fmla="*/ 106 h 169"/>
                    <a:gd name="T46" fmla="*/ 47 w 90"/>
                    <a:gd name="T47" fmla="*/ 77 h 169"/>
                    <a:gd name="T48" fmla="*/ 25 w 90"/>
                    <a:gd name="T49" fmla="*/ 82 h 169"/>
                    <a:gd name="T50" fmla="*/ 71 w 90"/>
                    <a:gd name="T51" fmla="*/ 16 h 169"/>
                    <a:gd name="T52" fmla="*/ 59 w 90"/>
                    <a:gd name="T53" fmla="*/ 7 h 169"/>
                    <a:gd name="T54" fmla="*/ 41 w 90"/>
                    <a:gd name="T55" fmla="*/ 21 h 169"/>
                    <a:gd name="T56" fmla="*/ 30 w 90"/>
                    <a:gd name="T57" fmla="*/ 28 h 169"/>
                    <a:gd name="T58" fmla="*/ 17 w 90"/>
                    <a:gd name="T59" fmla="*/ 43 h 169"/>
                    <a:gd name="T60" fmla="*/ 2 w 90"/>
                    <a:gd name="T61" fmla="*/ 39 h 1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90" h="169">
                      <a:moveTo>
                        <a:pt x="19" y="151"/>
                      </a:moveTo>
                      <a:cubicBezTo>
                        <a:pt x="19" y="151"/>
                        <a:pt x="41" y="128"/>
                        <a:pt x="55" y="133"/>
                      </a:cubicBezTo>
                      <a:cubicBezTo>
                        <a:pt x="55" y="133"/>
                        <a:pt x="62" y="158"/>
                        <a:pt x="43" y="157"/>
                      </a:cubicBezTo>
                      <a:cubicBezTo>
                        <a:pt x="23" y="155"/>
                        <a:pt x="19" y="151"/>
                        <a:pt x="19" y="151"/>
                      </a:cubicBezTo>
                      <a:close/>
                      <a:moveTo>
                        <a:pt x="2" y="39"/>
                      </a:moveTo>
                      <a:cubicBezTo>
                        <a:pt x="0" y="46"/>
                        <a:pt x="3" y="56"/>
                        <a:pt x="3" y="56"/>
                      </a:cubicBezTo>
                      <a:cubicBezTo>
                        <a:pt x="6" y="75"/>
                        <a:pt x="34" y="32"/>
                        <a:pt x="34" y="32"/>
                      </a:cubicBezTo>
                      <a:cubicBezTo>
                        <a:pt x="35" y="35"/>
                        <a:pt x="38" y="35"/>
                        <a:pt x="38" y="35"/>
                      </a:cubicBezTo>
                      <a:cubicBezTo>
                        <a:pt x="52" y="37"/>
                        <a:pt x="47" y="26"/>
                        <a:pt x="47" y="26"/>
                      </a:cubicBezTo>
                      <a:cubicBezTo>
                        <a:pt x="49" y="21"/>
                        <a:pt x="58" y="16"/>
                        <a:pt x="58" y="16"/>
                      </a:cubicBezTo>
                      <a:cubicBezTo>
                        <a:pt x="44" y="53"/>
                        <a:pt x="9" y="90"/>
                        <a:pt x="9" y="90"/>
                      </a:cubicBezTo>
                      <a:cubicBezTo>
                        <a:pt x="9" y="101"/>
                        <a:pt x="9" y="101"/>
                        <a:pt x="9" y="101"/>
                      </a:cubicBezTo>
                      <a:cubicBezTo>
                        <a:pt x="12" y="114"/>
                        <a:pt x="31" y="89"/>
                        <a:pt x="31" y="89"/>
                      </a:cubicBezTo>
                      <a:cubicBezTo>
                        <a:pt x="26" y="107"/>
                        <a:pt x="26" y="107"/>
                        <a:pt x="26" y="107"/>
                      </a:cubicBezTo>
                      <a:cubicBezTo>
                        <a:pt x="24" y="115"/>
                        <a:pt x="30" y="113"/>
                        <a:pt x="30" y="113"/>
                      </a:cubicBezTo>
                      <a:cubicBezTo>
                        <a:pt x="53" y="112"/>
                        <a:pt x="53" y="118"/>
                        <a:pt x="53" y="118"/>
                      </a:cubicBezTo>
                      <a:cubicBezTo>
                        <a:pt x="12" y="121"/>
                        <a:pt x="2" y="145"/>
                        <a:pt x="2" y="145"/>
                      </a:cubicBezTo>
                      <a:cubicBezTo>
                        <a:pt x="6" y="156"/>
                        <a:pt x="25" y="161"/>
                        <a:pt x="48" y="169"/>
                      </a:cubicBezTo>
                      <a:cubicBezTo>
                        <a:pt x="71" y="168"/>
                        <a:pt x="64" y="130"/>
                        <a:pt x="64" y="130"/>
                      </a:cubicBezTo>
                      <a:cubicBezTo>
                        <a:pt x="79" y="129"/>
                        <a:pt x="82" y="137"/>
                        <a:pt x="82" y="137"/>
                      </a:cubicBezTo>
                      <a:cubicBezTo>
                        <a:pt x="90" y="130"/>
                        <a:pt x="90" y="130"/>
                        <a:pt x="90" y="130"/>
                      </a:cubicBezTo>
                      <a:cubicBezTo>
                        <a:pt x="79" y="115"/>
                        <a:pt x="62" y="119"/>
                        <a:pt x="62" y="119"/>
                      </a:cubicBezTo>
                      <a:cubicBezTo>
                        <a:pt x="60" y="107"/>
                        <a:pt x="45" y="106"/>
                        <a:pt x="45" y="106"/>
                      </a:cubicBezTo>
                      <a:cubicBezTo>
                        <a:pt x="35" y="105"/>
                        <a:pt x="44" y="92"/>
                        <a:pt x="47" y="77"/>
                      </a:cubicBezTo>
                      <a:cubicBezTo>
                        <a:pt x="47" y="64"/>
                        <a:pt x="25" y="82"/>
                        <a:pt x="25" y="82"/>
                      </a:cubicBezTo>
                      <a:cubicBezTo>
                        <a:pt x="43" y="66"/>
                        <a:pt x="66" y="31"/>
                        <a:pt x="71" y="16"/>
                      </a:cubicBezTo>
                      <a:cubicBezTo>
                        <a:pt x="75" y="0"/>
                        <a:pt x="59" y="7"/>
                        <a:pt x="59" y="7"/>
                      </a:cubicBezTo>
                      <a:cubicBezTo>
                        <a:pt x="59" y="7"/>
                        <a:pt x="42" y="20"/>
                        <a:pt x="41" y="21"/>
                      </a:cubicBezTo>
                      <a:cubicBezTo>
                        <a:pt x="32" y="21"/>
                        <a:pt x="30" y="28"/>
                        <a:pt x="30" y="28"/>
                      </a:cubicBezTo>
                      <a:cubicBezTo>
                        <a:pt x="17" y="43"/>
                        <a:pt x="17" y="43"/>
                        <a:pt x="17" y="43"/>
                      </a:cubicBezTo>
                      <a:cubicBezTo>
                        <a:pt x="7" y="54"/>
                        <a:pt x="2" y="39"/>
                        <a:pt x="2" y="3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40" name="îṡļidê"/>
                <p:cNvSpPr/>
                <p:nvPr/>
              </p:nvSpPr>
              <p:spPr bwMode="auto">
                <a:xfrm>
                  <a:off x="6802438" y="3471863"/>
                  <a:ext cx="63500" cy="96838"/>
                </a:xfrm>
                <a:custGeom>
                  <a:avLst/>
                  <a:gdLst>
                    <a:gd name="T0" fmla="*/ 0 w 19"/>
                    <a:gd name="T1" fmla="*/ 0 h 29"/>
                    <a:gd name="T2" fmla="*/ 1 w 19"/>
                    <a:gd name="T3" fmla="*/ 29 h 29"/>
                    <a:gd name="T4" fmla="*/ 16 w 19"/>
                    <a:gd name="T5" fmla="*/ 13 h 29"/>
                    <a:gd name="T6" fmla="*/ 0 w 19"/>
                    <a:gd name="T7" fmla="*/ 0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9">
                      <a:moveTo>
                        <a:pt x="0" y="0"/>
                      </a:moveTo>
                      <a:cubicBezTo>
                        <a:pt x="0" y="0"/>
                        <a:pt x="9" y="19"/>
                        <a:pt x="1" y="29"/>
                      </a:cubicBezTo>
                      <a:cubicBezTo>
                        <a:pt x="1" y="29"/>
                        <a:pt x="13" y="27"/>
                        <a:pt x="16" y="13"/>
                      </a:cubicBezTo>
                      <a:cubicBezTo>
                        <a:pt x="19" y="0"/>
                        <a:pt x="4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41" name="ïSľiďé"/>
                <p:cNvSpPr/>
                <p:nvPr/>
              </p:nvSpPr>
              <p:spPr bwMode="auto">
                <a:xfrm>
                  <a:off x="6605588" y="3289301"/>
                  <a:ext cx="223838" cy="309563"/>
                </a:xfrm>
                <a:custGeom>
                  <a:avLst/>
                  <a:gdLst>
                    <a:gd name="T0" fmla="*/ 26 w 68"/>
                    <a:gd name="T1" fmla="*/ 21 h 93"/>
                    <a:gd name="T2" fmla="*/ 30 w 68"/>
                    <a:gd name="T3" fmla="*/ 28 h 93"/>
                    <a:gd name="T4" fmla="*/ 42 w 68"/>
                    <a:gd name="T5" fmla="*/ 18 h 93"/>
                    <a:gd name="T6" fmla="*/ 37 w 68"/>
                    <a:gd name="T7" fmla="*/ 9 h 93"/>
                    <a:gd name="T8" fmla="*/ 46 w 68"/>
                    <a:gd name="T9" fmla="*/ 6 h 93"/>
                    <a:gd name="T10" fmla="*/ 53 w 68"/>
                    <a:gd name="T11" fmla="*/ 12 h 93"/>
                    <a:gd name="T12" fmla="*/ 62 w 68"/>
                    <a:gd name="T13" fmla="*/ 5 h 93"/>
                    <a:gd name="T14" fmla="*/ 68 w 68"/>
                    <a:gd name="T15" fmla="*/ 10 h 93"/>
                    <a:gd name="T16" fmla="*/ 53 w 68"/>
                    <a:gd name="T17" fmla="*/ 25 h 93"/>
                    <a:gd name="T18" fmla="*/ 27 w 68"/>
                    <a:gd name="T19" fmla="*/ 71 h 93"/>
                    <a:gd name="T20" fmla="*/ 0 w 68"/>
                    <a:gd name="T21" fmla="*/ 92 h 93"/>
                    <a:gd name="T22" fmla="*/ 0 w 68"/>
                    <a:gd name="T23" fmla="*/ 89 h 93"/>
                    <a:gd name="T24" fmla="*/ 31 w 68"/>
                    <a:gd name="T25" fmla="*/ 42 h 93"/>
                    <a:gd name="T26" fmla="*/ 21 w 68"/>
                    <a:gd name="T27" fmla="*/ 23 h 93"/>
                    <a:gd name="T28" fmla="*/ 26 w 68"/>
                    <a:gd name="T29" fmla="*/ 21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68" h="93">
                      <a:moveTo>
                        <a:pt x="26" y="21"/>
                      </a:moveTo>
                      <a:cubicBezTo>
                        <a:pt x="26" y="21"/>
                        <a:pt x="21" y="36"/>
                        <a:pt x="30" y="28"/>
                      </a:cubicBezTo>
                      <a:cubicBezTo>
                        <a:pt x="42" y="18"/>
                        <a:pt x="42" y="18"/>
                        <a:pt x="42" y="18"/>
                      </a:cubicBezTo>
                      <a:cubicBezTo>
                        <a:pt x="37" y="9"/>
                        <a:pt x="37" y="9"/>
                        <a:pt x="37" y="9"/>
                      </a:cubicBezTo>
                      <a:cubicBezTo>
                        <a:pt x="37" y="9"/>
                        <a:pt x="38" y="0"/>
                        <a:pt x="46" y="6"/>
                      </a:cubicBezTo>
                      <a:cubicBezTo>
                        <a:pt x="53" y="12"/>
                        <a:pt x="53" y="12"/>
                        <a:pt x="53" y="12"/>
                      </a:cubicBezTo>
                      <a:cubicBezTo>
                        <a:pt x="62" y="5"/>
                        <a:pt x="62" y="5"/>
                        <a:pt x="62" y="5"/>
                      </a:cubicBezTo>
                      <a:cubicBezTo>
                        <a:pt x="68" y="10"/>
                        <a:pt x="68" y="10"/>
                        <a:pt x="68" y="10"/>
                      </a:cubicBezTo>
                      <a:cubicBezTo>
                        <a:pt x="53" y="25"/>
                        <a:pt x="53" y="25"/>
                        <a:pt x="53" y="25"/>
                      </a:cubicBezTo>
                      <a:cubicBezTo>
                        <a:pt x="53" y="25"/>
                        <a:pt x="54" y="39"/>
                        <a:pt x="27" y="71"/>
                      </a:cubicBezTo>
                      <a:cubicBezTo>
                        <a:pt x="27" y="71"/>
                        <a:pt x="12" y="93"/>
                        <a:pt x="0" y="92"/>
                      </a:cubicBezTo>
                      <a:cubicBezTo>
                        <a:pt x="0" y="89"/>
                        <a:pt x="0" y="89"/>
                        <a:pt x="0" y="89"/>
                      </a:cubicBezTo>
                      <a:cubicBezTo>
                        <a:pt x="0" y="89"/>
                        <a:pt x="17" y="83"/>
                        <a:pt x="31" y="42"/>
                      </a:cubicBezTo>
                      <a:cubicBezTo>
                        <a:pt x="31" y="42"/>
                        <a:pt x="13" y="49"/>
                        <a:pt x="21" y="23"/>
                      </a:cubicBezTo>
                      <a:cubicBezTo>
                        <a:pt x="21" y="23"/>
                        <a:pt x="22" y="16"/>
                        <a:pt x="26" y="2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42" name="ïṥļïdê"/>
                <p:cNvSpPr/>
                <p:nvPr/>
              </p:nvSpPr>
              <p:spPr bwMode="auto">
                <a:xfrm>
                  <a:off x="6334125" y="3495676"/>
                  <a:ext cx="79375" cy="76200"/>
                </a:xfrm>
                <a:custGeom>
                  <a:avLst/>
                  <a:gdLst>
                    <a:gd name="T0" fmla="*/ 0 w 24"/>
                    <a:gd name="T1" fmla="*/ 4 h 23"/>
                    <a:gd name="T2" fmla="*/ 21 w 24"/>
                    <a:gd name="T3" fmla="*/ 19 h 23"/>
                    <a:gd name="T4" fmla="*/ 18 w 24"/>
                    <a:gd name="T5" fmla="*/ 23 h 23"/>
                    <a:gd name="T6" fmla="*/ 0 w 24"/>
                    <a:gd name="T7" fmla="*/ 4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4" h="23">
                      <a:moveTo>
                        <a:pt x="0" y="4"/>
                      </a:moveTo>
                      <a:cubicBezTo>
                        <a:pt x="0" y="4"/>
                        <a:pt x="24" y="0"/>
                        <a:pt x="21" y="19"/>
                      </a:cubicBezTo>
                      <a:cubicBezTo>
                        <a:pt x="18" y="23"/>
                        <a:pt x="18" y="23"/>
                        <a:pt x="18" y="23"/>
                      </a:cubicBezTo>
                      <a:lnTo>
                        <a:pt x="0" y="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43" name="işľiḋe"/>
                <p:cNvSpPr/>
                <p:nvPr/>
              </p:nvSpPr>
              <p:spPr bwMode="auto">
                <a:xfrm>
                  <a:off x="6194425" y="3171826"/>
                  <a:ext cx="225425" cy="460375"/>
                </a:xfrm>
                <a:custGeom>
                  <a:avLst/>
                  <a:gdLst>
                    <a:gd name="T0" fmla="*/ 3 w 68"/>
                    <a:gd name="T1" fmla="*/ 55 h 138"/>
                    <a:gd name="T2" fmla="*/ 24 w 68"/>
                    <a:gd name="T3" fmla="*/ 42 h 138"/>
                    <a:gd name="T4" fmla="*/ 38 w 68"/>
                    <a:gd name="T5" fmla="*/ 1 h 138"/>
                    <a:gd name="T6" fmla="*/ 44 w 68"/>
                    <a:gd name="T7" fmla="*/ 16 h 138"/>
                    <a:gd name="T8" fmla="*/ 37 w 68"/>
                    <a:gd name="T9" fmla="*/ 34 h 138"/>
                    <a:gd name="T10" fmla="*/ 55 w 68"/>
                    <a:gd name="T11" fmla="*/ 12 h 138"/>
                    <a:gd name="T12" fmla="*/ 58 w 68"/>
                    <a:gd name="T13" fmla="*/ 32 h 138"/>
                    <a:gd name="T14" fmla="*/ 24 w 68"/>
                    <a:gd name="T15" fmla="*/ 62 h 138"/>
                    <a:gd name="T16" fmla="*/ 18 w 68"/>
                    <a:gd name="T17" fmla="*/ 92 h 138"/>
                    <a:gd name="T18" fmla="*/ 27 w 68"/>
                    <a:gd name="T19" fmla="*/ 83 h 138"/>
                    <a:gd name="T20" fmla="*/ 34 w 68"/>
                    <a:gd name="T21" fmla="*/ 56 h 138"/>
                    <a:gd name="T22" fmla="*/ 47 w 68"/>
                    <a:gd name="T23" fmla="*/ 76 h 138"/>
                    <a:gd name="T24" fmla="*/ 39 w 68"/>
                    <a:gd name="T25" fmla="*/ 87 h 138"/>
                    <a:gd name="T26" fmla="*/ 40 w 68"/>
                    <a:gd name="T27" fmla="*/ 132 h 138"/>
                    <a:gd name="T28" fmla="*/ 22 w 68"/>
                    <a:gd name="T29" fmla="*/ 120 h 138"/>
                    <a:gd name="T30" fmla="*/ 12 w 68"/>
                    <a:gd name="T31" fmla="*/ 138 h 138"/>
                    <a:gd name="T32" fmla="*/ 2 w 68"/>
                    <a:gd name="T33" fmla="*/ 127 h 138"/>
                    <a:gd name="T34" fmla="*/ 27 w 68"/>
                    <a:gd name="T35" fmla="*/ 102 h 138"/>
                    <a:gd name="T36" fmla="*/ 26 w 68"/>
                    <a:gd name="T37" fmla="*/ 95 h 138"/>
                    <a:gd name="T38" fmla="*/ 15 w 68"/>
                    <a:gd name="T39" fmla="*/ 106 h 138"/>
                    <a:gd name="T40" fmla="*/ 5 w 68"/>
                    <a:gd name="T41" fmla="*/ 98 h 138"/>
                    <a:gd name="T42" fmla="*/ 16 w 68"/>
                    <a:gd name="T43" fmla="*/ 67 h 138"/>
                    <a:gd name="T44" fmla="*/ 3 w 68"/>
                    <a:gd name="T45" fmla="*/ 55 h 1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68" h="138">
                      <a:moveTo>
                        <a:pt x="3" y="55"/>
                      </a:moveTo>
                      <a:cubicBezTo>
                        <a:pt x="3" y="55"/>
                        <a:pt x="17" y="58"/>
                        <a:pt x="24" y="42"/>
                      </a:cubicBezTo>
                      <a:cubicBezTo>
                        <a:pt x="24" y="42"/>
                        <a:pt x="38" y="9"/>
                        <a:pt x="38" y="1"/>
                      </a:cubicBezTo>
                      <a:cubicBezTo>
                        <a:pt x="38" y="1"/>
                        <a:pt x="46" y="0"/>
                        <a:pt x="44" y="16"/>
                      </a:cubicBezTo>
                      <a:cubicBezTo>
                        <a:pt x="37" y="34"/>
                        <a:pt x="37" y="34"/>
                        <a:pt x="37" y="34"/>
                      </a:cubicBezTo>
                      <a:cubicBezTo>
                        <a:pt x="37" y="34"/>
                        <a:pt x="55" y="23"/>
                        <a:pt x="55" y="12"/>
                      </a:cubicBezTo>
                      <a:cubicBezTo>
                        <a:pt x="55" y="12"/>
                        <a:pt x="68" y="10"/>
                        <a:pt x="58" y="32"/>
                      </a:cubicBezTo>
                      <a:cubicBezTo>
                        <a:pt x="24" y="62"/>
                        <a:pt x="24" y="62"/>
                        <a:pt x="24" y="62"/>
                      </a:cubicBezTo>
                      <a:cubicBezTo>
                        <a:pt x="18" y="92"/>
                        <a:pt x="18" y="92"/>
                        <a:pt x="18" y="92"/>
                      </a:cubicBezTo>
                      <a:cubicBezTo>
                        <a:pt x="27" y="83"/>
                        <a:pt x="27" y="83"/>
                        <a:pt x="27" y="83"/>
                      </a:cubicBezTo>
                      <a:cubicBezTo>
                        <a:pt x="27" y="83"/>
                        <a:pt x="27" y="61"/>
                        <a:pt x="34" y="56"/>
                      </a:cubicBezTo>
                      <a:cubicBezTo>
                        <a:pt x="34" y="56"/>
                        <a:pt x="50" y="55"/>
                        <a:pt x="47" y="76"/>
                      </a:cubicBezTo>
                      <a:cubicBezTo>
                        <a:pt x="47" y="76"/>
                        <a:pt x="42" y="83"/>
                        <a:pt x="39" y="87"/>
                      </a:cubicBezTo>
                      <a:cubicBezTo>
                        <a:pt x="40" y="132"/>
                        <a:pt x="40" y="132"/>
                        <a:pt x="40" y="132"/>
                      </a:cubicBezTo>
                      <a:cubicBezTo>
                        <a:pt x="22" y="120"/>
                        <a:pt x="22" y="120"/>
                        <a:pt x="22" y="120"/>
                      </a:cubicBezTo>
                      <a:cubicBezTo>
                        <a:pt x="12" y="138"/>
                        <a:pt x="12" y="138"/>
                        <a:pt x="12" y="138"/>
                      </a:cubicBezTo>
                      <a:cubicBezTo>
                        <a:pt x="2" y="127"/>
                        <a:pt x="2" y="127"/>
                        <a:pt x="2" y="127"/>
                      </a:cubicBezTo>
                      <a:cubicBezTo>
                        <a:pt x="2" y="127"/>
                        <a:pt x="25" y="114"/>
                        <a:pt x="27" y="102"/>
                      </a:cubicBezTo>
                      <a:cubicBezTo>
                        <a:pt x="26" y="95"/>
                        <a:pt x="26" y="95"/>
                        <a:pt x="26" y="95"/>
                      </a:cubicBezTo>
                      <a:cubicBezTo>
                        <a:pt x="15" y="106"/>
                        <a:pt x="15" y="106"/>
                        <a:pt x="15" y="106"/>
                      </a:cubicBezTo>
                      <a:cubicBezTo>
                        <a:pt x="5" y="98"/>
                        <a:pt x="5" y="98"/>
                        <a:pt x="5" y="98"/>
                      </a:cubicBezTo>
                      <a:cubicBezTo>
                        <a:pt x="16" y="67"/>
                        <a:pt x="16" y="67"/>
                        <a:pt x="16" y="67"/>
                      </a:cubicBezTo>
                      <a:cubicBezTo>
                        <a:pt x="16" y="67"/>
                        <a:pt x="0" y="60"/>
                        <a:pt x="3" y="5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 dirty="0">
                    <a:cs typeface="+mn-ea"/>
                    <a:sym typeface="+mn-lt"/>
                  </a:endParaRPr>
                </a:p>
              </p:txBody>
            </p:sp>
            <p:sp>
              <p:nvSpPr>
                <p:cNvPr id="44" name="îṡľíde"/>
                <p:cNvSpPr/>
                <p:nvPr/>
              </p:nvSpPr>
              <p:spPr bwMode="auto">
                <a:xfrm>
                  <a:off x="5946775" y="3398838"/>
                  <a:ext cx="96838" cy="100013"/>
                </a:xfrm>
                <a:custGeom>
                  <a:avLst/>
                  <a:gdLst>
                    <a:gd name="T0" fmla="*/ 0 w 29"/>
                    <a:gd name="T1" fmla="*/ 30 h 30"/>
                    <a:gd name="T2" fmla="*/ 14 w 29"/>
                    <a:gd name="T3" fmla="*/ 0 h 30"/>
                    <a:gd name="T4" fmla="*/ 29 w 29"/>
                    <a:gd name="T5" fmla="*/ 14 h 30"/>
                    <a:gd name="T6" fmla="*/ 0 w 29"/>
                    <a:gd name="T7" fmla="*/ 3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9" h="30">
                      <a:moveTo>
                        <a:pt x="0" y="30"/>
                      </a:moveTo>
                      <a:cubicBezTo>
                        <a:pt x="14" y="0"/>
                        <a:pt x="14" y="0"/>
                        <a:pt x="14" y="0"/>
                      </a:cubicBezTo>
                      <a:cubicBezTo>
                        <a:pt x="29" y="14"/>
                        <a:pt x="29" y="14"/>
                        <a:pt x="29" y="14"/>
                      </a:cubicBezTo>
                      <a:cubicBezTo>
                        <a:pt x="29" y="14"/>
                        <a:pt x="9" y="29"/>
                        <a:pt x="0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45" name="íṧ1îdê"/>
                <p:cNvSpPr/>
                <p:nvPr/>
              </p:nvSpPr>
              <p:spPr bwMode="auto">
                <a:xfrm>
                  <a:off x="5722938" y="3419476"/>
                  <a:ext cx="201613" cy="176213"/>
                </a:xfrm>
                <a:custGeom>
                  <a:avLst/>
                  <a:gdLst>
                    <a:gd name="T0" fmla="*/ 16 w 61"/>
                    <a:gd name="T1" fmla="*/ 38 h 53"/>
                    <a:gd name="T2" fmla="*/ 59 w 61"/>
                    <a:gd name="T3" fmla="*/ 0 h 53"/>
                    <a:gd name="T4" fmla="*/ 61 w 61"/>
                    <a:gd name="T5" fmla="*/ 4 h 53"/>
                    <a:gd name="T6" fmla="*/ 10 w 61"/>
                    <a:gd name="T7" fmla="*/ 53 h 53"/>
                    <a:gd name="T8" fmla="*/ 0 w 61"/>
                    <a:gd name="T9" fmla="*/ 41 h 53"/>
                    <a:gd name="T10" fmla="*/ 11 w 61"/>
                    <a:gd name="T11" fmla="*/ 8 h 53"/>
                    <a:gd name="T12" fmla="*/ 16 w 61"/>
                    <a:gd name="T13" fmla="*/ 38 h 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61" h="53">
                      <a:moveTo>
                        <a:pt x="16" y="38"/>
                      </a:moveTo>
                      <a:cubicBezTo>
                        <a:pt x="59" y="0"/>
                        <a:pt x="59" y="0"/>
                        <a:pt x="59" y="0"/>
                      </a:cubicBezTo>
                      <a:cubicBezTo>
                        <a:pt x="61" y="4"/>
                        <a:pt x="61" y="4"/>
                        <a:pt x="61" y="4"/>
                      </a:cubicBezTo>
                      <a:cubicBezTo>
                        <a:pt x="61" y="4"/>
                        <a:pt x="40" y="40"/>
                        <a:pt x="10" y="53"/>
                      </a:cubicBezTo>
                      <a:cubicBezTo>
                        <a:pt x="0" y="41"/>
                        <a:pt x="0" y="41"/>
                        <a:pt x="0" y="41"/>
                      </a:cubicBezTo>
                      <a:cubicBezTo>
                        <a:pt x="0" y="41"/>
                        <a:pt x="11" y="18"/>
                        <a:pt x="11" y="8"/>
                      </a:cubicBezTo>
                      <a:cubicBezTo>
                        <a:pt x="11" y="8"/>
                        <a:pt x="27" y="6"/>
                        <a:pt x="16" y="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46" name="iṣḻîde"/>
                <p:cNvSpPr/>
                <p:nvPr/>
              </p:nvSpPr>
              <p:spPr bwMode="auto">
                <a:xfrm>
                  <a:off x="5870575" y="3235326"/>
                  <a:ext cx="60325" cy="177800"/>
                </a:xfrm>
                <a:custGeom>
                  <a:avLst/>
                  <a:gdLst>
                    <a:gd name="T0" fmla="*/ 0 w 18"/>
                    <a:gd name="T1" fmla="*/ 51 h 53"/>
                    <a:gd name="T2" fmla="*/ 1 w 18"/>
                    <a:gd name="T3" fmla="*/ 0 h 53"/>
                    <a:gd name="T4" fmla="*/ 15 w 18"/>
                    <a:gd name="T5" fmla="*/ 21 h 53"/>
                    <a:gd name="T6" fmla="*/ 0 w 18"/>
                    <a:gd name="T7" fmla="*/ 51 h 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8" h="53">
                      <a:moveTo>
                        <a:pt x="0" y="51"/>
                      </a:moveTo>
                      <a:cubicBezTo>
                        <a:pt x="0" y="51"/>
                        <a:pt x="8" y="16"/>
                        <a:pt x="1" y="0"/>
                      </a:cubicBezTo>
                      <a:cubicBezTo>
                        <a:pt x="1" y="0"/>
                        <a:pt x="18" y="4"/>
                        <a:pt x="15" y="21"/>
                      </a:cubicBezTo>
                      <a:cubicBezTo>
                        <a:pt x="11" y="39"/>
                        <a:pt x="11" y="53"/>
                        <a:pt x="0" y="5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20" name="isliďé"/>
              <p:cNvGrpSpPr/>
              <p:nvPr/>
            </p:nvGrpSpPr>
            <p:grpSpPr>
              <a:xfrm>
                <a:off x="5112548" y="4078071"/>
                <a:ext cx="4180976" cy="230948"/>
                <a:chOff x="5705475" y="3683001"/>
                <a:chExt cx="1666875" cy="92075"/>
              </a:xfrm>
              <a:grpFill/>
            </p:grpSpPr>
            <p:sp>
              <p:nvSpPr>
                <p:cNvPr id="21" name="íṡḻíḋé"/>
                <p:cNvSpPr/>
                <p:nvPr/>
              </p:nvSpPr>
              <p:spPr bwMode="auto">
                <a:xfrm>
                  <a:off x="5705475" y="3683001"/>
                  <a:ext cx="63500" cy="92075"/>
                </a:xfrm>
                <a:custGeom>
                  <a:avLst/>
                  <a:gdLst>
                    <a:gd name="T0" fmla="*/ 19 w 19"/>
                    <a:gd name="T1" fmla="*/ 20 h 28"/>
                    <a:gd name="T2" fmla="*/ 16 w 19"/>
                    <a:gd name="T3" fmla="*/ 25 h 28"/>
                    <a:gd name="T4" fmla="*/ 9 w 19"/>
                    <a:gd name="T5" fmla="*/ 28 h 28"/>
                    <a:gd name="T6" fmla="*/ 2 w 19"/>
                    <a:gd name="T7" fmla="*/ 25 h 28"/>
                    <a:gd name="T8" fmla="*/ 0 w 19"/>
                    <a:gd name="T9" fmla="*/ 20 h 28"/>
                    <a:gd name="T10" fmla="*/ 0 w 19"/>
                    <a:gd name="T11" fmla="*/ 19 h 28"/>
                    <a:gd name="T12" fmla="*/ 4 w 19"/>
                    <a:gd name="T13" fmla="*/ 19 h 28"/>
                    <a:gd name="T14" fmla="*/ 4 w 19"/>
                    <a:gd name="T15" fmla="*/ 20 h 28"/>
                    <a:gd name="T16" fmla="*/ 6 w 19"/>
                    <a:gd name="T17" fmla="*/ 23 h 28"/>
                    <a:gd name="T18" fmla="*/ 9 w 19"/>
                    <a:gd name="T19" fmla="*/ 24 h 28"/>
                    <a:gd name="T20" fmla="*/ 14 w 19"/>
                    <a:gd name="T21" fmla="*/ 23 h 28"/>
                    <a:gd name="T22" fmla="*/ 15 w 19"/>
                    <a:gd name="T23" fmla="*/ 20 h 28"/>
                    <a:gd name="T24" fmla="*/ 13 w 19"/>
                    <a:gd name="T25" fmla="*/ 17 h 28"/>
                    <a:gd name="T26" fmla="*/ 9 w 19"/>
                    <a:gd name="T27" fmla="*/ 14 h 28"/>
                    <a:gd name="T28" fmla="*/ 3 w 19"/>
                    <a:gd name="T29" fmla="*/ 11 h 28"/>
                    <a:gd name="T30" fmla="*/ 1 w 19"/>
                    <a:gd name="T31" fmla="*/ 7 h 28"/>
                    <a:gd name="T32" fmla="*/ 3 w 19"/>
                    <a:gd name="T33" fmla="*/ 2 h 28"/>
                    <a:gd name="T34" fmla="*/ 9 w 19"/>
                    <a:gd name="T35" fmla="*/ 0 h 28"/>
                    <a:gd name="T36" fmla="*/ 16 w 19"/>
                    <a:gd name="T37" fmla="*/ 2 h 28"/>
                    <a:gd name="T38" fmla="*/ 18 w 19"/>
                    <a:gd name="T39" fmla="*/ 7 h 28"/>
                    <a:gd name="T40" fmla="*/ 14 w 19"/>
                    <a:gd name="T41" fmla="*/ 7 h 28"/>
                    <a:gd name="T42" fmla="*/ 13 w 19"/>
                    <a:gd name="T43" fmla="*/ 4 h 28"/>
                    <a:gd name="T44" fmla="*/ 9 w 19"/>
                    <a:gd name="T45" fmla="*/ 3 h 28"/>
                    <a:gd name="T46" fmla="*/ 6 w 19"/>
                    <a:gd name="T47" fmla="*/ 4 h 28"/>
                    <a:gd name="T48" fmla="*/ 5 w 19"/>
                    <a:gd name="T49" fmla="*/ 7 h 28"/>
                    <a:gd name="T50" fmla="*/ 6 w 19"/>
                    <a:gd name="T51" fmla="*/ 9 h 28"/>
                    <a:gd name="T52" fmla="*/ 11 w 19"/>
                    <a:gd name="T53" fmla="*/ 12 h 28"/>
                    <a:gd name="T54" fmla="*/ 17 w 19"/>
                    <a:gd name="T55" fmla="*/ 15 h 28"/>
                    <a:gd name="T56" fmla="*/ 19 w 19"/>
                    <a:gd name="T57" fmla="*/ 20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19" h="28">
                      <a:moveTo>
                        <a:pt x="19" y="20"/>
                      </a:moveTo>
                      <a:cubicBezTo>
                        <a:pt x="19" y="22"/>
                        <a:pt x="18" y="24"/>
                        <a:pt x="16" y="25"/>
                      </a:cubicBezTo>
                      <a:cubicBezTo>
                        <a:pt x="15" y="27"/>
                        <a:pt x="12" y="28"/>
                        <a:pt x="9" y="28"/>
                      </a:cubicBezTo>
                      <a:cubicBezTo>
                        <a:pt x="6" y="28"/>
                        <a:pt x="4" y="27"/>
                        <a:pt x="2" y="25"/>
                      </a:cubicBezTo>
                      <a:cubicBezTo>
                        <a:pt x="1" y="24"/>
                        <a:pt x="0" y="22"/>
                        <a:pt x="0" y="20"/>
                      </a:cubicBezTo>
                      <a:cubicBezTo>
                        <a:pt x="0" y="19"/>
                        <a:pt x="0" y="19"/>
                        <a:pt x="0" y="19"/>
                      </a:cubicBezTo>
                      <a:cubicBezTo>
                        <a:pt x="4" y="19"/>
                        <a:pt x="4" y="19"/>
                        <a:pt x="4" y="19"/>
                      </a:cubicBezTo>
                      <a:cubicBezTo>
                        <a:pt x="4" y="20"/>
                        <a:pt x="4" y="20"/>
                        <a:pt x="4" y="20"/>
                      </a:cubicBezTo>
                      <a:cubicBezTo>
                        <a:pt x="4" y="21"/>
                        <a:pt x="5" y="22"/>
                        <a:pt x="6" y="23"/>
                      </a:cubicBezTo>
                      <a:cubicBezTo>
                        <a:pt x="7" y="24"/>
                        <a:pt x="8" y="24"/>
                        <a:pt x="9" y="24"/>
                      </a:cubicBezTo>
                      <a:cubicBezTo>
                        <a:pt x="11" y="24"/>
                        <a:pt x="13" y="24"/>
                        <a:pt x="14" y="23"/>
                      </a:cubicBezTo>
                      <a:cubicBezTo>
                        <a:pt x="15" y="22"/>
                        <a:pt x="15" y="21"/>
                        <a:pt x="15" y="20"/>
                      </a:cubicBezTo>
                      <a:cubicBezTo>
                        <a:pt x="15" y="19"/>
                        <a:pt x="14" y="18"/>
                        <a:pt x="13" y="17"/>
                      </a:cubicBezTo>
                      <a:cubicBezTo>
                        <a:pt x="12" y="16"/>
                        <a:pt x="11" y="15"/>
                        <a:pt x="9" y="14"/>
                      </a:cubicBezTo>
                      <a:cubicBezTo>
                        <a:pt x="6" y="13"/>
                        <a:pt x="4" y="12"/>
                        <a:pt x="3" y="11"/>
                      </a:cubicBezTo>
                      <a:cubicBezTo>
                        <a:pt x="1" y="10"/>
                        <a:pt x="1" y="9"/>
                        <a:pt x="1" y="7"/>
                      </a:cubicBezTo>
                      <a:cubicBezTo>
                        <a:pt x="1" y="5"/>
                        <a:pt x="2" y="3"/>
                        <a:pt x="3" y="2"/>
                      </a:cubicBezTo>
                      <a:cubicBezTo>
                        <a:pt x="5" y="0"/>
                        <a:pt x="7" y="0"/>
                        <a:pt x="9" y="0"/>
                      </a:cubicBezTo>
                      <a:cubicBezTo>
                        <a:pt x="13" y="0"/>
                        <a:pt x="15" y="0"/>
                        <a:pt x="16" y="2"/>
                      </a:cubicBezTo>
                      <a:cubicBezTo>
                        <a:pt x="17" y="4"/>
                        <a:pt x="18" y="5"/>
                        <a:pt x="18" y="7"/>
                      </a:cubicBezTo>
                      <a:cubicBezTo>
                        <a:pt x="14" y="7"/>
                        <a:pt x="14" y="7"/>
                        <a:pt x="14" y="7"/>
                      </a:cubicBezTo>
                      <a:cubicBezTo>
                        <a:pt x="14" y="6"/>
                        <a:pt x="14" y="5"/>
                        <a:pt x="13" y="4"/>
                      </a:cubicBezTo>
                      <a:cubicBezTo>
                        <a:pt x="12" y="3"/>
                        <a:pt x="11" y="3"/>
                        <a:pt x="9" y="3"/>
                      </a:cubicBezTo>
                      <a:cubicBezTo>
                        <a:pt x="8" y="3"/>
                        <a:pt x="7" y="3"/>
                        <a:pt x="6" y="4"/>
                      </a:cubicBezTo>
                      <a:cubicBezTo>
                        <a:pt x="5" y="5"/>
                        <a:pt x="5" y="5"/>
                        <a:pt x="5" y="7"/>
                      </a:cubicBezTo>
                      <a:cubicBezTo>
                        <a:pt x="5" y="8"/>
                        <a:pt x="5" y="8"/>
                        <a:pt x="6" y="9"/>
                      </a:cubicBezTo>
                      <a:cubicBezTo>
                        <a:pt x="6" y="10"/>
                        <a:pt x="8" y="11"/>
                        <a:pt x="11" y="12"/>
                      </a:cubicBezTo>
                      <a:cubicBezTo>
                        <a:pt x="13" y="13"/>
                        <a:pt x="15" y="14"/>
                        <a:pt x="17" y="15"/>
                      </a:cubicBezTo>
                      <a:cubicBezTo>
                        <a:pt x="18" y="16"/>
                        <a:pt x="19" y="18"/>
                        <a:pt x="19" y="2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22" name="iṩḻiḋè"/>
                <p:cNvSpPr/>
                <p:nvPr/>
              </p:nvSpPr>
              <p:spPr bwMode="auto">
                <a:xfrm>
                  <a:off x="5799138" y="3683001"/>
                  <a:ext cx="58738" cy="88900"/>
                </a:xfrm>
                <a:custGeom>
                  <a:avLst/>
                  <a:gdLst>
                    <a:gd name="T0" fmla="*/ 37 w 37"/>
                    <a:gd name="T1" fmla="*/ 56 h 56"/>
                    <a:gd name="T2" fmla="*/ 29 w 37"/>
                    <a:gd name="T3" fmla="*/ 56 h 56"/>
                    <a:gd name="T4" fmla="*/ 29 w 37"/>
                    <a:gd name="T5" fmla="*/ 29 h 56"/>
                    <a:gd name="T6" fmla="*/ 8 w 37"/>
                    <a:gd name="T7" fmla="*/ 29 h 56"/>
                    <a:gd name="T8" fmla="*/ 8 w 37"/>
                    <a:gd name="T9" fmla="*/ 56 h 56"/>
                    <a:gd name="T10" fmla="*/ 0 w 37"/>
                    <a:gd name="T11" fmla="*/ 56 h 56"/>
                    <a:gd name="T12" fmla="*/ 0 w 37"/>
                    <a:gd name="T13" fmla="*/ 0 h 56"/>
                    <a:gd name="T14" fmla="*/ 8 w 37"/>
                    <a:gd name="T15" fmla="*/ 0 h 56"/>
                    <a:gd name="T16" fmla="*/ 8 w 37"/>
                    <a:gd name="T17" fmla="*/ 23 h 56"/>
                    <a:gd name="T18" fmla="*/ 29 w 37"/>
                    <a:gd name="T19" fmla="*/ 23 h 56"/>
                    <a:gd name="T20" fmla="*/ 29 w 37"/>
                    <a:gd name="T21" fmla="*/ 0 h 56"/>
                    <a:gd name="T22" fmla="*/ 37 w 37"/>
                    <a:gd name="T23" fmla="*/ 0 h 56"/>
                    <a:gd name="T24" fmla="*/ 37 w 37"/>
                    <a:gd name="T25" fmla="*/ 56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7" h="56">
                      <a:moveTo>
                        <a:pt x="37" y="56"/>
                      </a:moveTo>
                      <a:lnTo>
                        <a:pt x="29" y="56"/>
                      </a:lnTo>
                      <a:lnTo>
                        <a:pt x="29" y="29"/>
                      </a:lnTo>
                      <a:lnTo>
                        <a:pt x="8" y="29"/>
                      </a:lnTo>
                      <a:lnTo>
                        <a:pt x="8" y="56"/>
                      </a:lnTo>
                      <a:lnTo>
                        <a:pt x="0" y="56"/>
                      </a:lnTo>
                      <a:lnTo>
                        <a:pt x="0" y="0"/>
                      </a:lnTo>
                      <a:lnTo>
                        <a:pt x="8" y="0"/>
                      </a:lnTo>
                      <a:lnTo>
                        <a:pt x="8" y="23"/>
                      </a:lnTo>
                      <a:lnTo>
                        <a:pt x="29" y="23"/>
                      </a:lnTo>
                      <a:lnTo>
                        <a:pt x="29" y="0"/>
                      </a:lnTo>
                      <a:lnTo>
                        <a:pt x="37" y="0"/>
                      </a:lnTo>
                      <a:lnTo>
                        <a:pt x="37" y="5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23" name="îṥ1íḋé"/>
                <p:cNvSpPr/>
                <p:nvPr/>
              </p:nvSpPr>
              <p:spPr bwMode="auto">
                <a:xfrm>
                  <a:off x="5884863" y="3683001"/>
                  <a:ext cx="68263" cy="88900"/>
                </a:xfrm>
                <a:custGeom>
                  <a:avLst/>
                  <a:gdLst>
                    <a:gd name="T0" fmla="*/ 43 w 43"/>
                    <a:gd name="T1" fmla="*/ 56 h 56"/>
                    <a:gd name="T2" fmla="*/ 35 w 43"/>
                    <a:gd name="T3" fmla="*/ 56 h 56"/>
                    <a:gd name="T4" fmla="*/ 29 w 43"/>
                    <a:gd name="T5" fmla="*/ 40 h 56"/>
                    <a:gd name="T6" fmla="*/ 14 w 43"/>
                    <a:gd name="T7" fmla="*/ 40 h 56"/>
                    <a:gd name="T8" fmla="*/ 8 w 43"/>
                    <a:gd name="T9" fmla="*/ 56 h 56"/>
                    <a:gd name="T10" fmla="*/ 0 w 43"/>
                    <a:gd name="T11" fmla="*/ 56 h 56"/>
                    <a:gd name="T12" fmla="*/ 18 w 43"/>
                    <a:gd name="T13" fmla="*/ 0 h 56"/>
                    <a:gd name="T14" fmla="*/ 25 w 43"/>
                    <a:gd name="T15" fmla="*/ 0 h 56"/>
                    <a:gd name="T16" fmla="*/ 43 w 43"/>
                    <a:gd name="T17" fmla="*/ 56 h 56"/>
                    <a:gd name="T18" fmla="*/ 43 w 43"/>
                    <a:gd name="T19" fmla="*/ 56 h 56"/>
                    <a:gd name="T20" fmla="*/ 27 w 43"/>
                    <a:gd name="T21" fmla="*/ 33 h 56"/>
                    <a:gd name="T22" fmla="*/ 23 w 43"/>
                    <a:gd name="T23" fmla="*/ 12 h 56"/>
                    <a:gd name="T24" fmla="*/ 21 w 43"/>
                    <a:gd name="T25" fmla="*/ 12 h 56"/>
                    <a:gd name="T26" fmla="*/ 14 w 43"/>
                    <a:gd name="T27" fmla="*/ 33 h 56"/>
                    <a:gd name="T28" fmla="*/ 27 w 43"/>
                    <a:gd name="T29" fmla="*/ 33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43" h="56">
                      <a:moveTo>
                        <a:pt x="43" y="56"/>
                      </a:moveTo>
                      <a:lnTo>
                        <a:pt x="35" y="56"/>
                      </a:lnTo>
                      <a:lnTo>
                        <a:pt x="29" y="40"/>
                      </a:lnTo>
                      <a:lnTo>
                        <a:pt x="14" y="40"/>
                      </a:lnTo>
                      <a:lnTo>
                        <a:pt x="8" y="56"/>
                      </a:lnTo>
                      <a:lnTo>
                        <a:pt x="0" y="56"/>
                      </a:lnTo>
                      <a:lnTo>
                        <a:pt x="18" y="0"/>
                      </a:lnTo>
                      <a:lnTo>
                        <a:pt x="25" y="0"/>
                      </a:lnTo>
                      <a:lnTo>
                        <a:pt x="43" y="56"/>
                      </a:lnTo>
                      <a:lnTo>
                        <a:pt x="43" y="56"/>
                      </a:lnTo>
                      <a:close/>
                      <a:moveTo>
                        <a:pt x="27" y="33"/>
                      </a:moveTo>
                      <a:lnTo>
                        <a:pt x="23" y="12"/>
                      </a:lnTo>
                      <a:lnTo>
                        <a:pt x="21" y="12"/>
                      </a:lnTo>
                      <a:lnTo>
                        <a:pt x="14" y="33"/>
                      </a:lnTo>
                      <a:lnTo>
                        <a:pt x="27" y="3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24" name="îṥḻíďe"/>
                <p:cNvSpPr/>
                <p:nvPr/>
              </p:nvSpPr>
              <p:spPr bwMode="auto">
                <a:xfrm>
                  <a:off x="5976938" y="3683001"/>
                  <a:ext cx="63500" cy="88900"/>
                </a:xfrm>
                <a:custGeom>
                  <a:avLst/>
                  <a:gdLst>
                    <a:gd name="T0" fmla="*/ 40 w 40"/>
                    <a:gd name="T1" fmla="*/ 56 h 56"/>
                    <a:gd name="T2" fmla="*/ 29 w 40"/>
                    <a:gd name="T3" fmla="*/ 56 h 56"/>
                    <a:gd name="T4" fmla="*/ 10 w 40"/>
                    <a:gd name="T5" fmla="*/ 14 h 56"/>
                    <a:gd name="T6" fmla="*/ 8 w 40"/>
                    <a:gd name="T7" fmla="*/ 14 h 56"/>
                    <a:gd name="T8" fmla="*/ 8 w 40"/>
                    <a:gd name="T9" fmla="*/ 56 h 56"/>
                    <a:gd name="T10" fmla="*/ 0 w 40"/>
                    <a:gd name="T11" fmla="*/ 56 h 56"/>
                    <a:gd name="T12" fmla="*/ 0 w 40"/>
                    <a:gd name="T13" fmla="*/ 0 h 56"/>
                    <a:gd name="T14" fmla="*/ 10 w 40"/>
                    <a:gd name="T15" fmla="*/ 0 h 56"/>
                    <a:gd name="T16" fmla="*/ 31 w 40"/>
                    <a:gd name="T17" fmla="*/ 42 h 56"/>
                    <a:gd name="T18" fmla="*/ 31 w 40"/>
                    <a:gd name="T19" fmla="*/ 42 h 56"/>
                    <a:gd name="T20" fmla="*/ 31 w 40"/>
                    <a:gd name="T21" fmla="*/ 0 h 56"/>
                    <a:gd name="T22" fmla="*/ 40 w 40"/>
                    <a:gd name="T23" fmla="*/ 0 h 56"/>
                    <a:gd name="T24" fmla="*/ 40 w 40"/>
                    <a:gd name="T25" fmla="*/ 56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0" h="56">
                      <a:moveTo>
                        <a:pt x="40" y="56"/>
                      </a:moveTo>
                      <a:lnTo>
                        <a:pt x="29" y="56"/>
                      </a:lnTo>
                      <a:lnTo>
                        <a:pt x="10" y="14"/>
                      </a:lnTo>
                      <a:lnTo>
                        <a:pt x="8" y="14"/>
                      </a:lnTo>
                      <a:lnTo>
                        <a:pt x="8" y="56"/>
                      </a:lnTo>
                      <a:lnTo>
                        <a:pt x="0" y="56"/>
                      </a:lnTo>
                      <a:lnTo>
                        <a:pt x="0" y="0"/>
                      </a:lnTo>
                      <a:lnTo>
                        <a:pt x="10" y="0"/>
                      </a:lnTo>
                      <a:lnTo>
                        <a:pt x="31" y="42"/>
                      </a:lnTo>
                      <a:lnTo>
                        <a:pt x="31" y="42"/>
                      </a:lnTo>
                      <a:lnTo>
                        <a:pt x="31" y="0"/>
                      </a:lnTo>
                      <a:lnTo>
                        <a:pt x="40" y="0"/>
                      </a:lnTo>
                      <a:lnTo>
                        <a:pt x="40" y="5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25" name="îṡļîḑè"/>
                <p:cNvSpPr/>
                <p:nvPr/>
              </p:nvSpPr>
              <p:spPr bwMode="auto">
                <a:xfrm>
                  <a:off x="6069013" y="3683001"/>
                  <a:ext cx="63500" cy="88900"/>
                </a:xfrm>
                <a:custGeom>
                  <a:avLst/>
                  <a:gdLst>
                    <a:gd name="T0" fmla="*/ 19 w 19"/>
                    <a:gd name="T1" fmla="*/ 14 h 27"/>
                    <a:gd name="T2" fmla="*/ 15 w 19"/>
                    <a:gd name="T3" fmla="*/ 24 h 27"/>
                    <a:gd name="T4" fmla="*/ 6 w 19"/>
                    <a:gd name="T5" fmla="*/ 27 h 27"/>
                    <a:gd name="T6" fmla="*/ 0 w 19"/>
                    <a:gd name="T7" fmla="*/ 27 h 27"/>
                    <a:gd name="T8" fmla="*/ 0 w 19"/>
                    <a:gd name="T9" fmla="*/ 0 h 27"/>
                    <a:gd name="T10" fmla="*/ 6 w 19"/>
                    <a:gd name="T11" fmla="*/ 0 h 27"/>
                    <a:gd name="T12" fmla="*/ 16 w 19"/>
                    <a:gd name="T13" fmla="*/ 3 h 27"/>
                    <a:gd name="T14" fmla="*/ 19 w 19"/>
                    <a:gd name="T15" fmla="*/ 14 h 27"/>
                    <a:gd name="T16" fmla="*/ 15 w 19"/>
                    <a:gd name="T17" fmla="*/ 14 h 27"/>
                    <a:gd name="T18" fmla="*/ 12 w 19"/>
                    <a:gd name="T19" fmla="*/ 5 h 27"/>
                    <a:gd name="T20" fmla="*/ 6 w 19"/>
                    <a:gd name="T21" fmla="*/ 3 h 27"/>
                    <a:gd name="T22" fmla="*/ 4 w 19"/>
                    <a:gd name="T23" fmla="*/ 3 h 27"/>
                    <a:gd name="T24" fmla="*/ 4 w 19"/>
                    <a:gd name="T25" fmla="*/ 24 h 27"/>
                    <a:gd name="T26" fmla="*/ 6 w 19"/>
                    <a:gd name="T27" fmla="*/ 24 h 27"/>
                    <a:gd name="T28" fmla="*/ 12 w 19"/>
                    <a:gd name="T29" fmla="*/ 22 h 27"/>
                    <a:gd name="T30" fmla="*/ 15 w 19"/>
                    <a:gd name="T31" fmla="*/ 14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9" h="27">
                      <a:moveTo>
                        <a:pt x="19" y="14"/>
                      </a:moveTo>
                      <a:cubicBezTo>
                        <a:pt x="19" y="19"/>
                        <a:pt x="18" y="22"/>
                        <a:pt x="15" y="24"/>
                      </a:cubicBezTo>
                      <a:cubicBezTo>
                        <a:pt x="13" y="26"/>
                        <a:pt x="10" y="27"/>
                        <a:pt x="6" y="27"/>
                      </a:cubicBezTo>
                      <a:cubicBezTo>
                        <a:pt x="0" y="27"/>
                        <a:pt x="0" y="27"/>
                        <a:pt x="0" y="27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6" y="0"/>
                        <a:pt x="6" y="0"/>
                        <a:pt x="6" y="0"/>
                      </a:cubicBezTo>
                      <a:cubicBezTo>
                        <a:pt x="10" y="0"/>
                        <a:pt x="14" y="1"/>
                        <a:pt x="16" y="3"/>
                      </a:cubicBezTo>
                      <a:cubicBezTo>
                        <a:pt x="18" y="5"/>
                        <a:pt x="19" y="9"/>
                        <a:pt x="19" y="14"/>
                      </a:cubicBezTo>
                      <a:close/>
                      <a:moveTo>
                        <a:pt x="15" y="14"/>
                      </a:moveTo>
                      <a:cubicBezTo>
                        <a:pt x="15" y="10"/>
                        <a:pt x="14" y="7"/>
                        <a:pt x="12" y="5"/>
                      </a:cubicBezTo>
                      <a:cubicBezTo>
                        <a:pt x="11" y="4"/>
                        <a:pt x="9" y="3"/>
                        <a:pt x="6" y="3"/>
                      </a:cubicBezTo>
                      <a:cubicBezTo>
                        <a:pt x="4" y="3"/>
                        <a:pt x="4" y="3"/>
                        <a:pt x="4" y="3"/>
                      </a:cubicBezTo>
                      <a:cubicBezTo>
                        <a:pt x="4" y="24"/>
                        <a:pt x="4" y="24"/>
                        <a:pt x="4" y="24"/>
                      </a:cubicBezTo>
                      <a:cubicBezTo>
                        <a:pt x="6" y="24"/>
                        <a:pt x="6" y="24"/>
                        <a:pt x="6" y="24"/>
                      </a:cubicBezTo>
                      <a:cubicBezTo>
                        <a:pt x="9" y="24"/>
                        <a:pt x="11" y="23"/>
                        <a:pt x="12" y="22"/>
                      </a:cubicBezTo>
                      <a:cubicBezTo>
                        <a:pt x="14" y="20"/>
                        <a:pt x="15" y="18"/>
                        <a:pt x="15" y="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26" name="ïṣḻíḓê"/>
                <p:cNvSpPr/>
                <p:nvPr/>
              </p:nvSpPr>
              <p:spPr bwMode="auto">
                <a:xfrm>
                  <a:off x="6157913" y="3683001"/>
                  <a:ext cx="66675" cy="92075"/>
                </a:xfrm>
                <a:custGeom>
                  <a:avLst/>
                  <a:gdLst>
                    <a:gd name="T0" fmla="*/ 20 w 20"/>
                    <a:gd name="T1" fmla="*/ 13 h 28"/>
                    <a:gd name="T2" fmla="*/ 17 w 20"/>
                    <a:gd name="T3" fmla="*/ 24 h 28"/>
                    <a:gd name="T4" fmla="*/ 10 w 20"/>
                    <a:gd name="T5" fmla="*/ 28 h 28"/>
                    <a:gd name="T6" fmla="*/ 2 w 20"/>
                    <a:gd name="T7" fmla="*/ 24 h 28"/>
                    <a:gd name="T8" fmla="*/ 0 w 20"/>
                    <a:gd name="T9" fmla="*/ 13 h 28"/>
                    <a:gd name="T10" fmla="*/ 2 w 20"/>
                    <a:gd name="T11" fmla="*/ 3 h 28"/>
                    <a:gd name="T12" fmla="*/ 10 w 20"/>
                    <a:gd name="T13" fmla="*/ 0 h 28"/>
                    <a:gd name="T14" fmla="*/ 17 w 20"/>
                    <a:gd name="T15" fmla="*/ 3 h 28"/>
                    <a:gd name="T16" fmla="*/ 20 w 20"/>
                    <a:gd name="T17" fmla="*/ 13 h 28"/>
                    <a:gd name="T18" fmla="*/ 15 w 20"/>
                    <a:gd name="T19" fmla="*/ 13 h 28"/>
                    <a:gd name="T20" fmla="*/ 14 w 20"/>
                    <a:gd name="T21" fmla="*/ 5 h 28"/>
                    <a:gd name="T22" fmla="*/ 10 w 20"/>
                    <a:gd name="T23" fmla="*/ 3 h 28"/>
                    <a:gd name="T24" fmla="*/ 6 w 20"/>
                    <a:gd name="T25" fmla="*/ 5 h 28"/>
                    <a:gd name="T26" fmla="*/ 4 w 20"/>
                    <a:gd name="T27" fmla="*/ 13 h 28"/>
                    <a:gd name="T28" fmla="*/ 6 w 20"/>
                    <a:gd name="T29" fmla="*/ 22 h 28"/>
                    <a:gd name="T30" fmla="*/ 10 w 20"/>
                    <a:gd name="T31" fmla="*/ 24 h 28"/>
                    <a:gd name="T32" fmla="*/ 14 w 20"/>
                    <a:gd name="T33" fmla="*/ 22 h 28"/>
                    <a:gd name="T34" fmla="*/ 15 w 20"/>
                    <a:gd name="T35" fmla="*/ 13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20" h="28">
                      <a:moveTo>
                        <a:pt x="20" y="13"/>
                      </a:moveTo>
                      <a:cubicBezTo>
                        <a:pt x="20" y="18"/>
                        <a:pt x="19" y="22"/>
                        <a:pt x="17" y="24"/>
                      </a:cubicBezTo>
                      <a:cubicBezTo>
                        <a:pt x="15" y="26"/>
                        <a:pt x="13" y="28"/>
                        <a:pt x="10" y="28"/>
                      </a:cubicBezTo>
                      <a:cubicBezTo>
                        <a:pt x="7" y="28"/>
                        <a:pt x="4" y="26"/>
                        <a:pt x="2" y="24"/>
                      </a:cubicBezTo>
                      <a:cubicBezTo>
                        <a:pt x="1" y="22"/>
                        <a:pt x="0" y="18"/>
                        <a:pt x="0" y="13"/>
                      </a:cubicBezTo>
                      <a:cubicBezTo>
                        <a:pt x="0" y="8"/>
                        <a:pt x="1" y="5"/>
                        <a:pt x="2" y="3"/>
                      </a:cubicBezTo>
                      <a:cubicBezTo>
                        <a:pt x="4" y="1"/>
                        <a:pt x="7" y="0"/>
                        <a:pt x="10" y="0"/>
                      </a:cubicBezTo>
                      <a:cubicBezTo>
                        <a:pt x="13" y="0"/>
                        <a:pt x="15" y="1"/>
                        <a:pt x="17" y="3"/>
                      </a:cubicBezTo>
                      <a:cubicBezTo>
                        <a:pt x="19" y="5"/>
                        <a:pt x="20" y="8"/>
                        <a:pt x="20" y="13"/>
                      </a:cubicBezTo>
                      <a:close/>
                      <a:moveTo>
                        <a:pt x="15" y="13"/>
                      </a:moveTo>
                      <a:cubicBezTo>
                        <a:pt x="15" y="9"/>
                        <a:pt x="15" y="6"/>
                        <a:pt x="14" y="5"/>
                      </a:cubicBezTo>
                      <a:cubicBezTo>
                        <a:pt x="13" y="3"/>
                        <a:pt x="11" y="3"/>
                        <a:pt x="10" y="3"/>
                      </a:cubicBezTo>
                      <a:cubicBezTo>
                        <a:pt x="8" y="3"/>
                        <a:pt x="7" y="3"/>
                        <a:pt x="6" y="5"/>
                      </a:cubicBezTo>
                      <a:cubicBezTo>
                        <a:pt x="5" y="6"/>
                        <a:pt x="4" y="9"/>
                        <a:pt x="4" y="13"/>
                      </a:cubicBezTo>
                      <a:cubicBezTo>
                        <a:pt x="4" y="18"/>
                        <a:pt x="5" y="21"/>
                        <a:pt x="6" y="22"/>
                      </a:cubicBezTo>
                      <a:cubicBezTo>
                        <a:pt x="7" y="24"/>
                        <a:pt x="8" y="24"/>
                        <a:pt x="10" y="24"/>
                      </a:cubicBezTo>
                      <a:cubicBezTo>
                        <a:pt x="11" y="24"/>
                        <a:pt x="13" y="24"/>
                        <a:pt x="14" y="22"/>
                      </a:cubicBezTo>
                      <a:cubicBezTo>
                        <a:pt x="15" y="21"/>
                        <a:pt x="15" y="18"/>
                        <a:pt x="15" y="1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27" name="íṩlîḋé"/>
                <p:cNvSpPr/>
                <p:nvPr/>
              </p:nvSpPr>
              <p:spPr bwMode="auto">
                <a:xfrm>
                  <a:off x="6251575" y="3683001"/>
                  <a:ext cx="58738" cy="88900"/>
                </a:xfrm>
                <a:custGeom>
                  <a:avLst/>
                  <a:gdLst>
                    <a:gd name="T0" fmla="*/ 37 w 37"/>
                    <a:gd name="T1" fmla="*/ 56 h 56"/>
                    <a:gd name="T2" fmla="*/ 29 w 37"/>
                    <a:gd name="T3" fmla="*/ 56 h 56"/>
                    <a:gd name="T4" fmla="*/ 8 w 37"/>
                    <a:gd name="T5" fmla="*/ 14 h 56"/>
                    <a:gd name="T6" fmla="*/ 8 w 37"/>
                    <a:gd name="T7" fmla="*/ 14 h 56"/>
                    <a:gd name="T8" fmla="*/ 8 w 37"/>
                    <a:gd name="T9" fmla="*/ 56 h 56"/>
                    <a:gd name="T10" fmla="*/ 0 w 37"/>
                    <a:gd name="T11" fmla="*/ 56 h 56"/>
                    <a:gd name="T12" fmla="*/ 0 w 37"/>
                    <a:gd name="T13" fmla="*/ 0 h 56"/>
                    <a:gd name="T14" fmla="*/ 8 w 37"/>
                    <a:gd name="T15" fmla="*/ 0 h 56"/>
                    <a:gd name="T16" fmla="*/ 29 w 37"/>
                    <a:gd name="T17" fmla="*/ 42 h 56"/>
                    <a:gd name="T18" fmla="*/ 29 w 37"/>
                    <a:gd name="T19" fmla="*/ 42 h 56"/>
                    <a:gd name="T20" fmla="*/ 29 w 37"/>
                    <a:gd name="T21" fmla="*/ 0 h 56"/>
                    <a:gd name="T22" fmla="*/ 37 w 37"/>
                    <a:gd name="T23" fmla="*/ 0 h 56"/>
                    <a:gd name="T24" fmla="*/ 37 w 37"/>
                    <a:gd name="T25" fmla="*/ 56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7" h="56">
                      <a:moveTo>
                        <a:pt x="37" y="56"/>
                      </a:moveTo>
                      <a:lnTo>
                        <a:pt x="29" y="56"/>
                      </a:lnTo>
                      <a:lnTo>
                        <a:pt x="8" y="14"/>
                      </a:lnTo>
                      <a:lnTo>
                        <a:pt x="8" y="14"/>
                      </a:lnTo>
                      <a:lnTo>
                        <a:pt x="8" y="56"/>
                      </a:lnTo>
                      <a:lnTo>
                        <a:pt x="0" y="56"/>
                      </a:lnTo>
                      <a:lnTo>
                        <a:pt x="0" y="0"/>
                      </a:lnTo>
                      <a:lnTo>
                        <a:pt x="8" y="0"/>
                      </a:lnTo>
                      <a:lnTo>
                        <a:pt x="29" y="42"/>
                      </a:lnTo>
                      <a:lnTo>
                        <a:pt x="29" y="42"/>
                      </a:lnTo>
                      <a:lnTo>
                        <a:pt x="29" y="0"/>
                      </a:lnTo>
                      <a:lnTo>
                        <a:pt x="37" y="0"/>
                      </a:lnTo>
                      <a:lnTo>
                        <a:pt x="37" y="5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28" name="iṡļîďè"/>
                <p:cNvSpPr/>
                <p:nvPr/>
              </p:nvSpPr>
              <p:spPr bwMode="auto">
                <a:xfrm>
                  <a:off x="6340475" y="3683001"/>
                  <a:ext cx="63500" cy="92075"/>
                </a:xfrm>
                <a:custGeom>
                  <a:avLst/>
                  <a:gdLst>
                    <a:gd name="T0" fmla="*/ 19 w 19"/>
                    <a:gd name="T1" fmla="*/ 28 h 28"/>
                    <a:gd name="T2" fmla="*/ 16 w 19"/>
                    <a:gd name="T3" fmla="*/ 28 h 28"/>
                    <a:gd name="T4" fmla="*/ 15 w 19"/>
                    <a:gd name="T5" fmla="*/ 25 h 28"/>
                    <a:gd name="T6" fmla="*/ 13 w 19"/>
                    <a:gd name="T7" fmla="*/ 27 h 28"/>
                    <a:gd name="T8" fmla="*/ 10 w 19"/>
                    <a:gd name="T9" fmla="*/ 28 h 28"/>
                    <a:gd name="T10" fmla="*/ 3 w 19"/>
                    <a:gd name="T11" fmla="*/ 24 h 28"/>
                    <a:gd name="T12" fmla="*/ 0 w 19"/>
                    <a:gd name="T13" fmla="*/ 14 h 28"/>
                    <a:gd name="T14" fmla="*/ 3 w 19"/>
                    <a:gd name="T15" fmla="*/ 3 h 28"/>
                    <a:gd name="T16" fmla="*/ 10 w 19"/>
                    <a:gd name="T17" fmla="*/ 0 h 28"/>
                    <a:gd name="T18" fmla="*/ 16 w 19"/>
                    <a:gd name="T19" fmla="*/ 2 h 28"/>
                    <a:gd name="T20" fmla="*/ 19 w 19"/>
                    <a:gd name="T21" fmla="*/ 9 h 28"/>
                    <a:gd name="T22" fmla="*/ 15 w 19"/>
                    <a:gd name="T23" fmla="*/ 9 h 28"/>
                    <a:gd name="T24" fmla="*/ 13 w 19"/>
                    <a:gd name="T25" fmla="*/ 4 h 28"/>
                    <a:gd name="T26" fmla="*/ 10 w 19"/>
                    <a:gd name="T27" fmla="*/ 3 h 28"/>
                    <a:gd name="T28" fmla="*/ 6 w 19"/>
                    <a:gd name="T29" fmla="*/ 5 h 28"/>
                    <a:gd name="T30" fmla="*/ 4 w 19"/>
                    <a:gd name="T31" fmla="*/ 14 h 28"/>
                    <a:gd name="T32" fmla="*/ 6 w 19"/>
                    <a:gd name="T33" fmla="*/ 22 h 28"/>
                    <a:gd name="T34" fmla="*/ 10 w 19"/>
                    <a:gd name="T35" fmla="*/ 24 h 28"/>
                    <a:gd name="T36" fmla="*/ 14 w 19"/>
                    <a:gd name="T37" fmla="*/ 23 h 28"/>
                    <a:gd name="T38" fmla="*/ 15 w 19"/>
                    <a:gd name="T39" fmla="*/ 18 h 28"/>
                    <a:gd name="T40" fmla="*/ 15 w 19"/>
                    <a:gd name="T41" fmla="*/ 17 h 28"/>
                    <a:gd name="T42" fmla="*/ 10 w 19"/>
                    <a:gd name="T43" fmla="*/ 17 h 28"/>
                    <a:gd name="T44" fmla="*/ 10 w 19"/>
                    <a:gd name="T45" fmla="*/ 13 h 28"/>
                    <a:gd name="T46" fmla="*/ 19 w 19"/>
                    <a:gd name="T47" fmla="*/ 13 h 28"/>
                    <a:gd name="T48" fmla="*/ 19 w 19"/>
                    <a:gd name="T49" fmla="*/ 28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19" h="28">
                      <a:moveTo>
                        <a:pt x="19" y="28"/>
                      </a:moveTo>
                      <a:cubicBezTo>
                        <a:pt x="16" y="28"/>
                        <a:pt x="16" y="28"/>
                        <a:pt x="16" y="28"/>
                      </a:cubicBezTo>
                      <a:cubicBezTo>
                        <a:pt x="15" y="25"/>
                        <a:pt x="15" y="25"/>
                        <a:pt x="15" y="25"/>
                      </a:cubicBezTo>
                      <a:cubicBezTo>
                        <a:pt x="15" y="26"/>
                        <a:pt x="14" y="26"/>
                        <a:pt x="13" y="27"/>
                      </a:cubicBezTo>
                      <a:cubicBezTo>
                        <a:pt x="12" y="27"/>
                        <a:pt x="11" y="28"/>
                        <a:pt x="10" y="28"/>
                      </a:cubicBezTo>
                      <a:cubicBezTo>
                        <a:pt x="7" y="28"/>
                        <a:pt x="5" y="26"/>
                        <a:pt x="3" y="24"/>
                      </a:cubicBezTo>
                      <a:cubicBezTo>
                        <a:pt x="1" y="22"/>
                        <a:pt x="0" y="19"/>
                        <a:pt x="0" y="14"/>
                      </a:cubicBezTo>
                      <a:cubicBezTo>
                        <a:pt x="0" y="9"/>
                        <a:pt x="1" y="6"/>
                        <a:pt x="3" y="3"/>
                      </a:cubicBezTo>
                      <a:cubicBezTo>
                        <a:pt x="4" y="1"/>
                        <a:pt x="7" y="0"/>
                        <a:pt x="10" y="0"/>
                      </a:cubicBezTo>
                      <a:cubicBezTo>
                        <a:pt x="13" y="0"/>
                        <a:pt x="15" y="1"/>
                        <a:pt x="16" y="2"/>
                      </a:cubicBezTo>
                      <a:cubicBezTo>
                        <a:pt x="18" y="4"/>
                        <a:pt x="19" y="6"/>
                        <a:pt x="19" y="9"/>
                      </a:cubicBezTo>
                      <a:cubicBezTo>
                        <a:pt x="15" y="9"/>
                        <a:pt x="15" y="9"/>
                        <a:pt x="15" y="9"/>
                      </a:cubicBezTo>
                      <a:cubicBezTo>
                        <a:pt x="15" y="7"/>
                        <a:pt x="14" y="5"/>
                        <a:pt x="13" y="4"/>
                      </a:cubicBezTo>
                      <a:cubicBezTo>
                        <a:pt x="13" y="3"/>
                        <a:pt x="11" y="3"/>
                        <a:pt x="10" y="3"/>
                      </a:cubicBezTo>
                      <a:cubicBezTo>
                        <a:pt x="8" y="3"/>
                        <a:pt x="7" y="4"/>
                        <a:pt x="6" y="5"/>
                      </a:cubicBezTo>
                      <a:cubicBezTo>
                        <a:pt x="5" y="7"/>
                        <a:pt x="4" y="10"/>
                        <a:pt x="4" y="14"/>
                      </a:cubicBezTo>
                      <a:cubicBezTo>
                        <a:pt x="4" y="18"/>
                        <a:pt x="5" y="21"/>
                        <a:pt x="6" y="22"/>
                      </a:cubicBezTo>
                      <a:cubicBezTo>
                        <a:pt x="7" y="24"/>
                        <a:pt x="9" y="24"/>
                        <a:pt x="10" y="24"/>
                      </a:cubicBezTo>
                      <a:cubicBezTo>
                        <a:pt x="12" y="24"/>
                        <a:pt x="13" y="24"/>
                        <a:pt x="14" y="23"/>
                      </a:cubicBezTo>
                      <a:cubicBezTo>
                        <a:pt x="15" y="22"/>
                        <a:pt x="15" y="20"/>
                        <a:pt x="15" y="18"/>
                      </a:cubicBezTo>
                      <a:cubicBezTo>
                        <a:pt x="15" y="17"/>
                        <a:pt x="15" y="17"/>
                        <a:pt x="15" y="17"/>
                      </a:cubicBezTo>
                      <a:cubicBezTo>
                        <a:pt x="10" y="17"/>
                        <a:pt x="10" y="17"/>
                        <a:pt x="10" y="17"/>
                      </a:cubicBezTo>
                      <a:cubicBezTo>
                        <a:pt x="10" y="13"/>
                        <a:pt x="10" y="13"/>
                        <a:pt x="10" y="13"/>
                      </a:cubicBezTo>
                      <a:cubicBezTo>
                        <a:pt x="19" y="13"/>
                        <a:pt x="19" y="13"/>
                        <a:pt x="19" y="13"/>
                      </a:cubicBezTo>
                      <a:lnTo>
                        <a:pt x="19" y="2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29" name="ïṧľidé"/>
                <p:cNvSpPr/>
                <p:nvPr/>
              </p:nvSpPr>
              <p:spPr bwMode="auto">
                <a:xfrm>
                  <a:off x="6492875" y="3683001"/>
                  <a:ext cx="58738" cy="92075"/>
                </a:xfrm>
                <a:custGeom>
                  <a:avLst/>
                  <a:gdLst>
                    <a:gd name="T0" fmla="*/ 18 w 18"/>
                    <a:gd name="T1" fmla="*/ 19 h 28"/>
                    <a:gd name="T2" fmla="*/ 16 w 18"/>
                    <a:gd name="T3" fmla="*/ 25 h 28"/>
                    <a:gd name="T4" fmla="*/ 9 w 18"/>
                    <a:gd name="T5" fmla="*/ 28 h 28"/>
                    <a:gd name="T6" fmla="*/ 2 w 18"/>
                    <a:gd name="T7" fmla="*/ 25 h 28"/>
                    <a:gd name="T8" fmla="*/ 0 w 18"/>
                    <a:gd name="T9" fmla="*/ 19 h 28"/>
                    <a:gd name="T10" fmla="*/ 0 w 18"/>
                    <a:gd name="T11" fmla="*/ 0 h 28"/>
                    <a:gd name="T12" fmla="*/ 4 w 18"/>
                    <a:gd name="T13" fmla="*/ 0 h 28"/>
                    <a:gd name="T14" fmla="*/ 4 w 18"/>
                    <a:gd name="T15" fmla="*/ 19 h 28"/>
                    <a:gd name="T16" fmla="*/ 5 w 18"/>
                    <a:gd name="T17" fmla="*/ 23 h 28"/>
                    <a:gd name="T18" fmla="*/ 9 w 18"/>
                    <a:gd name="T19" fmla="*/ 24 h 28"/>
                    <a:gd name="T20" fmla="*/ 13 w 18"/>
                    <a:gd name="T21" fmla="*/ 23 h 28"/>
                    <a:gd name="T22" fmla="*/ 14 w 18"/>
                    <a:gd name="T23" fmla="*/ 19 h 28"/>
                    <a:gd name="T24" fmla="*/ 14 w 18"/>
                    <a:gd name="T25" fmla="*/ 0 h 28"/>
                    <a:gd name="T26" fmla="*/ 18 w 18"/>
                    <a:gd name="T27" fmla="*/ 0 h 28"/>
                    <a:gd name="T28" fmla="*/ 18 w 18"/>
                    <a:gd name="T29" fmla="*/ 19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8" h="28">
                      <a:moveTo>
                        <a:pt x="18" y="19"/>
                      </a:moveTo>
                      <a:cubicBezTo>
                        <a:pt x="18" y="22"/>
                        <a:pt x="18" y="24"/>
                        <a:pt x="16" y="25"/>
                      </a:cubicBezTo>
                      <a:cubicBezTo>
                        <a:pt x="15" y="27"/>
                        <a:pt x="12" y="28"/>
                        <a:pt x="9" y="28"/>
                      </a:cubicBezTo>
                      <a:cubicBezTo>
                        <a:pt x="6" y="28"/>
                        <a:pt x="4" y="27"/>
                        <a:pt x="2" y="25"/>
                      </a:cubicBezTo>
                      <a:cubicBezTo>
                        <a:pt x="1" y="24"/>
                        <a:pt x="0" y="22"/>
                        <a:pt x="0" y="1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4" y="19"/>
                        <a:pt x="4" y="19"/>
                        <a:pt x="4" y="19"/>
                      </a:cubicBezTo>
                      <a:cubicBezTo>
                        <a:pt x="4" y="21"/>
                        <a:pt x="5" y="22"/>
                        <a:pt x="5" y="23"/>
                      </a:cubicBezTo>
                      <a:cubicBezTo>
                        <a:pt x="6" y="24"/>
                        <a:pt x="8" y="24"/>
                        <a:pt x="9" y="24"/>
                      </a:cubicBezTo>
                      <a:cubicBezTo>
                        <a:pt x="11" y="24"/>
                        <a:pt x="12" y="24"/>
                        <a:pt x="13" y="23"/>
                      </a:cubicBezTo>
                      <a:cubicBezTo>
                        <a:pt x="14" y="22"/>
                        <a:pt x="14" y="21"/>
                        <a:pt x="14" y="19"/>
                      </a:cubicBezTo>
                      <a:cubicBezTo>
                        <a:pt x="14" y="0"/>
                        <a:pt x="14" y="0"/>
                        <a:pt x="14" y="0"/>
                      </a:cubicBezTo>
                      <a:cubicBezTo>
                        <a:pt x="18" y="0"/>
                        <a:pt x="18" y="0"/>
                        <a:pt x="18" y="0"/>
                      </a:cubicBezTo>
                      <a:lnTo>
                        <a:pt x="18" y="1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30" name="išļïḑê"/>
                <p:cNvSpPr/>
                <p:nvPr/>
              </p:nvSpPr>
              <p:spPr bwMode="auto">
                <a:xfrm>
                  <a:off x="6581775" y="3683001"/>
                  <a:ext cx="63500" cy="88900"/>
                </a:xfrm>
                <a:custGeom>
                  <a:avLst/>
                  <a:gdLst>
                    <a:gd name="T0" fmla="*/ 40 w 40"/>
                    <a:gd name="T1" fmla="*/ 56 h 56"/>
                    <a:gd name="T2" fmla="*/ 29 w 40"/>
                    <a:gd name="T3" fmla="*/ 56 h 56"/>
                    <a:gd name="T4" fmla="*/ 8 w 40"/>
                    <a:gd name="T5" fmla="*/ 14 h 56"/>
                    <a:gd name="T6" fmla="*/ 8 w 40"/>
                    <a:gd name="T7" fmla="*/ 14 h 56"/>
                    <a:gd name="T8" fmla="*/ 8 w 40"/>
                    <a:gd name="T9" fmla="*/ 56 h 56"/>
                    <a:gd name="T10" fmla="*/ 0 w 40"/>
                    <a:gd name="T11" fmla="*/ 56 h 56"/>
                    <a:gd name="T12" fmla="*/ 0 w 40"/>
                    <a:gd name="T13" fmla="*/ 0 h 56"/>
                    <a:gd name="T14" fmla="*/ 10 w 40"/>
                    <a:gd name="T15" fmla="*/ 0 h 56"/>
                    <a:gd name="T16" fmla="*/ 29 w 40"/>
                    <a:gd name="T17" fmla="*/ 42 h 56"/>
                    <a:gd name="T18" fmla="*/ 31 w 40"/>
                    <a:gd name="T19" fmla="*/ 42 h 56"/>
                    <a:gd name="T20" fmla="*/ 31 w 40"/>
                    <a:gd name="T21" fmla="*/ 0 h 56"/>
                    <a:gd name="T22" fmla="*/ 40 w 40"/>
                    <a:gd name="T23" fmla="*/ 0 h 56"/>
                    <a:gd name="T24" fmla="*/ 40 w 40"/>
                    <a:gd name="T25" fmla="*/ 56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0" h="56">
                      <a:moveTo>
                        <a:pt x="40" y="56"/>
                      </a:moveTo>
                      <a:lnTo>
                        <a:pt x="29" y="56"/>
                      </a:lnTo>
                      <a:lnTo>
                        <a:pt x="8" y="14"/>
                      </a:lnTo>
                      <a:lnTo>
                        <a:pt x="8" y="14"/>
                      </a:lnTo>
                      <a:lnTo>
                        <a:pt x="8" y="56"/>
                      </a:lnTo>
                      <a:lnTo>
                        <a:pt x="0" y="56"/>
                      </a:lnTo>
                      <a:lnTo>
                        <a:pt x="0" y="0"/>
                      </a:lnTo>
                      <a:lnTo>
                        <a:pt x="10" y="0"/>
                      </a:lnTo>
                      <a:lnTo>
                        <a:pt x="29" y="42"/>
                      </a:lnTo>
                      <a:lnTo>
                        <a:pt x="31" y="42"/>
                      </a:lnTo>
                      <a:lnTo>
                        <a:pt x="31" y="0"/>
                      </a:lnTo>
                      <a:lnTo>
                        <a:pt x="40" y="0"/>
                      </a:lnTo>
                      <a:lnTo>
                        <a:pt x="40" y="5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31" name="iṥḻídé"/>
                <p:cNvSpPr/>
                <p:nvPr/>
              </p:nvSpPr>
              <p:spPr bwMode="auto">
                <a:xfrm>
                  <a:off x="6697663" y="3683001"/>
                  <a:ext cx="12700" cy="88900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32" name="íṡḻidê"/>
                <p:cNvSpPr/>
                <p:nvPr/>
              </p:nvSpPr>
              <p:spPr bwMode="auto">
                <a:xfrm>
                  <a:off x="6759575" y="3683001"/>
                  <a:ext cx="69850" cy="92075"/>
                </a:xfrm>
                <a:custGeom>
                  <a:avLst/>
                  <a:gdLst>
                    <a:gd name="T0" fmla="*/ 44 w 44"/>
                    <a:gd name="T1" fmla="*/ 0 h 58"/>
                    <a:gd name="T2" fmla="*/ 25 w 44"/>
                    <a:gd name="T3" fmla="*/ 58 h 58"/>
                    <a:gd name="T4" fmla="*/ 19 w 44"/>
                    <a:gd name="T5" fmla="*/ 58 h 58"/>
                    <a:gd name="T6" fmla="*/ 0 w 44"/>
                    <a:gd name="T7" fmla="*/ 0 h 58"/>
                    <a:gd name="T8" fmla="*/ 9 w 44"/>
                    <a:gd name="T9" fmla="*/ 0 h 58"/>
                    <a:gd name="T10" fmla="*/ 21 w 44"/>
                    <a:gd name="T11" fmla="*/ 44 h 58"/>
                    <a:gd name="T12" fmla="*/ 21 w 44"/>
                    <a:gd name="T13" fmla="*/ 44 h 58"/>
                    <a:gd name="T14" fmla="*/ 36 w 44"/>
                    <a:gd name="T15" fmla="*/ 0 h 58"/>
                    <a:gd name="T16" fmla="*/ 44 w 44"/>
                    <a:gd name="T17" fmla="*/ 0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4" h="58">
                      <a:moveTo>
                        <a:pt x="44" y="0"/>
                      </a:moveTo>
                      <a:lnTo>
                        <a:pt x="25" y="58"/>
                      </a:lnTo>
                      <a:lnTo>
                        <a:pt x="19" y="58"/>
                      </a:lnTo>
                      <a:lnTo>
                        <a:pt x="0" y="0"/>
                      </a:lnTo>
                      <a:lnTo>
                        <a:pt x="9" y="0"/>
                      </a:lnTo>
                      <a:lnTo>
                        <a:pt x="21" y="44"/>
                      </a:lnTo>
                      <a:lnTo>
                        <a:pt x="21" y="44"/>
                      </a:lnTo>
                      <a:lnTo>
                        <a:pt x="36" y="0"/>
                      </a:lnTo>
                      <a:lnTo>
                        <a:pt x="4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33" name="îṧlíḍé"/>
                <p:cNvSpPr/>
                <p:nvPr/>
              </p:nvSpPr>
              <p:spPr bwMode="auto">
                <a:xfrm>
                  <a:off x="6856413" y="3683001"/>
                  <a:ext cx="58738" cy="88900"/>
                </a:xfrm>
                <a:custGeom>
                  <a:avLst/>
                  <a:gdLst>
                    <a:gd name="T0" fmla="*/ 37 w 37"/>
                    <a:gd name="T1" fmla="*/ 56 h 56"/>
                    <a:gd name="T2" fmla="*/ 0 w 37"/>
                    <a:gd name="T3" fmla="*/ 56 h 56"/>
                    <a:gd name="T4" fmla="*/ 0 w 37"/>
                    <a:gd name="T5" fmla="*/ 0 h 56"/>
                    <a:gd name="T6" fmla="*/ 35 w 37"/>
                    <a:gd name="T7" fmla="*/ 0 h 56"/>
                    <a:gd name="T8" fmla="*/ 35 w 37"/>
                    <a:gd name="T9" fmla="*/ 6 h 56"/>
                    <a:gd name="T10" fmla="*/ 8 w 37"/>
                    <a:gd name="T11" fmla="*/ 6 h 56"/>
                    <a:gd name="T12" fmla="*/ 8 w 37"/>
                    <a:gd name="T13" fmla="*/ 23 h 56"/>
                    <a:gd name="T14" fmla="*/ 33 w 37"/>
                    <a:gd name="T15" fmla="*/ 23 h 56"/>
                    <a:gd name="T16" fmla="*/ 33 w 37"/>
                    <a:gd name="T17" fmla="*/ 29 h 56"/>
                    <a:gd name="T18" fmla="*/ 8 w 37"/>
                    <a:gd name="T19" fmla="*/ 29 h 56"/>
                    <a:gd name="T20" fmla="*/ 8 w 37"/>
                    <a:gd name="T21" fmla="*/ 50 h 56"/>
                    <a:gd name="T22" fmla="*/ 37 w 37"/>
                    <a:gd name="T23" fmla="*/ 50 h 56"/>
                    <a:gd name="T24" fmla="*/ 37 w 37"/>
                    <a:gd name="T25" fmla="*/ 56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7" h="56">
                      <a:moveTo>
                        <a:pt x="37" y="56"/>
                      </a:moveTo>
                      <a:lnTo>
                        <a:pt x="0" y="56"/>
                      </a:lnTo>
                      <a:lnTo>
                        <a:pt x="0" y="0"/>
                      </a:lnTo>
                      <a:lnTo>
                        <a:pt x="35" y="0"/>
                      </a:lnTo>
                      <a:lnTo>
                        <a:pt x="35" y="6"/>
                      </a:lnTo>
                      <a:lnTo>
                        <a:pt x="8" y="6"/>
                      </a:lnTo>
                      <a:lnTo>
                        <a:pt x="8" y="23"/>
                      </a:lnTo>
                      <a:lnTo>
                        <a:pt x="33" y="23"/>
                      </a:lnTo>
                      <a:lnTo>
                        <a:pt x="33" y="29"/>
                      </a:lnTo>
                      <a:lnTo>
                        <a:pt x="8" y="29"/>
                      </a:lnTo>
                      <a:lnTo>
                        <a:pt x="8" y="50"/>
                      </a:lnTo>
                      <a:lnTo>
                        <a:pt x="37" y="50"/>
                      </a:lnTo>
                      <a:lnTo>
                        <a:pt x="37" y="5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34" name="íSļiḓê"/>
                <p:cNvSpPr/>
                <p:nvPr/>
              </p:nvSpPr>
              <p:spPr bwMode="auto">
                <a:xfrm>
                  <a:off x="6945313" y="3683001"/>
                  <a:ext cx="63500" cy="88900"/>
                </a:xfrm>
                <a:custGeom>
                  <a:avLst/>
                  <a:gdLst>
                    <a:gd name="T0" fmla="*/ 19 w 19"/>
                    <a:gd name="T1" fmla="*/ 27 h 27"/>
                    <a:gd name="T2" fmla="*/ 15 w 19"/>
                    <a:gd name="T3" fmla="*/ 27 h 27"/>
                    <a:gd name="T4" fmla="*/ 9 w 19"/>
                    <a:gd name="T5" fmla="*/ 15 h 27"/>
                    <a:gd name="T6" fmla="*/ 4 w 19"/>
                    <a:gd name="T7" fmla="*/ 15 h 27"/>
                    <a:gd name="T8" fmla="*/ 4 w 19"/>
                    <a:gd name="T9" fmla="*/ 27 h 27"/>
                    <a:gd name="T10" fmla="*/ 0 w 19"/>
                    <a:gd name="T11" fmla="*/ 27 h 27"/>
                    <a:gd name="T12" fmla="*/ 0 w 19"/>
                    <a:gd name="T13" fmla="*/ 0 h 27"/>
                    <a:gd name="T14" fmla="*/ 9 w 19"/>
                    <a:gd name="T15" fmla="*/ 0 h 27"/>
                    <a:gd name="T16" fmla="*/ 16 w 19"/>
                    <a:gd name="T17" fmla="*/ 2 h 27"/>
                    <a:gd name="T18" fmla="*/ 19 w 19"/>
                    <a:gd name="T19" fmla="*/ 8 h 27"/>
                    <a:gd name="T20" fmla="*/ 17 w 19"/>
                    <a:gd name="T21" fmla="*/ 13 h 27"/>
                    <a:gd name="T22" fmla="*/ 13 w 19"/>
                    <a:gd name="T23" fmla="*/ 15 h 27"/>
                    <a:gd name="T24" fmla="*/ 19 w 19"/>
                    <a:gd name="T25" fmla="*/ 27 h 27"/>
                    <a:gd name="T26" fmla="*/ 14 w 19"/>
                    <a:gd name="T27" fmla="*/ 8 h 27"/>
                    <a:gd name="T28" fmla="*/ 13 w 19"/>
                    <a:gd name="T29" fmla="*/ 4 h 27"/>
                    <a:gd name="T30" fmla="*/ 8 w 19"/>
                    <a:gd name="T31" fmla="*/ 3 h 27"/>
                    <a:gd name="T32" fmla="*/ 4 w 19"/>
                    <a:gd name="T33" fmla="*/ 3 h 27"/>
                    <a:gd name="T34" fmla="*/ 4 w 19"/>
                    <a:gd name="T35" fmla="*/ 12 h 27"/>
                    <a:gd name="T36" fmla="*/ 9 w 19"/>
                    <a:gd name="T37" fmla="*/ 12 h 27"/>
                    <a:gd name="T38" fmla="*/ 13 w 19"/>
                    <a:gd name="T39" fmla="*/ 11 h 27"/>
                    <a:gd name="T40" fmla="*/ 14 w 19"/>
                    <a:gd name="T41" fmla="*/ 8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9" h="27">
                      <a:moveTo>
                        <a:pt x="19" y="27"/>
                      </a:moveTo>
                      <a:cubicBezTo>
                        <a:pt x="15" y="27"/>
                        <a:pt x="15" y="27"/>
                        <a:pt x="15" y="27"/>
                      </a:cubicBezTo>
                      <a:cubicBezTo>
                        <a:pt x="9" y="15"/>
                        <a:pt x="9" y="15"/>
                        <a:pt x="9" y="15"/>
                      </a:cubicBezTo>
                      <a:cubicBezTo>
                        <a:pt x="4" y="15"/>
                        <a:pt x="4" y="15"/>
                        <a:pt x="4" y="15"/>
                      </a:cubicBezTo>
                      <a:cubicBezTo>
                        <a:pt x="4" y="27"/>
                        <a:pt x="4" y="27"/>
                        <a:pt x="4" y="27"/>
                      </a:cubicBezTo>
                      <a:cubicBezTo>
                        <a:pt x="0" y="27"/>
                        <a:pt x="0" y="27"/>
                        <a:pt x="0" y="27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9" y="0"/>
                        <a:pt x="9" y="0"/>
                        <a:pt x="9" y="0"/>
                      </a:cubicBezTo>
                      <a:cubicBezTo>
                        <a:pt x="12" y="0"/>
                        <a:pt x="14" y="1"/>
                        <a:pt x="16" y="2"/>
                      </a:cubicBezTo>
                      <a:cubicBezTo>
                        <a:pt x="18" y="3"/>
                        <a:pt x="19" y="5"/>
                        <a:pt x="19" y="8"/>
                      </a:cubicBezTo>
                      <a:cubicBezTo>
                        <a:pt x="19" y="10"/>
                        <a:pt x="18" y="12"/>
                        <a:pt x="17" y="13"/>
                      </a:cubicBezTo>
                      <a:cubicBezTo>
                        <a:pt x="16" y="14"/>
                        <a:pt x="14" y="15"/>
                        <a:pt x="13" y="15"/>
                      </a:cubicBezTo>
                      <a:cubicBezTo>
                        <a:pt x="19" y="27"/>
                        <a:pt x="19" y="27"/>
                        <a:pt x="19" y="27"/>
                      </a:cubicBezTo>
                      <a:close/>
                      <a:moveTo>
                        <a:pt x="14" y="8"/>
                      </a:moveTo>
                      <a:cubicBezTo>
                        <a:pt x="14" y="6"/>
                        <a:pt x="14" y="5"/>
                        <a:pt x="13" y="4"/>
                      </a:cubicBezTo>
                      <a:cubicBezTo>
                        <a:pt x="12" y="3"/>
                        <a:pt x="10" y="3"/>
                        <a:pt x="8" y="3"/>
                      </a:cubicBezTo>
                      <a:cubicBezTo>
                        <a:pt x="4" y="3"/>
                        <a:pt x="4" y="3"/>
                        <a:pt x="4" y="3"/>
                      </a:cubicBezTo>
                      <a:cubicBezTo>
                        <a:pt x="4" y="12"/>
                        <a:pt x="4" y="12"/>
                        <a:pt x="4" y="12"/>
                      </a:cubicBezTo>
                      <a:cubicBezTo>
                        <a:pt x="9" y="12"/>
                        <a:pt x="9" y="12"/>
                        <a:pt x="9" y="12"/>
                      </a:cubicBezTo>
                      <a:cubicBezTo>
                        <a:pt x="11" y="12"/>
                        <a:pt x="12" y="12"/>
                        <a:pt x="13" y="11"/>
                      </a:cubicBezTo>
                      <a:cubicBezTo>
                        <a:pt x="14" y="11"/>
                        <a:pt x="14" y="9"/>
                        <a:pt x="14" y="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35" name="iṧļídê"/>
                <p:cNvSpPr/>
                <p:nvPr/>
              </p:nvSpPr>
              <p:spPr bwMode="auto">
                <a:xfrm>
                  <a:off x="7034213" y="3683001"/>
                  <a:ext cx="63500" cy="92075"/>
                </a:xfrm>
                <a:custGeom>
                  <a:avLst/>
                  <a:gdLst>
                    <a:gd name="T0" fmla="*/ 19 w 19"/>
                    <a:gd name="T1" fmla="*/ 20 h 28"/>
                    <a:gd name="T2" fmla="*/ 17 w 19"/>
                    <a:gd name="T3" fmla="*/ 25 h 28"/>
                    <a:gd name="T4" fmla="*/ 10 w 19"/>
                    <a:gd name="T5" fmla="*/ 28 h 28"/>
                    <a:gd name="T6" fmla="*/ 3 w 19"/>
                    <a:gd name="T7" fmla="*/ 25 h 28"/>
                    <a:gd name="T8" fmla="*/ 0 w 19"/>
                    <a:gd name="T9" fmla="*/ 20 h 28"/>
                    <a:gd name="T10" fmla="*/ 0 w 19"/>
                    <a:gd name="T11" fmla="*/ 19 h 28"/>
                    <a:gd name="T12" fmla="*/ 4 w 19"/>
                    <a:gd name="T13" fmla="*/ 19 h 28"/>
                    <a:gd name="T14" fmla="*/ 4 w 19"/>
                    <a:gd name="T15" fmla="*/ 20 h 28"/>
                    <a:gd name="T16" fmla="*/ 6 w 19"/>
                    <a:gd name="T17" fmla="*/ 23 h 28"/>
                    <a:gd name="T18" fmla="*/ 10 w 19"/>
                    <a:gd name="T19" fmla="*/ 24 h 28"/>
                    <a:gd name="T20" fmla="*/ 14 w 19"/>
                    <a:gd name="T21" fmla="*/ 23 h 28"/>
                    <a:gd name="T22" fmla="*/ 15 w 19"/>
                    <a:gd name="T23" fmla="*/ 20 h 28"/>
                    <a:gd name="T24" fmla="*/ 13 w 19"/>
                    <a:gd name="T25" fmla="*/ 17 h 28"/>
                    <a:gd name="T26" fmla="*/ 9 w 19"/>
                    <a:gd name="T27" fmla="*/ 14 h 28"/>
                    <a:gd name="T28" fmla="*/ 3 w 19"/>
                    <a:gd name="T29" fmla="*/ 11 h 28"/>
                    <a:gd name="T30" fmla="*/ 1 w 19"/>
                    <a:gd name="T31" fmla="*/ 7 h 28"/>
                    <a:gd name="T32" fmla="*/ 3 w 19"/>
                    <a:gd name="T33" fmla="*/ 2 h 28"/>
                    <a:gd name="T34" fmla="*/ 10 w 19"/>
                    <a:gd name="T35" fmla="*/ 0 h 28"/>
                    <a:gd name="T36" fmla="*/ 16 w 19"/>
                    <a:gd name="T37" fmla="*/ 2 h 28"/>
                    <a:gd name="T38" fmla="*/ 18 w 19"/>
                    <a:gd name="T39" fmla="*/ 7 h 28"/>
                    <a:gd name="T40" fmla="*/ 14 w 19"/>
                    <a:gd name="T41" fmla="*/ 7 h 28"/>
                    <a:gd name="T42" fmla="*/ 13 w 19"/>
                    <a:gd name="T43" fmla="*/ 4 h 28"/>
                    <a:gd name="T44" fmla="*/ 10 w 19"/>
                    <a:gd name="T45" fmla="*/ 3 h 28"/>
                    <a:gd name="T46" fmla="*/ 6 w 19"/>
                    <a:gd name="T47" fmla="*/ 4 h 28"/>
                    <a:gd name="T48" fmla="*/ 5 w 19"/>
                    <a:gd name="T49" fmla="*/ 7 h 28"/>
                    <a:gd name="T50" fmla="*/ 6 w 19"/>
                    <a:gd name="T51" fmla="*/ 9 h 28"/>
                    <a:gd name="T52" fmla="*/ 11 w 19"/>
                    <a:gd name="T53" fmla="*/ 12 h 28"/>
                    <a:gd name="T54" fmla="*/ 17 w 19"/>
                    <a:gd name="T55" fmla="*/ 15 h 28"/>
                    <a:gd name="T56" fmla="*/ 19 w 19"/>
                    <a:gd name="T57" fmla="*/ 20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19" h="28">
                      <a:moveTo>
                        <a:pt x="19" y="20"/>
                      </a:moveTo>
                      <a:cubicBezTo>
                        <a:pt x="19" y="22"/>
                        <a:pt x="18" y="24"/>
                        <a:pt x="17" y="25"/>
                      </a:cubicBezTo>
                      <a:cubicBezTo>
                        <a:pt x="15" y="27"/>
                        <a:pt x="13" y="28"/>
                        <a:pt x="10" y="28"/>
                      </a:cubicBezTo>
                      <a:cubicBezTo>
                        <a:pt x="7" y="28"/>
                        <a:pt x="4" y="27"/>
                        <a:pt x="3" y="25"/>
                      </a:cubicBezTo>
                      <a:cubicBezTo>
                        <a:pt x="1" y="24"/>
                        <a:pt x="0" y="22"/>
                        <a:pt x="0" y="20"/>
                      </a:cubicBezTo>
                      <a:cubicBezTo>
                        <a:pt x="0" y="19"/>
                        <a:pt x="0" y="19"/>
                        <a:pt x="0" y="19"/>
                      </a:cubicBezTo>
                      <a:cubicBezTo>
                        <a:pt x="4" y="19"/>
                        <a:pt x="4" y="19"/>
                        <a:pt x="4" y="19"/>
                      </a:cubicBezTo>
                      <a:cubicBezTo>
                        <a:pt x="4" y="20"/>
                        <a:pt x="4" y="20"/>
                        <a:pt x="4" y="20"/>
                      </a:cubicBezTo>
                      <a:cubicBezTo>
                        <a:pt x="4" y="21"/>
                        <a:pt x="5" y="22"/>
                        <a:pt x="6" y="23"/>
                      </a:cubicBezTo>
                      <a:cubicBezTo>
                        <a:pt x="7" y="24"/>
                        <a:pt x="8" y="24"/>
                        <a:pt x="10" y="24"/>
                      </a:cubicBezTo>
                      <a:cubicBezTo>
                        <a:pt x="11" y="24"/>
                        <a:pt x="13" y="24"/>
                        <a:pt x="14" y="23"/>
                      </a:cubicBezTo>
                      <a:cubicBezTo>
                        <a:pt x="15" y="22"/>
                        <a:pt x="15" y="21"/>
                        <a:pt x="15" y="20"/>
                      </a:cubicBezTo>
                      <a:cubicBezTo>
                        <a:pt x="15" y="19"/>
                        <a:pt x="15" y="18"/>
                        <a:pt x="13" y="17"/>
                      </a:cubicBezTo>
                      <a:cubicBezTo>
                        <a:pt x="12" y="16"/>
                        <a:pt x="11" y="15"/>
                        <a:pt x="9" y="14"/>
                      </a:cubicBezTo>
                      <a:cubicBezTo>
                        <a:pt x="6" y="13"/>
                        <a:pt x="4" y="12"/>
                        <a:pt x="3" y="11"/>
                      </a:cubicBezTo>
                      <a:cubicBezTo>
                        <a:pt x="1" y="10"/>
                        <a:pt x="1" y="9"/>
                        <a:pt x="1" y="7"/>
                      </a:cubicBezTo>
                      <a:cubicBezTo>
                        <a:pt x="1" y="5"/>
                        <a:pt x="2" y="3"/>
                        <a:pt x="3" y="2"/>
                      </a:cubicBezTo>
                      <a:cubicBezTo>
                        <a:pt x="5" y="0"/>
                        <a:pt x="7" y="0"/>
                        <a:pt x="10" y="0"/>
                      </a:cubicBezTo>
                      <a:cubicBezTo>
                        <a:pt x="13" y="0"/>
                        <a:pt x="15" y="0"/>
                        <a:pt x="16" y="2"/>
                      </a:cubicBezTo>
                      <a:cubicBezTo>
                        <a:pt x="18" y="4"/>
                        <a:pt x="18" y="5"/>
                        <a:pt x="18" y="7"/>
                      </a:cubicBezTo>
                      <a:cubicBezTo>
                        <a:pt x="14" y="7"/>
                        <a:pt x="14" y="7"/>
                        <a:pt x="14" y="7"/>
                      </a:cubicBezTo>
                      <a:cubicBezTo>
                        <a:pt x="14" y="6"/>
                        <a:pt x="14" y="5"/>
                        <a:pt x="13" y="4"/>
                      </a:cubicBezTo>
                      <a:cubicBezTo>
                        <a:pt x="12" y="3"/>
                        <a:pt x="11" y="3"/>
                        <a:pt x="10" y="3"/>
                      </a:cubicBezTo>
                      <a:cubicBezTo>
                        <a:pt x="8" y="3"/>
                        <a:pt x="7" y="3"/>
                        <a:pt x="6" y="4"/>
                      </a:cubicBezTo>
                      <a:cubicBezTo>
                        <a:pt x="5" y="5"/>
                        <a:pt x="5" y="5"/>
                        <a:pt x="5" y="7"/>
                      </a:cubicBezTo>
                      <a:cubicBezTo>
                        <a:pt x="5" y="8"/>
                        <a:pt x="5" y="8"/>
                        <a:pt x="6" y="9"/>
                      </a:cubicBezTo>
                      <a:cubicBezTo>
                        <a:pt x="7" y="10"/>
                        <a:pt x="8" y="11"/>
                        <a:pt x="11" y="12"/>
                      </a:cubicBezTo>
                      <a:cubicBezTo>
                        <a:pt x="14" y="13"/>
                        <a:pt x="16" y="14"/>
                        <a:pt x="17" y="15"/>
                      </a:cubicBezTo>
                      <a:cubicBezTo>
                        <a:pt x="18" y="16"/>
                        <a:pt x="19" y="18"/>
                        <a:pt x="19" y="2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36" name="íṩḻíḑé"/>
                <p:cNvSpPr/>
                <p:nvPr/>
              </p:nvSpPr>
              <p:spPr bwMode="auto">
                <a:xfrm>
                  <a:off x="7150100" y="3683001"/>
                  <a:ext cx="12700" cy="88900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37" name="ïṣlïḋè"/>
                <p:cNvSpPr/>
                <p:nvPr/>
              </p:nvSpPr>
              <p:spPr bwMode="auto">
                <a:xfrm>
                  <a:off x="7216775" y="3683001"/>
                  <a:ext cx="61913" cy="88900"/>
                </a:xfrm>
                <a:custGeom>
                  <a:avLst/>
                  <a:gdLst>
                    <a:gd name="T0" fmla="*/ 39 w 39"/>
                    <a:gd name="T1" fmla="*/ 6 h 56"/>
                    <a:gd name="T2" fmla="*/ 25 w 39"/>
                    <a:gd name="T3" fmla="*/ 6 h 56"/>
                    <a:gd name="T4" fmla="*/ 25 w 39"/>
                    <a:gd name="T5" fmla="*/ 56 h 56"/>
                    <a:gd name="T6" fmla="*/ 14 w 39"/>
                    <a:gd name="T7" fmla="*/ 56 h 56"/>
                    <a:gd name="T8" fmla="*/ 14 w 39"/>
                    <a:gd name="T9" fmla="*/ 6 h 56"/>
                    <a:gd name="T10" fmla="*/ 0 w 39"/>
                    <a:gd name="T11" fmla="*/ 6 h 56"/>
                    <a:gd name="T12" fmla="*/ 0 w 39"/>
                    <a:gd name="T13" fmla="*/ 0 h 56"/>
                    <a:gd name="T14" fmla="*/ 39 w 39"/>
                    <a:gd name="T15" fmla="*/ 0 h 56"/>
                    <a:gd name="T16" fmla="*/ 39 w 39"/>
                    <a:gd name="T17" fmla="*/ 6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9" h="56">
                      <a:moveTo>
                        <a:pt x="39" y="6"/>
                      </a:moveTo>
                      <a:lnTo>
                        <a:pt x="25" y="6"/>
                      </a:lnTo>
                      <a:lnTo>
                        <a:pt x="25" y="56"/>
                      </a:lnTo>
                      <a:lnTo>
                        <a:pt x="14" y="56"/>
                      </a:lnTo>
                      <a:lnTo>
                        <a:pt x="14" y="6"/>
                      </a:lnTo>
                      <a:lnTo>
                        <a:pt x="0" y="6"/>
                      </a:lnTo>
                      <a:lnTo>
                        <a:pt x="0" y="0"/>
                      </a:lnTo>
                      <a:lnTo>
                        <a:pt x="39" y="0"/>
                      </a:lnTo>
                      <a:lnTo>
                        <a:pt x="39" y="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38" name="îṣḷîḑe"/>
                <p:cNvSpPr/>
                <p:nvPr/>
              </p:nvSpPr>
              <p:spPr bwMode="auto">
                <a:xfrm>
                  <a:off x="7302500" y="3683001"/>
                  <a:ext cx="69850" cy="88900"/>
                </a:xfrm>
                <a:custGeom>
                  <a:avLst/>
                  <a:gdLst>
                    <a:gd name="T0" fmla="*/ 44 w 44"/>
                    <a:gd name="T1" fmla="*/ 0 h 56"/>
                    <a:gd name="T2" fmla="*/ 27 w 44"/>
                    <a:gd name="T3" fmla="*/ 31 h 56"/>
                    <a:gd name="T4" fmla="*/ 27 w 44"/>
                    <a:gd name="T5" fmla="*/ 56 h 56"/>
                    <a:gd name="T6" fmla="*/ 19 w 44"/>
                    <a:gd name="T7" fmla="*/ 56 h 56"/>
                    <a:gd name="T8" fmla="*/ 19 w 44"/>
                    <a:gd name="T9" fmla="*/ 31 h 56"/>
                    <a:gd name="T10" fmla="*/ 0 w 44"/>
                    <a:gd name="T11" fmla="*/ 0 h 56"/>
                    <a:gd name="T12" fmla="*/ 10 w 44"/>
                    <a:gd name="T13" fmla="*/ 0 h 56"/>
                    <a:gd name="T14" fmla="*/ 23 w 44"/>
                    <a:gd name="T15" fmla="*/ 25 h 56"/>
                    <a:gd name="T16" fmla="*/ 23 w 44"/>
                    <a:gd name="T17" fmla="*/ 25 h 56"/>
                    <a:gd name="T18" fmla="*/ 35 w 44"/>
                    <a:gd name="T19" fmla="*/ 0 h 56"/>
                    <a:gd name="T20" fmla="*/ 44 w 44"/>
                    <a:gd name="T21" fmla="*/ 0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44" h="56">
                      <a:moveTo>
                        <a:pt x="44" y="0"/>
                      </a:moveTo>
                      <a:lnTo>
                        <a:pt x="27" y="31"/>
                      </a:lnTo>
                      <a:lnTo>
                        <a:pt x="27" y="56"/>
                      </a:lnTo>
                      <a:lnTo>
                        <a:pt x="19" y="56"/>
                      </a:lnTo>
                      <a:lnTo>
                        <a:pt x="19" y="31"/>
                      </a:lnTo>
                      <a:lnTo>
                        <a:pt x="0" y="0"/>
                      </a:lnTo>
                      <a:lnTo>
                        <a:pt x="10" y="0"/>
                      </a:lnTo>
                      <a:lnTo>
                        <a:pt x="23" y="25"/>
                      </a:lnTo>
                      <a:lnTo>
                        <a:pt x="23" y="25"/>
                      </a:lnTo>
                      <a:lnTo>
                        <a:pt x="35" y="0"/>
                      </a:lnTo>
                      <a:lnTo>
                        <a:pt x="4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</p:grpSp>
        </p:grpSp>
      </p:grpSp>
      <p:sp>
        <p:nvSpPr>
          <p:cNvPr id="84" name="文本占位符 71"/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495301" y="564713"/>
            <a:ext cx="4616648" cy="202491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spAutoFit/>
          </a:bodyPr>
          <a:lstStyle>
            <a:lvl1pPr marL="0" indent="0">
              <a:buNone/>
              <a:defRPr lang="zh-CN" altLang="en-US" sz="1200" b="1" dirty="0" smtClean="0">
                <a:solidFill>
                  <a:schemeClr val="bg1">
                    <a:lumMod val="75000"/>
                  </a:schemeClr>
                </a:solidFill>
                <a:cs typeface="+mn-ea"/>
              </a:defRPr>
            </a:lvl1pPr>
          </a:lstStyle>
          <a:p>
            <a:pPr marL="171450" lvl="0" indent="-171450">
              <a:lnSpc>
                <a:spcPct val="120000"/>
              </a:lnSpc>
            </a:pPr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495300" y="1168003"/>
            <a:ext cx="8143875" cy="343257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6116D-CE5F-4888-8D51-6EEBF43B27D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A879B-C656-49A3-9152-FB05D1AEECAE}" type="slidenum">
              <a:rPr lang="zh-CN" altLang="en-US" smtClean="0"/>
            </a:fld>
            <a:endParaRPr lang="zh-CN" altLang="en-US"/>
          </a:p>
        </p:txBody>
      </p:sp>
      <p:sp>
        <p:nvSpPr>
          <p:cNvPr id="79" name="平行四边形 78"/>
          <p:cNvSpPr/>
          <p:nvPr userDrawn="1"/>
        </p:nvSpPr>
        <p:spPr>
          <a:xfrm>
            <a:off x="148590" y="305337"/>
            <a:ext cx="693420" cy="256596"/>
          </a:xfrm>
          <a:prstGeom prst="parallelogram">
            <a:avLst>
              <a:gd name="adj" fmla="val 25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 sz="1050">
              <a:cs typeface="+mn-ea"/>
              <a:sym typeface="+mn-lt"/>
            </a:endParaRPr>
          </a:p>
        </p:txBody>
      </p:sp>
      <p:sp>
        <p:nvSpPr>
          <p:cNvPr id="80" name="标题 10"/>
          <p:cNvSpPr>
            <a:spLocks noGrp="1"/>
          </p:cNvSpPr>
          <p:nvPr>
            <p:ph type="title"/>
          </p:nvPr>
        </p:nvSpPr>
        <p:spPr>
          <a:xfrm>
            <a:off x="495301" y="118231"/>
            <a:ext cx="4616648" cy="506293"/>
          </a:xfrm>
          <a:prstGeom prst="rect">
            <a:avLst/>
          </a:prstGeom>
          <a:noFill/>
        </p:spPr>
        <p:txBody>
          <a:bodyPr vert="horz" wrap="none" lIns="0" tIns="0" rIns="0" bIns="0" rtlCol="0" anchor="ctr">
            <a:normAutofit/>
          </a:bodyPr>
          <a:lstStyle>
            <a:lvl1pPr>
              <a:defRPr lang="zh-CN" altLang="en-US" sz="3000" b="1" dirty="0">
                <a:latin typeface="+mn-lt"/>
                <a:ea typeface="+mn-ea"/>
                <a:cs typeface="+mn-ea"/>
              </a:defRPr>
            </a:lvl1pPr>
          </a:lstStyle>
          <a:p>
            <a:pPr marL="0" lvl="0">
              <a:lnSpc>
                <a:spcPct val="120000"/>
              </a:lnSpc>
            </a:pPr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grpSp>
        <p:nvGrpSpPr>
          <p:cNvPr id="81" name="组合 80"/>
          <p:cNvGrpSpPr/>
          <p:nvPr userDrawn="1"/>
        </p:nvGrpSpPr>
        <p:grpSpPr>
          <a:xfrm>
            <a:off x="7885120" y="207662"/>
            <a:ext cx="1258880" cy="429921"/>
            <a:chOff x="10513493" y="243589"/>
            <a:chExt cx="1678507" cy="573228"/>
          </a:xfrm>
        </p:grpSpPr>
        <p:sp>
          <p:nvSpPr>
            <p:cNvPr id="82" name="任意多边形: 形状 81"/>
            <p:cNvSpPr/>
            <p:nvPr userDrawn="1"/>
          </p:nvSpPr>
          <p:spPr>
            <a:xfrm>
              <a:off x="10513493" y="243589"/>
              <a:ext cx="1678507" cy="573228"/>
            </a:xfrm>
            <a:custGeom>
              <a:avLst/>
              <a:gdLst>
                <a:gd name="connsiteX0" fmla="*/ 83399 w 1678507"/>
                <a:gd name="connsiteY0" fmla="*/ 0 h 573228"/>
                <a:gd name="connsiteX1" fmla="*/ 1678507 w 1678507"/>
                <a:gd name="connsiteY1" fmla="*/ 0 h 573228"/>
                <a:gd name="connsiteX2" fmla="*/ 1678507 w 1678507"/>
                <a:gd name="connsiteY2" fmla="*/ 573228 h 573228"/>
                <a:gd name="connsiteX3" fmla="*/ 0 w 1678507"/>
                <a:gd name="connsiteY3" fmla="*/ 573228 h 573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8507" h="573228">
                  <a:moveTo>
                    <a:pt x="83399" y="0"/>
                  </a:moveTo>
                  <a:lnTo>
                    <a:pt x="1678507" y="0"/>
                  </a:lnTo>
                  <a:lnTo>
                    <a:pt x="1678507" y="573228"/>
                  </a:lnTo>
                  <a:lnTo>
                    <a:pt x="0" y="57322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lnSpc>
                  <a:spcPct val="120000"/>
                </a:lnSpc>
              </a:pPr>
              <a:endParaRPr lang="zh-CN" altLang="en-US" sz="1050" dirty="0">
                <a:cs typeface="+mn-ea"/>
                <a:sym typeface="+mn-lt"/>
              </a:endParaRPr>
            </a:p>
          </p:txBody>
        </p:sp>
        <p:grpSp>
          <p:nvGrpSpPr>
            <p:cNvPr id="83" name="ba3e13bc-cc22-40db-8abb-361298693e2c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  <p:cNvGrpSpPr>
              <a:grpSpLocks noChangeAspect="1"/>
            </p:cNvGrpSpPr>
            <p:nvPr userDrawn="1">
              <p:custDataLst>
                <p:tags r:id="rId2"/>
              </p:custDataLst>
            </p:nvPr>
          </p:nvGrpSpPr>
          <p:grpSpPr>
            <a:xfrm>
              <a:off x="10764993" y="322121"/>
              <a:ext cx="1259367" cy="366473"/>
              <a:chOff x="2866708" y="2481344"/>
              <a:chExt cx="6458593" cy="1879440"/>
            </a:xfrm>
            <a:solidFill>
              <a:schemeClr val="bg1"/>
            </a:solidFill>
          </p:grpSpPr>
          <p:grpSp>
            <p:nvGrpSpPr>
              <p:cNvPr id="84" name="işļïḋé"/>
              <p:cNvGrpSpPr/>
              <p:nvPr/>
            </p:nvGrpSpPr>
            <p:grpSpPr>
              <a:xfrm>
                <a:off x="2866708" y="2604783"/>
                <a:ext cx="1724148" cy="1756001"/>
                <a:chOff x="4810125" y="3095626"/>
                <a:chExt cx="687388" cy="700088"/>
              </a:xfrm>
              <a:grpFill/>
            </p:grpSpPr>
            <p:sp>
              <p:nvSpPr>
                <p:cNvPr id="113" name="îṥḷïḑe"/>
                <p:cNvSpPr/>
                <p:nvPr/>
              </p:nvSpPr>
              <p:spPr bwMode="auto">
                <a:xfrm>
                  <a:off x="4810125" y="3095626"/>
                  <a:ext cx="687388" cy="700088"/>
                </a:xfrm>
                <a:custGeom>
                  <a:avLst/>
                  <a:gdLst>
                    <a:gd name="T0" fmla="*/ 104 w 208"/>
                    <a:gd name="T1" fmla="*/ 207 h 210"/>
                    <a:gd name="T2" fmla="*/ 4 w 208"/>
                    <a:gd name="T3" fmla="*/ 105 h 210"/>
                    <a:gd name="T4" fmla="*/ 104 w 208"/>
                    <a:gd name="T5" fmla="*/ 4 h 210"/>
                    <a:gd name="T6" fmla="*/ 204 w 208"/>
                    <a:gd name="T7" fmla="*/ 105 h 210"/>
                    <a:gd name="T8" fmla="*/ 104 w 208"/>
                    <a:gd name="T9" fmla="*/ 207 h 210"/>
                    <a:gd name="T10" fmla="*/ 104 w 208"/>
                    <a:gd name="T11" fmla="*/ 0 h 210"/>
                    <a:gd name="T12" fmla="*/ 0 w 208"/>
                    <a:gd name="T13" fmla="*/ 105 h 210"/>
                    <a:gd name="T14" fmla="*/ 104 w 208"/>
                    <a:gd name="T15" fmla="*/ 210 h 210"/>
                    <a:gd name="T16" fmla="*/ 208 w 208"/>
                    <a:gd name="T17" fmla="*/ 105 h 210"/>
                    <a:gd name="T18" fmla="*/ 104 w 208"/>
                    <a:gd name="T19" fmla="*/ 0 h 2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08" h="210">
                      <a:moveTo>
                        <a:pt x="104" y="207"/>
                      </a:moveTo>
                      <a:cubicBezTo>
                        <a:pt x="49" y="207"/>
                        <a:pt x="4" y="161"/>
                        <a:pt x="4" y="105"/>
                      </a:cubicBezTo>
                      <a:cubicBezTo>
                        <a:pt x="4" y="49"/>
                        <a:pt x="49" y="4"/>
                        <a:pt x="104" y="4"/>
                      </a:cubicBezTo>
                      <a:cubicBezTo>
                        <a:pt x="159" y="4"/>
                        <a:pt x="204" y="49"/>
                        <a:pt x="204" y="105"/>
                      </a:cubicBezTo>
                      <a:cubicBezTo>
                        <a:pt x="204" y="161"/>
                        <a:pt x="159" y="207"/>
                        <a:pt x="104" y="207"/>
                      </a:cubicBezTo>
                      <a:close/>
                      <a:moveTo>
                        <a:pt x="104" y="0"/>
                      </a:moveTo>
                      <a:cubicBezTo>
                        <a:pt x="47" y="0"/>
                        <a:pt x="0" y="47"/>
                        <a:pt x="0" y="105"/>
                      </a:cubicBezTo>
                      <a:cubicBezTo>
                        <a:pt x="0" y="163"/>
                        <a:pt x="47" y="210"/>
                        <a:pt x="104" y="210"/>
                      </a:cubicBezTo>
                      <a:cubicBezTo>
                        <a:pt x="161" y="210"/>
                        <a:pt x="208" y="163"/>
                        <a:pt x="208" y="105"/>
                      </a:cubicBezTo>
                      <a:cubicBezTo>
                        <a:pt x="208" y="47"/>
                        <a:pt x="161" y="0"/>
                        <a:pt x="10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14" name="îś1îḑê"/>
                <p:cNvSpPr/>
                <p:nvPr/>
              </p:nvSpPr>
              <p:spPr bwMode="auto">
                <a:xfrm>
                  <a:off x="5384800" y="3559176"/>
                  <a:ext cx="46038" cy="30163"/>
                </a:xfrm>
                <a:custGeom>
                  <a:avLst/>
                  <a:gdLst>
                    <a:gd name="T0" fmla="*/ 29 w 29"/>
                    <a:gd name="T1" fmla="*/ 13 h 19"/>
                    <a:gd name="T2" fmla="*/ 27 w 29"/>
                    <a:gd name="T3" fmla="*/ 19 h 19"/>
                    <a:gd name="T4" fmla="*/ 0 w 29"/>
                    <a:gd name="T5" fmla="*/ 6 h 19"/>
                    <a:gd name="T6" fmla="*/ 4 w 29"/>
                    <a:gd name="T7" fmla="*/ 0 h 19"/>
                    <a:gd name="T8" fmla="*/ 29 w 29"/>
                    <a:gd name="T9" fmla="*/ 13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19">
                      <a:moveTo>
                        <a:pt x="29" y="13"/>
                      </a:moveTo>
                      <a:lnTo>
                        <a:pt x="27" y="19"/>
                      </a:lnTo>
                      <a:lnTo>
                        <a:pt x="0" y="6"/>
                      </a:lnTo>
                      <a:lnTo>
                        <a:pt x="4" y="0"/>
                      </a:lnTo>
                      <a:lnTo>
                        <a:pt x="29" y="1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15" name="ïṧ1íḍè"/>
                <p:cNvSpPr/>
                <p:nvPr/>
              </p:nvSpPr>
              <p:spPr bwMode="auto">
                <a:xfrm>
                  <a:off x="5405438" y="3479801"/>
                  <a:ext cx="49213" cy="42863"/>
                </a:xfrm>
                <a:custGeom>
                  <a:avLst/>
                  <a:gdLst>
                    <a:gd name="T0" fmla="*/ 31 w 31"/>
                    <a:gd name="T1" fmla="*/ 14 h 27"/>
                    <a:gd name="T2" fmla="*/ 29 w 31"/>
                    <a:gd name="T3" fmla="*/ 21 h 27"/>
                    <a:gd name="T4" fmla="*/ 19 w 31"/>
                    <a:gd name="T5" fmla="*/ 18 h 27"/>
                    <a:gd name="T6" fmla="*/ 0 w 31"/>
                    <a:gd name="T7" fmla="*/ 27 h 27"/>
                    <a:gd name="T8" fmla="*/ 2 w 31"/>
                    <a:gd name="T9" fmla="*/ 18 h 27"/>
                    <a:gd name="T10" fmla="*/ 14 w 31"/>
                    <a:gd name="T11" fmla="*/ 14 h 27"/>
                    <a:gd name="T12" fmla="*/ 4 w 31"/>
                    <a:gd name="T13" fmla="*/ 6 h 27"/>
                    <a:gd name="T14" fmla="*/ 4 w 31"/>
                    <a:gd name="T15" fmla="*/ 0 h 27"/>
                    <a:gd name="T16" fmla="*/ 19 w 31"/>
                    <a:gd name="T17" fmla="*/ 12 h 27"/>
                    <a:gd name="T18" fmla="*/ 31 w 31"/>
                    <a:gd name="T19" fmla="*/ 14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1" h="27">
                      <a:moveTo>
                        <a:pt x="31" y="14"/>
                      </a:moveTo>
                      <a:lnTo>
                        <a:pt x="29" y="21"/>
                      </a:lnTo>
                      <a:lnTo>
                        <a:pt x="19" y="18"/>
                      </a:lnTo>
                      <a:lnTo>
                        <a:pt x="0" y="27"/>
                      </a:lnTo>
                      <a:lnTo>
                        <a:pt x="2" y="18"/>
                      </a:lnTo>
                      <a:lnTo>
                        <a:pt x="14" y="14"/>
                      </a:lnTo>
                      <a:lnTo>
                        <a:pt x="4" y="6"/>
                      </a:lnTo>
                      <a:lnTo>
                        <a:pt x="4" y="0"/>
                      </a:lnTo>
                      <a:lnTo>
                        <a:pt x="19" y="12"/>
                      </a:lnTo>
                      <a:lnTo>
                        <a:pt x="31" y="1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16" name="íš1íḓè"/>
                <p:cNvSpPr/>
                <p:nvPr/>
              </p:nvSpPr>
              <p:spPr bwMode="auto">
                <a:xfrm>
                  <a:off x="5391150" y="3522663"/>
                  <a:ext cx="50800" cy="36513"/>
                </a:xfrm>
                <a:custGeom>
                  <a:avLst/>
                  <a:gdLst>
                    <a:gd name="T0" fmla="*/ 32 w 32"/>
                    <a:gd name="T1" fmla="*/ 17 h 23"/>
                    <a:gd name="T2" fmla="*/ 32 w 32"/>
                    <a:gd name="T3" fmla="*/ 23 h 23"/>
                    <a:gd name="T4" fmla="*/ 9 w 32"/>
                    <a:gd name="T5" fmla="*/ 15 h 23"/>
                    <a:gd name="T6" fmla="*/ 7 w 32"/>
                    <a:gd name="T7" fmla="*/ 23 h 23"/>
                    <a:gd name="T8" fmla="*/ 0 w 32"/>
                    <a:gd name="T9" fmla="*/ 21 h 23"/>
                    <a:gd name="T10" fmla="*/ 9 w 32"/>
                    <a:gd name="T11" fmla="*/ 0 h 23"/>
                    <a:gd name="T12" fmla="*/ 13 w 32"/>
                    <a:gd name="T13" fmla="*/ 2 h 23"/>
                    <a:gd name="T14" fmla="*/ 11 w 32"/>
                    <a:gd name="T15" fmla="*/ 8 h 23"/>
                    <a:gd name="T16" fmla="*/ 32 w 32"/>
                    <a:gd name="T17" fmla="*/ 17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2" h="23">
                      <a:moveTo>
                        <a:pt x="32" y="17"/>
                      </a:moveTo>
                      <a:lnTo>
                        <a:pt x="32" y="23"/>
                      </a:lnTo>
                      <a:lnTo>
                        <a:pt x="9" y="15"/>
                      </a:lnTo>
                      <a:lnTo>
                        <a:pt x="7" y="23"/>
                      </a:lnTo>
                      <a:lnTo>
                        <a:pt x="0" y="21"/>
                      </a:lnTo>
                      <a:lnTo>
                        <a:pt x="9" y="0"/>
                      </a:lnTo>
                      <a:lnTo>
                        <a:pt x="13" y="2"/>
                      </a:lnTo>
                      <a:lnTo>
                        <a:pt x="11" y="8"/>
                      </a:lnTo>
                      <a:lnTo>
                        <a:pt x="32" y="1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 dirty="0">
                    <a:cs typeface="+mn-ea"/>
                    <a:sym typeface="+mn-lt"/>
                  </a:endParaRPr>
                </a:p>
              </p:txBody>
            </p:sp>
            <p:sp>
              <p:nvSpPr>
                <p:cNvPr id="117" name="îṡḻîḑé"/>
                <p:cNvSpPr/>
                <p:nvPr/>
              </p:nvSpPr>
              <p:spPr bwMode="auto">
                <a:xfrm>
                  <a:off x="5368925" y="3579813"/>
                  <a:ext cx="46038" cy="46038"/>
                </a:xfrm>
                <a:custGeom>
                  <a:avLst/>
                  <a:gdLst>
                    <a:gd name="T0" fmla="*/ 0 w 14"/>
                    <a:gd name="T1" fmla="*/ 6 h 14"/>
                    <a:gd name="T2" fmla="*/ 1 w 14"/>
                    <a:gd name="T3" fmla="*/ 3 h 14"/>
                    <a:gd name="T4" fmla="*/ 4 w 14"/>
                    <a:gd name="T5" fmla="*/ 1 h 14"/>
                    <a:gd name="T6" fmla="*/ 8 w 14"/>
                    <a:gd name="T7" fmla="*/ 1 h 14"/>
                    <a:gd name="T8" fmla="*/ 6 w 14"/>
                    <a:gd name="T9" fmla="*/ 4 h 14"/>
                    <a:gd name="T10" fmla="*/ 5 w 14"/>
                    <a:gd name="T11" fmla="*/ 3 h 14"/>
                    <a:gd name="T12" fmla="*/ 3 w 14"/>
                    <a:gd name="T13" fmla="*/ 5 h 14"/>
                    <a:gd name="T14" fmla="*/ 3 w 14"/>
                    <a:gd name="T15" fmla="*/ 6 h 14"/>
                    <a:gd name="T16" fmla="*/ 3 w 14"/>
                    <a:gd name="T17" fmla="*/ 7 h 14"/>
                    <a:gd name="T18" fmla="*/ 4 w 14"/>
                    <a:gd name="T19" fmla="*/ 7 h 14"/>
                    <a:gd name="T20" fmla="*/ 6 w 14"/>
                    <a:gd name="T21" fmla="*/ 6 h 14"/>
                    <a:gd name="T22" fmla="*/ 9 w 14"/>
                    <a:gd name="T23" fmla="*/ 4 h 14"/>
                    <a:gd name="T24" fmla="*/ 11 w 14"/>
                    <a:gd name="T25" fmla="*/ 3 h 14"/>
                    <a:gd name="T26" fmla="*/ 13 w 14"/>
                    <a:gd name="T27" fmla="*/ 4 h 14"/>
                    <a:gd name="T28" fmla="*/ 14 w 14"/>
                    <a:gd name="T29" fmla="*/ 6 h 14"/>
                    <a:gd name="T30" fmla="*/ 14 w 14"/>
                    <a:gd name="T31" fmla="*/ 8 h 14"/>
                    <a:gd name="T32" fmla="*/ 13 w 14"/>
                    <a:gd name="T33" fmla="*/ 11 h 14"/>
                    <a:gd name="T34" fmla="*/ 10 w 14"/>
                    <a:gd name="T35" fmla="*/ 14 h 14"/>
                    <a:gd name="T36" fmla="*/ 6 w 14"/>
                    <a:gd name="T37" fmla="*/ 13 h 14"/>
                    <a:gd name="T38" fmla="*/ 7 w 14"/>
                    <a:gd name="T39" fmla="*/ 11 h 14"/>
                    <a:gd name="T40" fmla="*/ 10 w 14"/>
                    <a:gd name="T41" fmla="*/ 11 h 14"/>
                    <a:gd name="T42" fmla="*/ 11 w 14"/>
                    <a:gd name="T43" fmla="*/ 10 h 14"/>
                    <a:gd name="T44" fmla="*/ 12 w 14"/>
                    <a:gd name="T45" fmla="*/ 8 h 14"/>
                    <a:gd name="T46" fmla="*/ 11 w 14"/>
                    <a:gd name="T47" fmla="*/ 6 h 14"/>
                    <a:gd name="T48" fmla="*/ 10 w 14"/>
                    <a:gd name="T49" fmla="*/ 6 h 14"/>
                    <a:gd name="T50" fmla="*/ 9 w 14"/>
                    <a:gd name="T51" fmla="*/ 7 h 14"/>
                    <a:gd name="T52" fmla="*/ 7 w 14"/>
                    <a:gd name="T53" fmla="*/ 8 h 14"/>
                    <a:gd name="T54" fmla="*/ 5 w 14"/>
                    <a:gd name="T55" fmla="*/ 10 h 14"/>
                    <a:gd name="T56" fmla="*/ 2 w 14"/>
                    <a:gd name="T57" fmla="*/ 9 h 14"/>
                    <a:gd name="T58" fmla="*/ 0 w 14"/>
                    <a:gd name="T59" fmla="*/ 8 h 14"/>
                    <a:gd name="T60" fmla="*/ 0 w 14"/>
                    <a:gd name="T61" fmla="*/ 6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14" h="14">
                      <a:moveTo>
                        <a:pt x="0" y="6"/>
                      </a:moveTo>
                      <a:cubicBezTo>
                        <a:pt x="0" y="5"/>
                        <a:pt x="1" y="4"/>
                        <a:pt x="1" y="3"/>
                      </a:cubicBezTo>
                      <a:cubicBezTo>
                        <a:pt x="2" y="2"/>
                        <a:pt x="3" y="1"/>
                        <a:pt x="4" y="1"/>
                      </a:cubicBezTo>
                      <a:cubicBezTo>
                        <a:pt x="5" y="0"/>
                        <a:pt x="7" y="1"/>
                        <a:pt x="8" y="1"/>
                      </a:cubicBezTo>
                      <a:cubicBezTo>
                        <a:pt x="6" y="4"/>
                        <a:pt x="6" y="4"/>
                        <a:pt x="6" y="4"/>
                      </a:cubicBezTo>
                      <a:cubicBezTo>
                        <a:pt x="6" y="3"/>
                        <a:pt x="5" y="3"/>
                        <a:pt x="5" y="3"/>
                      </a:cubicBezTo>
                      <a:cubicBezTo>
                        <a:pt x="4" y="4"/>
                        <a:pt x="4" y="4"/>
                        <a:pt x="3" y="5"/>
                      </a:cubicBezTo>
                      <a:cubicBezTo>
                        <a:pt x="3" y="5"/>
                        <a:pt x="2" y="6"/>
                        <a:pt x="3" y="6"/>
                      </a:cubicBezTo>
                      <a:cubicBezTo>
                        <a:pt x="3" y="7"/>
                        <a:pt x="3" y="7"/>
                        <a:pt x="3" y="7"/>
                      </a:cubicBezTo>
                      <a:cubicBezTo>
                        <a:pt x="3" y="7"/>
                        <a:pt x="4" y="7"/>
                        <a:pt x="4" y="7"/>
                      </a:cubicBezTo>
                      <a:cubicBezTo>
                        <a:pt x="4" y="7"/>
                        <a:pt x="5" y="7"/>
                        <a:pt x="6" y="6"/>
                      </a:cubicBezTo>
                      <a:cubicBezTo>
                        <a:pt x="7" y="5"/>
                        <a:pt x="8" y="4"/>
                        <a:pt x="9" y="4"/>
                      </a:cubicBezTo>
                      <a:cubicBezTo>
                        <a:pt x="9" y="4"/>
                        <a:pt x="10" y="3"/>
                        <a:pt x="11" y="3"/>
                      </a:cubicBezTo>
                      <a:cubicBezTo>
                        <a:pt x="11" y="3"/>
                        <a:pt x="12" y="4"/>
                        <a:pt x="13" y="4"/>
                      </a:cubicBezTo>
                      <a:cubicBezTo>
                        <a:pt x="13" y="5"/>
                        <a:pt x="14" y="5"/>
                        <a:pt x="14" y="6"/>
                      </a:cubicBezTo>
                      <a:cubicBezTo>
                        <a:pt x="14" y="7"/>
                        <a:pt x="14" y="7"/>
                        <a:pt x="14" y="8"/>
                      </a:cubicBezTo>
                      <a:cubicBezTo>
                        <a:pt x="14" y="9"/>
                        <a:pt x="14" y="10"/>
                        <a:pt x="13" y="11"/>
                      </a:cubicBezTo>
                      <a:cubicBezTo>
                        <a:pt x="12" y="12"/>
                        <a:pt x="11" y="13"/>
                        <a:pt x="10" y="14"/>
                      </a:cubicBezTo>
                      <a:cubicBezTo>
                        <a:pt x="9" y="14"/>
                        <a:pt x="7" y="14"/>
                        <a:pt x="6" y="13"/>
                      </a:cubicBezTo>
                      <a:cubicBezTo>
                        <a:pt x="7" y="11"/>
                        <a:pt x="7" y="11"/>
                        <a:pt x="7" y="11"/>
                      </a:cubicBezTo>
                      <a:cubicBezTo>
                        <a:pt x="8" y="11"/>
                        <a:pt x="9" y="11"/>
                        <a:pt x="10" y="11"/>
                      </a:cubicBezTo>
                      <a:cubicBezTo>
                        <a:pt x="10" y="11"/>
                        <a:pt x="11" y="10"/>
                        <a:pt x="11" y="10"/>
                      </a:cubicBezTo>
                      <a:cubicBezTo>
                        <a:pt x="12" y="9"/>
                        <a:pt x="12" y="8"/>
                        <a:pt x="12" y="8"/>
                      </a:cubicBezTo>
                      <a:cubicBezTo>
                        <a:pt x="12" y="7"/>
                        <a:pt x="12" y="7"/>
                        <a:pt x="11" y="6"/>
                      </a:cubicBezTo>
                      <a:cubicBezTo>
                        <a:pt x="11" y="6"/>
                        <a:pt x="11" y="6"/>
                        <a:pt x="10" y="6"/>
                      </a:cubicBezTo>
                      <a:cubicBezTo>
                        <a:pt x="10" y="6"/>
                        <a:pt x="10" y="6"/>
                        <a:pt x="9" y="7"/>
                      </a:cubicBezTo>
                      <a:cubicBezTo>
                        <a:pt x="9" y="7"/>
                        <a:pt x="8" y="7"/>
                        <a:pt x="7" y="8"/>
                      </a:cubicBezTo>
                      <a:cubicBezTo>
                        <a:pt x="6" y="9"/>
                        <a:pt x="5" y="10"/>
                        <a:pt x="5" y="10"/>
                      </a:cubicBezTo>
                      <a:cubicBezTo>
                        <a:pt x="4" y="10"/>
                        <a:pt x="3" y="10"/>
                        <a:pt x="2" y="9"/>
                      </a:cubicBezTo>
                      <a:cubicBezTo>
                        <a:pt x="1" y="9"/>
                        <a:pt x="1" y="9"/>
                        <a:pt x="0" y="8"/>
                      </a:cubicBezTo>
                      <a:cubicBezTo>
                        <a:pt x="0" y="7"/>
                        <a:pt x="0" y="7"/>
                        <a:pt x="0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18" name="íSḷiḑé"/>
                <p:cNvSpPr/>
                <p:nvPr/>
              </p:nvSpPr>
              <p:spPr bwMode="auto">
                <a:xfrm>
                  <a:off x="5335588" y="3616326"/>
                  <a:ext cx="60325" cy="52388"/>
                </a:xfrm>
                <a:custGeom>
                  <a:avLst/>
                  <a:gdLst>
                    <a:gd name="T0" fmla="*/ 12 w 18"/>
                    <a:gd name="T1" fmla="*/ 9 h 16"/>
                    <a:gd name="T2" fmla="*/ 10 w 18"/>
                    <a:gd name="T3" fmla="*/ 8 h 16"/>
                    <a:gd name="T4" fmla="*/ 9 w 18"/>
                    <a:gd name="T5" fmla="*/ 9 h 16"/>
                    <a:gd name="T6" fmla="*/ 8 w 18"/>
                    <a:gd name="T7" fmla="*/ 9 h 16"/>
                    <a:gd name="T8" fmla="*/ 8 w 18"/>
                    <a:gd name="T9" fmla="*/ 10 h 16"/>
                    <a:gd name="T10" fmla="*/ 12 w 18"/>
                    <a:gd name="T11" fmla="*/ 14 h 16"/>
                    <a:gd name="T12" fmla="*/ 10 w 18"/>
                    <a:gd name="T13" fmla="*/ 16 h 16"/>
                    <a:gd name="T14" fmla="*/ 0 w 18"/>
                    <a:gd name="T15" fmla="*/ 7 h 16"/>
                    <a:gd name="T16" fmla="*/ 4 w 18"/>
                    <a:gd name="T17" fmla="*/ 2 h 16"/>
                    <a:gd name="T18" fmla="*/ 6 w 18"/>
                    <a:gd name="T19" fmla="*/ 0 h 16"/>
                    <a:gd name="T20" fmla="*/ 8 w 18"/>
                    <a:gd name="T21" fmla="*/ 0 h 16"/>
                    <a:gd name="T22" fmla="*/ 10 w 18"/>
                    <a:gd name="T23" fmla="*/ 1 h 16"/>
                    <a:gd name="T24" fmla="*/ 12 w 18"/>
                    <a:gd name="T25" fmla="*/ 3 h 16"/>
                    <a:gd name="T26" fmla="*/ 11 w 18"/>
                    <a:gd name="T27" fmla="*/ 6 h 16"/>
                    <a:gd name="T28" fmla="*/ 12 w 18"/>
                    <a:gd name="T29" fmla="*/ 6 h 16"/>
                    <a:gd name="T30" fmla="*/ 15 w 18"/>
                    <a:gd name="T31" fmla="*/ 6 h 16"/>
                    <a:gd name="T32" fmla="*/ 18 w 18"/>
                    <a:gd name="T33" fmla="*/ 7 h 16"/>
                    <a:gd name="T34" fmla="*/ 16 w 18"/>
                    <a:gd name="T35" fmla="*/ 9 h 16"/>
                    <a:gd name="T36" fmla="*/ 12 w 18"/>
                    <a:gd name="T37" fmla="*/ 9 h 16"/>
                    <a:gd name="T38" fmla="*/ 9 w 18"/>
                    <a:gd name="T39" fmla="*/ 5 h 16"/>
                    <a:gd name="T40" fmla="*/ 9 w 18"/>
                    <a:gd name="T41" fmla="*/ 4 h 16"/>
                    <a:gd name="T42" fmla="*/ 8 w 18"/>
                    <a:gd name="T43" fmla="*/ 3 h 16"/>
                    <a:gd name="T44" fmla="*/ 7 w 18"/>
                    <a:gd name="T45" fmla="*/ 3 h 16"/>
                    <a:gd name="T46" fmla="*/ 6 w 18"/>
                    <a:gd name="T47" fmla="*/ 3 h 16"/>
                    <a:gd name="T48" fmla="*/ 5 w 18"/>
                    <a:gd name="T49" fmla="*/ 5 h 16"/>
                    <a:gd name="T50" fmla="*/ 3 w 18"/>
                    <a:gd name="T51" fmla="*/ 6 h 16"/>
                    <a:gd name="T52" fmla="*/ 6 w 18"/>
                    <a:gd name="T53" fmla="*/ 8 h 16"/>
                    <a:gd name="T54" fmla="*/ 7 w 18"/>
                    <a:gd name="T55" fmla="*/ 7 h 16"/>
                    <a:gd name="T56" fmla="*/ 9 w 18"/>
                    <a:gd name="T57" fmla="*/ 5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18" h="16">
                      <a:moveTo>
                        <a:pt x="12" y="9"/>
                      </a:moveTo>
                      <a:cubicBezTo>
                        <a:pt x="11" y="8"/>
                        <a:pt x="10" y="8"/>
                        <a:pt x="10" y="8"/>
                      </a:cubicBezTo>
                      <a:cubicBezTo>
                        <a:pt x="10" y="8"/>
                        <a:pt x="9" y="8"/>
                        <a:pt x="9" y="9"/>
                      </a:cubicBezTo>
                      <a:cubicBezTo>
                        <a:pt x="9" y="9"/>
                        <a:pt x="8" y="9"/>
                        <a:pt x="8" y="9"/>
                      </a:cubicBezTo>
                      <a:cubicBezTo>
                        <a:pt x="8" y="10"/>
                        <a:pt x="8" y="10"/>
                        <a:pt x="8" y="10"/>
                      </a:cubicBezTo>
                      <a:cubicBezTo>
                        <a:pt x="12" y="14"/>
                        <a:pt x="12" y="14"/>
                        <a:pt x="12" y="14"/>
                      </a:cubicBezTo>
                      <a:cubicBezTo>
                        <a:pt x="10" y="16"/>
                        <a:pt x="10" y="16"/>
                        <a:pt x="10" y="16"/>
                      </a:cubicBezTo>
                      <a:cubicBezTo>
                        <a:pt x="0" y="7"/>
                        <a:pt x="0" y="7"/>
                        <a:pt x="0" y="7"/>
                      </a:cubicBezTo>
                      <a:cubicBezTo>
                        <a:pt x="4" y="2"/>
                        <a:pt x="4" y="2"/>
                        <a:pt x="4" y="2"/>
                      </a:cubicBezTo>
                      <a:cubicBezTo>
                        <a:pt x="5" y="1"/>
                        <a:pt x="6" y="1"/>
                        <a:pt x="6" y="0"/>
                      </a:cubicBezTo>
                      <a:cubicBezTo>
                        <a:pt x="7" y="0"/>
                        <a:pt x="8" y="0"/>
                        <a:pt x="8" y="0"/>
                      </a:cubicBezTo>
                      <a:cubicBezTo>
                        <a:pt x="9" y="0"/>
                        <a:pt x="10" y="1"/>
                        <a:pt x="10" y="1"/>
                      </a:cubicBezTo>
                      <a:cubicBezTo>
                        <a:pt x="11" y="2"/>
                        <a:pt x="11" y="3"/>
                        <a:pt x="12" y="3"/>
                      </a:cubicBezTo>
                      <a:cubicBezTo>
                        <a:pt x="12" y="4"/>
                        <a:pt x="11" y="5"/>
                        <a:pt x="11" y="6"/>
                      </a:cubicBezTo>
                      <a:cubicBezTo>
                        <a:pt x="11" y="6"/>
                        <a:pt x="12" y="6"/>
                        <a:pt x="12" y="6"/>
                      </a:cubicBezTo>
                      <a:cubicBezTo>
                        <a:pt x="13" y="6"/>
                        <a:pt x="14" y="6"/>
                        <a:pt x="15" y="6"/>
                      </a:cubicBezTo>
                      <a:cubicBezTo>
                        <a:pt x="18" y="7"/>
                        <a:pt x="18" y="7"/>
                        <a:pt x="18" y="7"/>
                      </a:cubicBezTo>
                      <a:cubicBezTo>
                        <a:pt x="16" y="9"/>
                        <a:pt x="16" y="9"/>
                        <a:pt x="16" y="9"/>
                      </a:cubicBezTo>
                      <a:cubicBezTo>
                        <a:pt x="12" y="9"/>
                        <a:pt x="12" y="9"/>
                        <a:pt x="12" y="9"/>
                      </a:cubicBezTo>
                      <a:close/>
                      <a:moveTo>
                        <a:pt x="9" y="5"/>
                      </a:moveTo>
                      <a:cubicBezTo>
                        <a:pt x="9" y="5"/>
                        <a:pt x="9" y="4"/>
                        <a:pt x="9" y="4"/>
                      </a:cubicBezTo>
                      <a:cubicBezTo>
                        <a:pt x="9" y="4"/>
                        <a:pt x="9" y="4"/>
                        <a:pt x="8" y="3"/>
                      </a:cubicBezTo>
                      <a:cubicBezTo>
                        <a:pt x="8" y="3"/>
                        <a:pt x="8" y="3"/>
                        <a:pt x="7" y="3"/>
                      </a:cubicBezTo>
                      <a:cubicBezTo>
                        <a:pt x="7" y="3"/>
                        <a:pt x="7" y="3"/>
                        <a:pt x="6" y="3"/>
                      </a:cubicBezTo>
                      <a:cubicBezTo>
                        <a:pt x="6" y="3"/>
                        <a:pt x="6" y="4"/>
                        <a:pt x="5" y="5"/>
                      </a:cubicBezTo>
                      <a:cubicBezTo>
                        <a:pt x="3" y="6"/>
                        <a:pt x="3" y="6"/>
                        <a:pt x="3" y="6"/>
                      </a:cubicBezTo>
                      <a:cubicBezTo>
                        <a:pt x="6" y="8"/>
                        <a:pt x="6" y="8"/>
                        <a:pt x="6" y="8"/>
                      </a:cubicBezTo>
                      <a:cubicBezTo>
                        <a:pt x="7" y="7"/>
                        <a:pt x="7" y="7"/>
                        <a:pt x="7" y="7"/>
                      </a:cubicBezTo>
                      <a:cubicBezTo>
                        <a:pt x="8" y="6"/>
                        <a:pt x="9" y="5"/>
                        <a:pt x="9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19" name="iṩ1ïḋè"/>
                <p:cNvSpPr/>
                <p:nvPr/>
              </p:nvSpPr>
              <p:spPr bwMode="auto">
                <a:xfrm>
                  <a:off x="5302250" y="3641726"/>
                  <a:ext cx="57150" cy="57150"/>
                </a:xfrm>
                <a:custGeom>
                  <a:avLst/>
                  <a:gdLst>
                    <a:gd name="T0" fmla="*/ 19 w 36"/>
                    <a:gd name="T1" fmla="*/ 36 h 36"/>
                    <a:gd name="T2" fmla="*/ 0 w 36"/>
                    <a:gd name="T3" fmla="*/ 15 h 36"/>
                    <a:gd name="T4" fmla="*/ 17 w 36"/>
                    <a:gd name="T5" fmla="*/ 0 h 36"/>
                    <a:gd name="T6" fmla="*/ 19 w 36"/>
                    <a:gd name="T7" fmla="*/ 5 h 36"/>
                    <a:gd name="T8" fmla="*/ 9 w 36"/>
                    <a:gd name="T9" fmla="*/ 15 h 36"/>
                    <a:gd name="T10" fmla="*/ 13 w 36"/>
                    <a:gd name="T11" fmla="*/ 19 h 36"/>
                    <a:gd name="T12" fmla="*/ 23 w 36"/>
                    <a:gd name="T13" fmla="*/ 11 h 36"/>
                    <a:gd name="T14" fmla="*/ 25 w 36"/>
                    <a:gd name="T15" fmla="*/ 15 h 36"/>
                    <a:gd name="T16" fmla="*/ 15 w 36"/>
                    <a:gd name="T17" fmla="*/ 24 h 36"/>
                    <a:gd name="T18" fmla="*/ 19 w 36"/>
                    <a:gd name="T19" fmla="*/ 30 h 36"/>
                    <a:gd name="T20" fmla="*/ 31 w 36"/>
                    <a:gd name="T21" fmla="*/ 19 h 36"/>
                    <a:gd name="T22" fmla="*/ 36 w 36"/>
                    <a:gd name="T23" fmla="*/ 24 h 36"/>
                    <a:gd name="T24" fmla="*/ 19 w 36"/>
                    <a:gd name="T25" fmla="*/ 36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6" h="36">
                      <a:moveTo>
                        <a:pt x="19" y="36"/>
                      </a:moveTo>
                      <a:lnTo>
                        <a:pt x="0" y="15"/>
                      </a:lnTo>
                      <a:lnTo>
                        <a:pt x="17" y="0"/>
                      </a:lnTo>
                      <a:lnTo>
                        <a:pt x="19" y="5"/>
                      </a:lnTo>
                      <a:lnTo>
                        <a:pt x="9" y="15"/>
                      </a:lnTo>
                      <a:lnTo>
                        <a:pt x="13" y="19"/>
                      </a:lnTo>
                      <a:lnTo>
                        <a:pt x="23" y="11"/>
                      </a:lnTo>
                      <a:lnTo>
                        <a:pt x="25" y="15"/>
                      </a:lnTo>
                      <a:lnTo>
                        <a:pt x="15" y="24"/>
                      </a:lnTo>
                      <a:lnTo>
                        <a:pt x="19" y="30"/>
                      </a:lnTo>
                      <a:lnTo>
                        <a:pt x="31" y="19"/>
                      </a:lnTo>
                      <a:lnTo>
                        <a:pt x="36" y="24"/>
                      </a:lnTo>
                      <a:lnTo>
                        <a:pt x="19" y="3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20" name="i$ḻíḋê"/>
                <p:cNvSpPr/>
                <p:nvPr/>
              </p:nvSpPr>
              <p:spPr bwMode="auto">
                <a:xfrm>
                  <a:off x="5262563" y="3665538"/>
                  <a:ext cx="46038" cy="53975"/>
                </a:xfrm>
                <a:custGeom>
                  <a:avLst/>
                  <a:gdLst>
                    <a:gd name="T0" fmla="*/ 23 w 29"/>
                    <a:gd name="T1" fmla="*/ 0 h 34"/>
                    <a:gd name="T2" fmla="*/ 29 w 29"/>
                    <a:gd name="T3" fmla="*/ 30 h 34"/>
                    <a:gd name="T4" fmla="*/ 23 w 29"/>
                    <a:gd name="T5" fmla="*/ 34 h 34"/>
                    <a:gd name="T6" fmla="*/ 0 w 29"/>
                    <a:gd name="T7" fmla="*/ 15 h 34"/>
                    <a:gd name="T8" fmla="*/ 7 w 29"/>
                    <a:gd name="T9" fmla="*/ 11 h 34"/>
                    <a:gd name="T10" fmla="*/ 23 w 29"/>
                    <a:gd name="T11" fmla="*/ 25 h 34"/>
                    <a:gd name="T12" fmla="*/ 19 w 29"/>
                    <a:gd name="T13" fmla="*/ 4 h 34"/>
                    <a:gd name="T14" fmla="*/ 23 w 29"/>
                    <a:gd name="T15" fmla="*/ 0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9" h="34">
                      <a:moveTo>
                        <a:pt x="23" y="0"/>
                      </a:moveTo>
                      <a:lnTo>
                        <a:pt x="29" y="30"/>
                      </a:lnTo>
                      <a:lnTo>
                        <a:pt x="23" y="34"/>
                      </a:lnTo>
                      <a:lnTo>
                        <a:pt x="0" y="15"/>
                      </a:lnTo>
                      <a:lnTo>
                        <a:pt x="7" y="11"/>
                      </a:lnTo>
                      <a:lnTo>
                        <a:pt x="23" y="25"/>
                      </a:lnTo>
                      <a:lnTo>
                        <a:pt x="19" y="4"/>
                      </a:lnTo>
                      <a:lnTo>
                        <a:pt x="2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21" name="íşḷíḑe"/>
                <p:cNvSpPr/>
                <p:nvPr/>
              </p:nvSpPr>
              <p:spPr bwMode="auto">
                <a:xfrm>
                  <a:off x="5249863" y="3689351"/>
                  <a:ext cx="26988" cy="42863"/>
                </a:xfrm>
                <a:custGeom>
                  <a:avLst/>
                  <a:gdLst>
                    <a:gd name="T0" fmla="*/ 17 w 17"/>
                    <a:gd name="T1" fmla="*/ 25 h 27"/>
                    <a:gd name="T2" fmla="*/ 12 w 17"/>
                    <a:gd name="T3" fmla="*/ 27 h 27"/>
                    <a:gd name="T4" fmla="*/ 0 w 17"/>
                    <a:gd name="T5" fmla="*/ 2 h 27"/>
                    <a:gd name="T6" fmla="*/ 6 w 17"/>
                    <a:gd name="T7" fmla="*/ 0 h 27"/>
                    <a:gd name="T8" fmla="*/ 17 w 17"/>
                    <a:gd name="T9" fmla="*/ 25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27">
                      <a:moveTo>
                        <a:pt x="17" y="25"/>
                      </a:moveTo>
                      <a:lnTo>
                        <a:pt x="12" y="27"/>
                      </a:lnTo>
                      <a:lnTo>
                        <a:pt x="0" y="2"/>
                      </a:lnTo>
                      <a:lnTo>
                        <a:pt x="6" y="0"/>
                      </a:lnTo>
                      <a:lnTo>
                        <a:pt x="17" y="2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22" name="îṡḷiḋe"/>
                <p:cNvSpPr/>
                <p:nvPr/>
              </p:nvSpPr>
              <p:spPr bwMode="auto">
                <a:xfrm>
                  <a:off x="5207000" y="3695701"/>
                  <a:ext cx="46038" cy="53975"/>
                </a:xfrm>
                <a:custGeom>
                  <a:avLst/>
                  <a:gdLst>
                    <a:gd name="T0" fmla="*/ 23 w 29"/>
                    <a:gd name="T1" fmla="*/ 0 h 34"/>
                    <a:gd name="T2" fmla="*/ 29 w 29"/>
                    <a:gd name="T3" fmla="*/ 27 h 34"/>
                    <a:gd name="T4" fmla="*/ 25 w 29"/>
                    <a:gd name="T5" fmla="*/ 29 h 34"/>
                    <a:gd name="T6" fmla="*/ 8 w 29"/>
                    <a:gd name="T7" fmla="*/ 15 h 34"/>
                    <a:gd name="T8" fmla="*/ 12 w 29"/>
                    <a:gd name="T9" fmla="*/ 32 h 34"/>
                    <a:gd name="T10" fmla="*/ 8 w 29"/>
                    <a:gd name="T11" fmla="*/ 34 h 34"/>
                    <a:gd name="T12" fmla="*/ 0 w 29"/>
                    <a:gd name="T13" fmla="*/ 6 h 34"/>
                    <a:gd name="T14" fmla="*/ 6 w 29"/>
                    <a:gd name="T15" fmla="*/ 4 h 34"/>
                    <a:gd name="T16" fmla="*/ 23 w 29"/>
                    <a:gd name="T17" fmla="*/ 19 h 34"/>
                    <a:gd name="T18" fmla="*/ 17 w 29"/>
                    <a:gd name="T19" fmla="*/ 2 h 34"/>
                    <a:gd name="T20" fmla="*/ 23 w 29"/>
                    <a:gd name="T21" fmla="*/ 0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9" h="34">
                      <a:moveTo>
                        <a:pt x="23" y="0"/>
                      </a:moveTo>
                      <a:lnTo>
                        <a:pt x="29" y="27"/>
                      </a:lnTo>
                      <a:lnTo>
                        <a:pt x="25" y="29"/>
                      </a:lnTo>
                      <a:lnTo>
                        <a:pt x="8" y="15"/>
                      </a:lnTo>
                      <a:lnTo>
                        <a:pt x="12" y="32"/>
                      </a:lnTo>
                      <a:lnTo>
                        <a:pt x="8" y="34"/>
                      </a:lnTo>
                      <a:lnTo>
                        <a:pt x="0" y="6"/>
                      </a:lnTo>
                      <a:lnTo>
                        <a:pt x="6" y="4"/>
                      </a:lnTo>
                      <a:lnTo>
                        <a:pt x="23" y="19"/>
                      </a:lnTo>
                      <a:lnTo>
                        <a:pt x="17" y="2"/>
                      </a:lnTo>
                      <a:lnTo>
                        <a:pt x="2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23" name="iSḷîḋè"/>
                <p:cNvSpPr/>
                <p:nvPr/>
              </p:nvSpPr>
              <p:spPr bwMode="auto">
                <a:xfrm>
                  <a:off x="5164138" y="3705226"/>
                  <a:ext cx="36513" cy="50800"/>
                </a:xfrm>
                <a:custGeom>
                  <a:avLst/>
                  <a:gdLst>
                    <a:gd name="T0" fmla="*/ 9 w 11"/>
                    <a:gd name="T1" fmla="*/ 8 h 15"/>
                    <a:gd name="T2" fmla="*/ 8 w 11"/>
                    <a:gd name="T3" fmla="*/ 1 h 15"/>
                    <a:gd name="T4" fmla="*/ 11 w 11"/>
                    <a:gd name="T5" fmla="*/ 0 h 15"/>
                    <a:gd name="T6" fmla="*/ 11 w 11"/>
                    <a:gd name="T7" fmla="*/ 7 h 15"/>
                    <a:gd name="T8" fmla="*/ 11 w 11"/>
                    <a:gd name="T9" fmla="*/ 11 h 15"/>
                    <a:gd name="T10" fmla="*/ 11 w 11"/>
                    <a:gd name="T11" fmla="*/ 13 h 15"/>
                    <a:gd name="T12" fmla="*/ 9 w 11"/>
                    <a:gd name="T13" fmla="*/ 14 h 15"/>
                    <a:gd name="T14" fmla="*/ 7 w 11"/>
                    <a:gd name="T15" fmla="*/ 14 h 15"/>
                    <a:gd name="T16" fmla="*/ 4 w 11"/>
                    <a:gd name="T17" fmla="*/ 14 h 15"/>
                    <a:gd name="T18" fmla="*/ 2 w 11"/>
                    <a:gd name="T19" fmla="*/ 13 h 15"/>
                    <a:gd name="T20" fmla="*/ 1 w 11"/>
                    <a:gd name="T21" fmla="*/ 12 h 15"/>
                    <a:gd name="T22" fmla="*/ 1 w 11"/>
                    <a:gd name="T23" fmla="*/ 8 h 15"/>
                    <a:gd name="T24" fmla="*/ 0 w 11"/>
                    <a:gd name="T25" fmla="*/ 1 h 15"/>
                    <a:gd name="T26" fmla="*/ 3 w 11"/>
                    <a:gd name="T27" fmla="*/ 1 h 15"/>
                    <a:gd name="T28" fmla="*/ 3 w 11"/>
                    <a:gd name="T29" fmla="*/ 8 h 15"/>
                    <a:gd name="T30" fmla="*/ 4 w 11"/>
                    <a:gd name="T31" fmla="*/ 11 h 15"/>
                    <a:gd name="T32" fmla="*/ 4 w 11"/>
                    <a:gd name="T33" fmla="*/ 12 h 15"/>
                    <a:gd name="T34" fmla="*/ 6 w 11"/>
                    <a:gd name="T35" fmla="*/ 12 h 15"/>
                    <a:gd name="T36" fmla="*/ 8 w 11"/>
                    <a:gd name="T37" fmla="*/ 12 h 15"/>
                    <a:gd name="T38" fmla="*/ 9 w 11"/>
                    <a:gd name="T39" fmla="*/ 10 h 15"/>
                    <a:gd name="T40" fmla="*/ 9 w 11"/>
                    <a:gd name="T41" fmla="*/ 8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1" h="15">
                      <a:moveTo>
                        <a:pt x="9" y="8"/>
                      </a:moveTo>
                      <a:cubicBezTo>
                        <a:pt x="8" y="1"/>
                        <a:pt x="8" y="1"/>
                        <a:pt x="8" y="1"/>
                      </a:cubicBezTo>
                      <a:cubicBezTo>
                        <a:pt x="11" y="0"/>
                        <a:pt x="11" y="0"/>
                        <a:pt x="11" y="0"/>
                      </a:cubicBezTo>
                      <a:cubicBezTo>
                        <a:pt x="11" y="7"/>
                        <a:pt x="11" y="7"/>
                        <a:pt x="11" y="7"/>
                      </a:cubicBezTo>
                      <a:cubicBezTo>
                        <a:pt x="11" y="9"/>
                        <a:pt x="11" y="10"/>
                        <a:pt x="11" y="11"/>
                      </a:cubicBezTo>
                      <a:cubicBezTo>
                        <a:pt x="11" y="12"/>
                        <a:pt x="11" y="12"/>
                        <a:pt x="11" y="13"/>
                      </a:cubicBezTo>
                      <a:cubicBezTo>
                        <a:pt x="10" y="13"/>
                        <a:pt x="10" y="14"/>
                        <a:pt x="9" y="14"/>
                      </a:cubicBezTo>
                      <a:cubicBezTo>
                        <a:pt x="9" y="14"/>
                        <a:pt x="8" y="14"/>
                        <a:pt x="7" y="14"/>
                      </a:cubicBezTo>
                      <a:cubicBezTo>
                        <a:pt x="5" y="15"/>
                        <a:pt x="4" y="15"/>
                        <a:pt x="4" y="14"/>
                      </a:cubicBezTo>
                      <a:cubicBezTo>
                        <a:pt x="3" y="14"/>
                        <a:pt x="2" y="14"/>
                        <a:pt x="2" y="13"/>
                      </a:cubicBezTo>
                      <a:cubicBezTo>
                        <a:pt x="2" y="13"/>
                        <a:pt x="1" y="12"/>
                        <a:pt x="1" y="12"/>
                      </a:cubicBezTo>
                      <a:cubicBezTo>
                        <a:pt x="1" y="11"/>
                        <a:pt x="1" y="10"/>
                        <a:pt x="1" y="8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3" y="1"/>
                        <a:pt x="3" y="1"/>
                        <a:pt x="3" y="1"/>
                      </a:cubicBezTo>
                      <a:cubicBezTo>
                        <a:pt x="3" y="8"/>
                        <a:pt x="3" y="8"/>
                        <a:pt x="3" y="8"/>
                      </a:cubicBezTo>
                      <a:cubicBezTo>
                        <a:pt x="3" y="9"/>
                        <a:pt x="3" y="10"/>
                        <a:pt x="4" y="11"/>
                      </a:cubicBezTo>
                      <a:cubicBezTo>
                        <a:pt x="4" y="11"/>
                        <a:pt x="4" y="12"/>
                        <a:pt x="4" y="12"/>
                      </a:cubicBezTo>
                      <a:cubicBezTo>
                        <a:pt x="5" y="12"/>
                        <a:pt x="6" y="12"/>
                        <a:pt x="6" y="12"/>
                      </a:cubicBezTo>
                      <a:cubicBezTo>
                        <a:pt x="7" y="12"/>
                        <a:pt x="8" y="12"/>
                        <a:pt x="8" y="12"/>
                      </a:cubicBezTo>
                      <a:cubicBezTo>
                        <a:pt x="8" y="11"/>
                        <a:pt x="9" y="11"/>
                        <a:pt x="9" y="10"/>
                      </a:cubicBezTo>
                      <a:cubicBezTo>
                        <a:pt x="9" y="10"/>
                        <a:pt x="9" y="9"/>
                        <a:pt x="9" y="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24" name="iŝlíḋê"/>
                <p:cNvSpPr/>
                <p:nvPr/>
              </p:nvSpPr>
              <p:spPr bwMode="auto">
                <a:xfrm>
                  <a:off x="5091113" y="3705226"/>
                  <a:ext cx="42863" cy="47625"/>
                </a:xfrm>
                <a:custGeom>
                  <a:avLst/>
                  <a:gdLst>
                    <a:gd name="T0" fmla="*/ 9 w 13"/>
                    <a:gd name="T1" fmla="*/ 11 h 14"/>
                    <a:gd name="T2" fmla="*/ 10 w 13"/>
                    <a:gd name="T3" fmla="*/ 9 h 14"/>
                    <a:gd name="T4" fmla="*/ 7 w 13"/>
                    <a:gd name="T5" fmla="*/ 9 h 14"/>
                    <a:gd name="T6" fmla="*/ 7 w 13"/>
                    <a:gd name="T7" fmla="*/ 6 h 14"/>
                    <a:gd name="T8" fmla="*/ 13 w 13"/>
                    <a:gd name="T9" fmla="*/ 7 h 14"/>
                    <a:gd name="T10" fmla="*/ 12 w 13"/>
                    <a:gd name="T11" fmla="*/ 13 h 14"/>
                    <a:gd name="T12" fmla="*/ 9 w 13"/>
                    <a:gd name="T13" fmla="*/ 14 h 14"/>
                    <a:gd name="T14" fmla="*/ 6 w 13"/>
                    <a:gd name="T15" fmla="*/ 14 h 14"/>
                    <a:gd name="T16" fmla="*/ 2 w 13"/>
                    <a:gd name="T17" fmla="*/ 12 h 14"/>
                    <a:gd name="T18" fmla="*/ 0 w 13"/>
                    <a:gd name="T19" fmla="*/ 9 h 14"/>
                    <a:gd name="T20" fmla="*/ 0 w 13"/>
                    <a:gd name="T21" fmla="*/ 6 h 14"/>
                    <a:gd name="T22" fmla="*/ 2 w 13"/>
                    <a:gd name="T23" fmla="*/ 2 h 14"/>
                    <a:gd name="T24" fmla="*/ 5 w 13"/>
                    <a:gd name="T25" fmla="*/ 0 h 14"/>
                    <a:gd name="T26" fmla="*/ 8 w 13"/>
                    <a:gd name="T27" fmla="*/ 0 h 14"/>
                    <a:gd name="T28" fmla="*/ 12 w 13"/>
                    <a:gd name="T29" fmla="*/ 2 h 14"/>
                    <a:gd name="T30" fmla="*/ 13 w 13"/>
                    <a:gd name="T31" fmla="*/ 5 h 14"/>
                    <a:gd name="T32" fmla="*/ 10 w 13"/>
                    <a:gd name="T33" fmla="*/ 5 h 14"/>
                    <a:gd name="T34" fmla="*/ 9 w 13"/>
                    <a:gd name="T35" fmla="*/ 3 h 14"/>
                    <a:gd name="T36" fmla="*/ 8 w 13"/>
                    <a:gd name="T37" fmla="*/ 2 h 14"/>
                    <a:gd name="T38" fmla="*/ 5 w 13"/>
                    <a:gd name="T39" fmla="*/ 3 h 14"/>
                    <a:gd name="T40" fmla="*/ 3 w 13"/>
                    <a:gd name="T41" fmla="*/ 6 h 14"/>
                    <a:gd name="T42" fmla="*/ 4 w 13"/>
                    <a:gd name="T43" fmla="*/ 10 h 14"/>
                    <a:gd name="T44" fmla="*/ 6 w 13"/>
                    <a:gd name="T45" fmla="*/ 11 h 14"/>
                    <a:gd name="T46" fmla="*/ 8 w 13"/>
                    <a:gd name="T47" fmla="*/ 11 h 14"/>
                    <a:gd name="T48" fmla="*/ 9 w 13"/>
                    <a:gd name="T49" fmla="*/ 11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13" h="14">
                      <a:moveTo>
                        <a:pt x="9" y="11"/>
                      </a:moveTo>
                      <a:cubicBezTo>
                        <a:pt x="10" y="9"/>
                        <a:pt x="10" y="9"/>
                        <a:pt x="10" y="9"/>
                      </a:cubicBezTo>
                      <a:cubicBezTo>
                        <a:pt x="7" y="9"/>
                        <a:pt x="7" y="9"/>
                        <a:pt x="7" y="9"/>
                      </a:cubicBezTo>
                      <a:cubicBezTo>
                        <a:pt x="7" y="6"/>
                        <a:pt x="7" y="6"/>
                        <a:pt x="7" y="6"/>
                      </a:cubicBezTo>
                      <a:cubicBezTo>
                        <a:pt x="13" y="7"/>
                        <a:pt x="13" y="7"/>
                        <a:pt x="13" y="7"/>
                      </a:cubicBezTo>
                      <a:cubicBezTo>
                        <a:pt x="12" y="13"/>
                        <a:pt x="12" y="13"/>
                        <a:pt x="12" y="13"/>
                      </a:cubicBezTo>
                      <a:cubicBezTo>
                        <a:pt x="11" y="13"/>
                        <a:pt x="10" y="13"/>
                        <a:pt x="9" y="14"/>
                      </a:cubicBezTo>
                      <a:cubicBezTo>
                        <a:pt x="8" y="14"/>
                        <a:pt x="7" y="14"/>
                        <a:pt x="6" y="14"/>
                      </a:cubicBezTo>
                      <a:cubicBezTo>
                        <a:pt x="5" y="14"/>
                        <a:pt x="3" y="13"/>
                        <a:pt x="2" y="12"/>
                      </a:cubicBezTo>
                      <a:cubicBezTo>
                        <a:pt x="1" y="12"/>
                        <a:pt x="1" y="11"/>
                        <a:pt x="0" y="9"/>
                      </a:cubicBezTo>
                      <a:cubicBezTo>
                        <a:pt x="0" y="8"/>
                        <a:pt x="0" y="7"/>
                        <a:pt x="0" y="6"/>
                      </a:cubicBezTo>
                      <a:cubicBezTo>
                        <a:pt x="0" y="4"/>
                        <a:pt x="1" y="3"/>
                        <a:pt x="2" y="2"/>
                      </a:cubicBezTo>
                      <a:cubicBezTo>
                        <a:pt x="2" y="1"/>
                        <a:pt x="3" y="1"/>
                        <a:pt x="5" y="0"/>
                      </a:cubicBezTo>
                      <a:cubicBezTo>
                        <a:pt x="6" y="0"/>
                        <a:pt x="7" y="0"/>
                        <a:pt x="8" y="0"/>
                      </a:cubicBezTo>
                      <a:cubicBezTo>
                        <a:pt x="10" y="0"/>
                        <a:pt x="11" y="1"/>
                        <a:pt x="12" y="2"/>
                      </a:cubicBezTo>
                      <a:cubicBezTo>
                        <a:pt x="13" y="2"/>
                        <a:pt x="13" y="3"/>
                        <a:pt x="13" y="5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0" y="4"/>
                        <a:pt x="10" y="4"/>
                        <a:pt x="9" y="3"/>
                      </a:cubicBezTo>
                      <a:cubicBezTo>
                        <a:pt x="9" y="3"/>
                        <a:pt x="8" y="2"/>
                        <a:pt x="8" y="2"/>
                      </a:cubicBezTo>
                      <a:cubicBezTo>
                        <a:pt x="6" y="2"/>
                        <a:pt x="5" y="2"/>
                        <a:pt x="5" y="3"/>
                      </a:cubicBezTo>
                      <a:cubicBezTo>
                        <a:pt x="4" y="4"/>
                        <a:pt x="3" y="5"/>
                        <a:pt x="3" y="6"/>
                      </a:cubicBezTo>
                      <a:cubicBezTo>
                        <a:pt x="3" y="8"/>
                        <a:pt x="3" y="9"/>
                        <a:pt x="4" y="10"/>
                      </a:cubicBezTo>
                      <a:cubicBezTo>
                        <a:pt x="4" y="11"/>
                        <a:pt x="5" y="11"/>
                        <a:pt x="6" y="11"/>
                      </a:cubicBezTo>
                      <a:cubicBezTo>
                        <a:pt x="7" y="12"/>
                        <a:pt x="7" y="12"/>
                        <a:pt x="8" y="11"/>
                      </a:cubicBezTo>
                      <a:cubicBezTo>
                        <a:pt x="9" y="11"/>
                        <a:pt x="9" y="11"/>
                        <a:pt x="9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25" name="íṥḷïdé"/>
                <p:cNvSpPr/>
                <p:nvPr/>
              </p:nvSpPr>
              <p:spPr bwMode="auto">
                <a:xfrm>
                  <a:off x="5038725" y="3689351"/>
                  <a:ext cx="49213" cy="52388"/>
                </a:xfrm>
                <a:custGeom>
                  <a:avLst/>
                  <a:gdLst>
                    <a:gd name="T0" fmla="*/ 21 w 31"/>
                    <a:gd name="T1" fmla="*/ 23 h 33"/>
                    <a:gd name="T2" fmla="*/ 27 w 31"/>
                    <a:gd name="T3" fmla="*/ 6 h 33"/>
                    <a:gd name="T4" fmla="*/ 31 w 31"/>
                    <a:gd name="T5" fmla="*/ 8 h 33"/>
                    <a:gd name="T6" fmla="*/ 23 w 31"/>
                    <a:gd name="T7" fmla="*/ 33 h 33"/>
                    <a:gd name="T8" fmla="*/ 16 w 31"/>
                    <a:gd name="T9" fmla="*/ 31 h 33"/>
                    <a:gd name="T10" fmla="*/ 12 w 31"/>
                    <a:gd name="T11" fmla="*/ 10 h 33"/>
                    <a:gd name="T12" fmla="*/ 6 w 31"/>
                    <a:gd name="T13" fmla="*/ 29 h 33"/>
                    <a:gd name="T14" fmla="*/ 0 w 31"/>
                    <a:gd name="T15" fmla="*/ 27 h 33"/>
                    <a:gd name="T16" fmla="*/ 10 w 31"/>
                    <a:gd name="T17" fmla="*/ 0 h 33"/>
                    <a:gd name="T18" fmla="*/ 14 w 31"/>
                    <a:gd name="T19" fmla="*/ 2 h 33"/>
                    <a:gd name="T20" fmla="*/ 21 w 31"/>
                    <a:gd name="T21" fmla="*/ 23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31" h="33">
                      <a:moveTo>
                        <a:pt x="21" y="23"/>
                      </a:moveTo>
                      <a:lnTo>
                        <a:pt x="27" y="6"/>
                      </a:lnTo>
                      <a:lnTo>
                        <a:pt x="31" y="8"/>
                      </a:lnTo>
                      <a:lnTo>
                        <a:pt x="23" y="33"/>
                      </a:lnTo>
                      <a:lnTo>
                        <a:pt x="16" y="31"/>
                      </a:lnTo>
                      <a:lnTo>
                        <a:pt x="12" y="10"/>
                      </a:lnTo>
                      <a:lnTo>
                        <a:pt x="6" y="29"/>
                      </a:lnTo>
                      <a:lnTo>
                        <a:pt x="0" y="27"/>
                      </a:lnTo>
                      <a:lnTo>
                        <a:pt x="10" y="0"/>
                      </a:lnTo>
                      <a:lnTo>
                        <a:pt x="14" y="2"/>
                      </a:lnTo>
                      <a:lnTo>
                        <a:pt x="21" y="2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26" name="î$1ïdé"/>
                <p:cNvSpPr/>
                <p:nvPr/>
              </p:nvSpPr>
              <p:spPr bwMode="auto">
                <a:xfrm>
                  <a:off x="4995863" y="3671888"/>
                  <a:ext cx="46038" cy="47625"/>
                </a:xfrm>
                <a:custGeom>
                  <a:avLst/>
                  <a:gdLst>
                    <a:gd name="T0" fmla="*/ 6 w 14"/>
                    <a:gd name="T1" fmla="*/ 3 h 14"/>
                    <a:gd name="T2" fmla="*/ 4 w 14"/>
                    <a:gd name="T3" fmla="*/ 5 h 14"/>
                    <a:gd name="T4" fmla="*/ 3 w 14"/>
                    <a:gd name="T5" fmla="*/ 9 h 14"/>
                    <a:gd name="T6" fmla="*/ 5 w 14"/>
                    <a:gd name="T7" fmla="*/ 11 h 14"/>
                    <a:gd name="T8" fmla="*/ 7 w 14"/>
                    <a:gd name="T9" fmla="*/ 11 h 14"/>
                    <a:gd name="T10" fmla="*/ 10 w 14"/>
                    <a:gd name="T11" fmla="*/ 9 h 14"/>
                    <a:gd name="T12" fmla="*/ 11 w 14"/>
                    <a:gd name="T13" fmla="*/ 6 h 14"/>
                    <a:gd name="T14" fmla="*/ 9 w 14"/>
                    <a:gd name="T15" fmla="*/ 3 h 14"/>
                    <a:gd name="T16" fmla="*/ 6 w 14"/>
                    <a:gd name="T17" fmla="*/ 3 h 14"/>
                    <a:gd name="T18" fmla="*/ 8 w 14"/>
                    <a:gd name="T19" fmla="*/ 14 h 14"/>
                    <a:gd name="T20" fmla="*/ 3 w 14"/>
                    <a:gd name="T21" fmla="*/ 13 h 14"/>
                    <a:gd name="T22" fmla="*/ 0 w 14"/>
                    <a:gd name="T23" fmla="*/ 9 h 14"/>
                    <a:gd name="T24" fmla="*/ 1 w 14"/>
                    <a:gd name="T25" fmla="*/ 4 h 14"/>
                    <a:gd name="T26" fmla="*/ 4 w 14"/>
                    <a:gd name="T27" fmla="*/ 1 h 14"/>
                    <a:gd name="T28" fmla="*/ 6 w 14"/>
                    <a:gd name="T29" fmla="*/ 0 h 14"/>
                    <a:gd name="T30" fmla="*/ 8 w 14"/>
                    <a:gd name="T31" fmla="*/ 0 h 14"/>
                    <a:gd name="T32" fmla="*/ 11 w 14"/>
                    <a:gd name="T33" fmla="*/ 1 h 14"/>
                    <a:gd name="T34" fmla="*/ 14 w 14"/>
                    <a:gd name="T35" fmla="*/ 5 h 14"/>
                    <a:gd name="T36" fmla="*/ 13 w 14"/>
                    <a:gd name="T37" fmla="*/ 11 h 14"/>
                    <a:gd name="T38" fmla="*/ 8 w 14"/>
                    <a:gd name="T39" fmla="*/ 14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14" h="14">
                      <a:moveTo>
                        <a:pt x="6" y="3"/>
                      </a:moveTo>
                      <a:cubicBezTo>
                        <a:pt x="5" y="3"/>
                        <a:pt x="5" y="4"/>
                        <a:pt x="4" y="5"/>
                      </a:cubicBezTo>
                      <a:cubicBezTo>
                        <a:pt x="3" y="6"/>
                        <a:pt x="3" y="8"/>
                        <a:pt x="3" y="9"/>
                      </a:cubicBezTo>
                      <a:cubicBezTo>
                        <a:pt x="3" y="10"/>
                        <a:pt x="4" y="11"/>
                        <a:pt x="5" y="11"/>
                      </a:cubicBezTo>
                      <a:cubicBezTo>
                        <a:pt x="5" y="12"/>
                        <a:pt x="6" y="12"/>
                        <a:pt x="7" y="11"/>
                      </a:cubicBezTo>
                      <a:cubicBezTo>
                        <a:pt x="8" y="11"/>
                        <a:pt x="9" y="10"/>
                        <a:pt x="10" y="9"/>
                      </a:cubicBezTo>
                      <a:cubicBezTo>
                        <a:pt x="11" y="8"/>
                        <a:pt x="11" y="7"/>
                        <a:pt x="11" y="6"/>
                      </a:cubicBezTo>
                      <a:cubicBezTo>
                        <a:pt x="11" y="5"/>
                        <a:pt x="10" y="4"/>
                        <a:pt x="9" y="3"/>
                      </a:cubicBezTo>
                      <a:cubicBezTo>
                        <a:pt x="8" y="3"/>
                        <a:pt x="7" y="2"/>
                        <a:pt x="6" y="3"/>
                      </a:cubicBezTo>
                      <a:close/>
                      <a:moveTo>
                        <a:pt x="8" y="14"/>
                      </a:moveTo>
                      <a:cubicBezTo>
                        <a:pt x="7" y="14"/>
                        <a:pt x="5" y="14"/>
                        <a:pt x="3" y="13"/>
                      </a:cubicBezTo>
                      <a:cubicBezTo>
                        <a:pt x="2" y="12"/>
                        <a:pt x="1" y="11"/>
                        <a:pt x="0" y="9"/>
                      </a:cubicBezTo>
                      <a:cubicBezTo>
                        <a:pt x="0" y="7"/>
                        <a:pt x="0" y="6"/>
                        <a:pt x="1" y="4"/>
                      </a:cubicBezTo>
                      <a:cubicBezTo>
                        <a:pt x="2" y="3"/>
                        <a:pt x="3" y="2"/>
                        <a:pt x="4" y="1"/>
                      </a:cubicBezTo>
                      <a:cubicBezTo>
                        <a:pt x="4" y="1"/>
                        <a:pt x="5" y="0"/>
                        <a:pt x="6" y="0"/>
                      </a:cubicBezTo>
                      <a:cubicBezTo>
                        <a:pt x="6" y="0"/>
                        <a:pt x="7" y="0"/>
                        <a:pt x="8" y="0"/>
                      </a:cubicBezTo>
                      <a:cubicBezTo>
                        <a:pt x="9" y="0"/>
                        <a:pt x="10" y="1"/>
                        <a:pt x="11" y="1"/>
                      </a:cubicBezTo>
                      <a:cubicBezTo>
                        <a:pt x="12" y="2"/>
                        <a:pt x="13" y="4"/>
                        <a:pt x="14" y="5"/>
                      </a:cubicBezTo>
                      <a:cubicBezTo>
                        <a:pt x="14" y="7"/>
                        <a:pt x="14" y="9"/>
                        <a:pt x="13" y="11"/>
                      </a:cubicBezTo>
                      <a:cubicBezTo>
                        <a:pt x="11" y="12"/>
                        <a:pt x="10" y="13"/>
                        <a:pt x="8" y="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27" name="ïşľîḑe"/>
                <p:cNvSpPr/>
                <p:nvPr/>
              </p:nvSpPr>
              <p:spPr bwMode="auto">
                <a:xfrm>
                  <a:off x="4948238" y="3638551"/>
                  <a:ext cx="50800" cy="50800"/>
                </a:xfrm>
                <a:custGeom>
                  <a:avLst/>
                  <a:gdLst>
                    <a:gd name="T0" fmla="*/ 9 w 15"/>
                    <a:gd name="T1" fmla="*/ 3 h 15"/>
                    <a:gd name="T2" fmla="*/ 3 w 15"/>
                    <a:gd name="T3" fmla="*/ 10 h 15"/>
                    <a:gd name="T4" fmla="*/ 5 w 15"/>
                    <a:gd name="T5" fmla="*/ 11 h 15"/>
                    <a:gd name="T6" fmla="*/ 6 w 15"/>
                    <a:gd name="T7" fmla="*/ 12 h 15"/>
                    <a:gd name="T8" fmla="*/ 7 w 15"/>
                    <a:gd name="T9" fmla="*/ 13 h 15"/>
                    <a:gd name="T10" fmla="*/ 9 w 15"/>
                    <a:gd name="T11" fmla="*/ 12 h 15"/>
                    <a:gd name="T12" fmla="*/ 11 w 15"/>
                    <a:gd name="T13" fmla="*/ 10 h 15"/>
                    <a:gd name="T14" fmla="*/ 12 w 15"/>
                    <a:gd name="T15" fmla="*/ 8 h 15"/>
                    <a:gd name="T16" fmla="*/ 12 w 15"/>
                    <a:gd name="T17" fmla="*/ 7 h 15"/>
                    <a:gd name="T18" fmla="*/ 12 w 15"/>
                    <a:gd name="T19" fmla="*/ 6 h 15"/>
                    <a:gd name="T20" fmla="*/ 10 w 15"/>
                    <a:gd name="T21" fmla="*/ 4 h 15"/>
                    <a:gd name="T22" fmla="*/ 9 w 15"/>
                    <a:gd name="T23" fmla="*/ 3 h 15"/>
                    <a:gd name="T24" fmla="*/ 11 w 15"/>
                    <a:gd name="T25" fmla="*/ 14 h 15"/>
                    <a:gd name="T26" fmla="*/ 8 w 15"/>
                    <a:gd name="T27" fmla="*/ 15 h 15"/>
                    <a:gd name="T28" fmla="*/ 6 w 15"/>
                    <a:gd name="T29" fmla="*/ 15 h 15"/>
                    <a:gd name="T30" fmla="*/ 4 w 15"/>
                    <a:gd name="T31" fmla="*/ 13 h 15"/>
                    <a:gd name="T32" fmla="*/ 0 w 15"/>
                    <a:gd name="T33" fmla="*/ 10 h 15"/>
                    <a:gd name="T34" fmla="*/ 9 w 15"/>
                    <a:gd name="T35" fmla="*/ 0 h 15"/>
                    <a:gd name="T36" fmla="*/ 12 w 15"/>
                    <a:gd name="T37" fmla="*/ 3 h 15"/>
                    <a:gd name="T38" fmla="*/ 14 w 15"/>
                    <a:gd name="T39" fmla="*/ 5 h 15"/>
                    <a:gd name="T40" fmla="*/ 15 w 15"/>
                    <a:gd name="T41" fmla="*/ 7 h 15"/>
                    <a:gd name="T42" fmla="*/ 14 w 15"/>
                    <a:gd name="T43" fmla="*/ 10 h 15"/>
                    <a:gd name="T44" fmla="*/ 13 w 15"/>
                    <a:gd name="T45" fmla="*/ 12 h 15"/>
                    <a:gd name="T46" fmla="*/ 11 w 15"/>
                    <a:gd name="T47" fmla="*/ 14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15" h="15">
                      <a:moveTo>
                        <a:pt x="9" y="3"/>
                      </a:moveTo>
                      <a:cubicBezTo>
                        <a:pt x="3" y="10"/>
                        <a:pt x="3" y="10"/>
                        <a:pt x="3" y="10"/>
                      </a:cubicBezTo>
                      <a:cubicBezTo>
                        <a:pt x="5" y="11"/>
                        <a:pt x="5" y="11"/>
                        <a:pt x="5" y="11"/>
                      </a:cubicBezTo>
                      <a:cubicBezTo>
                        <a:pt x="5" y="12"/>
                        <a:pt x="6" y="12"/>
                        <a:pt x="6" y="12"/>
                      </a:cubicBezTo>
                      <a:cubicBezTo>
                        <a:pt x="7" y="13"/>
                        <a:pt x="7" y="13"/>
                        <a:pt x="7" y="13"/>
                      </a:cubicBezTo>
                      <a:cubicBezTo>
                        <a:pt x="8" y="13"/>
                        <a:pt x="8" y="13"/>
                        <a:pt x="9" y="12"/>
                      </a:cubicBezTo>
                      <a:cubicBezTo>
                        <a:pt x="9" y="12"/>
                        <a:pt x="10" y="11"/>
                        <a:pt x="11" y="10"/>
                      </a:cubicBezTo>
                      <a:cubicBezTo>
                        <a:pt x="11" y="10"/>
                        <a:pt x="12" y="9"/>
                        <a:pt x="12" y="8"/>
                      </a:cubicBezTo>
                      <a:cubicBezTo>
                        <a:pt x="12" y="8"/>
                        <a:pt x="12" y="7"/>
                        <a:pt x="12" y="7"/>
                      </a:cubicBezTo>
                      <a:cubicBezTo>
                        <a:pt x="12" y="7"/>
                        <a:pt x="12" y="6"/>
                        <a:pt x="12" y="6"/>
                      </a:cubicBezTo>
                      <a:cubicBezTo>
                        <a:pt x="11" y="5"/>
                        <a:pt x="11" y="5"/>
                        <a:pt x="10" y="4"/>
                      </a:cubicBezTo>
                      <a:cubicBezTo>
                        <a:pt x="9" y="3"/>
                        <a:pt x="9" y="3"/>
                        <a:pt x="9" y="3"/>
                      </a:cubicBezTo>
                      <a:close/>
                      <a:moveTo>
                        <a:pt x="11" y="14"/>
                      </a:moveTo>
                      <a:cubicBezTo>
                        <a:pt x="10" y="15"/>
                        <a:pt x="9" y="15"/>
                        <a:pt x="8" y="15"/>
                      </a:cubicBezTo>
                      <a:cubicBezTo>
                        <a:pt x="7" y="15"/>
                        <a:pt x="7" y="15"/>
                        <a:pt x="6" y="15"/>
                      </a:cubicBezTo>
                      <a:cubicBezTo>
                        <a:pt x="5" y="14"/>
                        <a:pt x="4" y="14"/>
                        <a:pt x="4" y="13"/>
                      </a:cubicBezTo>
                      <a:cubicBezTo>
                        <a:pt x="0" y="10"/>
                        <a:pt x="0" y="10"/>
                        <a:pt x="0" y="10"/>
                      </a:cubicBezTo>
                      <a:cubicBezTo>
                        <a:pt x="9" y="0"/>
                        <a:pt x="9" y="0"/>
                        <a:pt x="9" y="0"/>
                      </a:cubicBezTo>
                      <a:cubicBezTo>
                        <a:pt x="12" y="3"/>
                        <a:pt x="12" y="3"/>
                        <a:pt x="12" y="3"/>
                      </a:cubicBezTo>
                      <a:cubicBezTo>
                        <a:pt x="13" y="4"/>
                        <a:pt x="14" y="4"/>
                        <a:pt x="14" y="5"/>
                      </a:cubicBezTo>
                      <a:cubicBezTo>
                        <a:pt x="15" y="6"/>
                        <a:pt x="15" y="6"/>
                        <a:pt x="15" y="7"/>
                      </a:cubicBezTo>
                      <a:cubicBezTo>
                        <a:pt x="15" y="8"/>
                        <a:pt x="15" y="9"/>
                        <a:pt x="14" y="10"/>
                      </a:cubicBezTo>
                      <a:cubicBezTo>
                        <a:pt x="14" y="10"/>
                        <a:pt x="14" y="11"/>
                        <a:pt x="13" y="12"/>
                      </a:cubicBezTo>
                      <a:cubicBezTo>
                        <a:pt x="12" y="13"/>
                        <a:pt x="11" y="14"/>
                        <a:pt x="11" y="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28" name="ïšlïḑe"/>
                <p:cNvSpPr/>
                <p:nvPr/>
              </p:nvSpPr>
              <p:spPr bwMode="auto">
                <a:xfrm>
                  <a:off x="4913313" y="3605213"/>
                  <a:ext cx="58738" cy="57150"/>
                </a:xfrm>
                <a:custGeom>
                  <a:avLst/>
                  <a:gdLst>
                    <a:gd name="T0" fmla="*/ 37 w 37"/>
                    <a:gd name="T1" fmla="*/ 17 h 36"/>
                    <a:gd name="T2" fmla="*/ 14 w 37"/>
                    <a:gd name="T3" fmla="*/ 36 h 36"/>
                    <a:gd name="T4" fmla="*/ 10 w 37"/>
                    <a:gd name="T5" fmla="*/ 32 h 36"/>
                    <a:gd name="T6" fmla="*/ 18 w 37"/>
                    <a:gd name="T7" fmla="*/ 11 h 36"/>
                    <a:gd name="T8" fmla="*/ 4 w 37"/>
                    <a:gd name="T9" fmla="*/ 21 h 36"/>
                    <a:gd name="T10" fmla="*/ 0 w 37"/>
                    <a:gd name="T11" fmla="*/ 19 h 36"/>
                    <a:gd name="T12" fmla="*/ 20 w 37"/>
                    <a:gd name="T13" fmla="*/ 0 h 36"/>
                    <a:gd name="T14" fmla="*/ 25 w 37"/>
                    <a:gd name="T15" fmla="*/ 5 h 36"/>
                    <a:gd name="T16" fmla="*/ 18 w 37"/>
                    <a:gd name="T17" fmla="*/ 26 h 36"/>
                    <a:gd name="T18" fmla="*/ 33 w 37"/>
                    <a:gd name="T19" fmla="*/ 13 h 36"/>
                    <a:gd name="T20" fmla="*/ 37 w 37"/>
                    <a:gd name="T21" fmla="*/ 17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37" h="36">
                      <a:moveTo>
                        <a:pt x="37" y="17"/>
                      </a:moveTo>
                      <a:lnTo>
                        <a:pt x="14" y="36"/>
                      </a:lnTo>
                      <a:lnTo>
                        <a:pt x="10" y="32"/>
                      </a:lnTo>
                      <a:lnTo>
                        <a:pt x="18" y="11"/>
                      </a:lnTo>
                      <a:lnTo>
                        <a:pt x="4" y="21"/>
                      </a:lnTo>
                      <a:lnTo>
                        <a:pt x="0" y="19"/>
                      </a:lnTo>
                      <a:lnTo>
                        <a:pt x="20" y="0"/>
                      </a:lnTo>
                      <a:lnTo>
                        <a:pt x="25" y="5"/>
                      </a:lnTo>
                      <a:lnTo>
                        <a:pt x="18" y="26"/>
                      </a:lnTo>
                      <a:lnTo>
                        <a:pt x="33" y="13"/>
                      </a:lnTo>
                      <a:lnTo>
                        <a:pt x="37" y="1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29" name="îṣḻîḋé"/>
                <p:cNvSpPr/>
                <p:nvPr/>
              </p:nvSpPr>
              <p:spPr bwMode="auto">
                <a:xfrm>
                  <a:off x="4883150" y="3579813"/>
                  <a:ext cx="52388" cy="46038"/>
                </a:xfrm>
                <a:custGeom>
                  <a:avLst/>
                  <a:gdLst>
                    <a:gd name="T0" fmla="*/ 0 w 33"/>
                    <a:gd name="T1" fmla="*/ 4 h 29"/>
                    <a:gd name="T2" fmla="*/ 31 w 33"/>
                    <a:gd name="T3" fmla="*/ 0 h 29"/>
                    <a:gd name="T4" fmla="*/ 33 w 33"/>
                    <a:gd name="T5" fmla="*/ 4 h 29"/>
                    <a:gd name="T6" fmla="*/ 14 w 33"/>
                    <a:gd name="T7" fmla="*/ 29 h 29"/>
                    <a:gd name="T8" fmla="*/ 10 w 33"/>
                    <a:gd name="T9" fmla="*/ 23 h 29"/>
                    <a:gd name="T10" fmla="*/ 16 w 33"/>
                    <a:gd name="T11" fmla="*/ 16 h 29"/>
                    <a:gd name="T12" fmla="*/ 10 w 33"/>
                    <a:gd name="T13" fmla="*/ 8 h 29"/>
                    <a:gd name="T14" fmla="*/ 4 w 33"/>
                    <a:gd name="T15" fmla="*/ 8 h 29"/>
                    <a:gd name="T16" fmla="*/ 0 w 33"/>
                    <a:gd name="T17" fmla="*/ 4 h 29"/>
                    <a:gd name="T18" fmla="*/ 0 w 33"/>
                    <a:gd name="T19" fmla="*/ 4 h 29"/>
                    <a:gd name="T20" fmla="*/ 19 w 33"/>
                    <a:gd name="T21" fmla="*/ 14 h 29"/>
                    <a:gd name="T22" fmla="*/ 27 w 33"/>
                    <a:gd name="T23" fmla="*/ 4 h 29"/>
                    <a:gd name="T24" fmla="*/ 14 w 33"/>
                    <a:gd name="T25" fmla="*/ 6 h 29"/>
                    <a:gd name="T26" fmla="*/ 19 w 33"/>
                    <a:gd name="T27" fmla="*/ 14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3" h="29">
                      <a:moveTo>
                        <a:pt x="0" y="4"/>
                      </a:moveTo>
                      <a:lnTo>
                        <a:pt x="31" y="0"/>
                      </a:lnTo>
                      <a:lnTo>
                        <a:pt x="33" y="4"/>
                      </a:lnTo>
                      <a:lnTo>
                        <a:pt x="14" y="29"/>
                      </a:lnTo>
                      <a:lnTo>
                        <a:pt x="10" y="23"/>
                      </a:lnTo>
                      <a:lnTo>
                        <a:pt x="16" y="16"/>
                      </a:lnTo>
                      <a:lnTo>
                        <a:pt x="10" y="8"/>
                      </a:lnTo>
                      <a:lnTo>
                        <a:pt x="4" y="8"/>
                      </a:lnTo>
                      <a:lnTo>
                        <a:pt x="0" y="4"/>
                      </a:lnTo>
                      <a:lnTo>
                        <a:pt x="0" y="4"/>
                      </a:lnTo>
                      <a:close/>
                      <a:moveTo>
                        <a:pt x="19" y="14"/>
                      </a:moveTo>
                      <a:lnTo>
                        <a:pt x="27" y="4"/>
                      </a:lnTo>
                      <a:lnTo>
                        <a:pt x="14" y="6"/>
                      </a:lnTo>
                      <a:lnTo>
                        <a:pt x="19" y="1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30" name="îSļïde"/>
                <p:cNvSpPr/>
                <p:nvPr/>
              </p:nvSpPr>
              <p:spPr bwMode="auto">
                <a:xfrm>
                  <a:off x="4865688" y="3525838"/>
                  <a:ext cx="53975" cy="49213"/>
                </a:xfrm>
                <a:custGeom>
                  <a:avLst/>
                  <a:gdLst>
                    <a:gd name="T0" fmla="*/ 15 w 34"/>
                    <a:gd name="T1" fmla="*/ 10 h 31"/>
                    <a:gd name="T2" fmla="*/ 2 w 34"/>
                    <a:gd name="T3" fmla="*/ 15 h 31"/>
                    <a:gd name="T4" fmla="*/ 0 w 34"/>
                    <a:gd name="T5" fmla="*/ 8 h 31"/>
                    <a:gd name="T6" fmla="*/ 27 w 34"/>
                    <a:gd name="T7" fmla="*/ 0 h 31"/>
                    <a:gd name="T8" fmla="*/ 30 w 34"/>
                    <a:gd name="T9" fmla="*/ 4 h 31"/>
                    <a:gd name="T10" fmla="*/ 19 w 34"/>
                    <a:gd name="T11" fmla="*/ 8 h 31"/>
                    <a:gd name="T12" fmla="*/ 21 w 34"/>
                    <a:gd name="T13" fmla="*/ 19 h 31"/>
                    <a:gd name="T14" fmla="*/ 34 w 34"/>
                    <a:gd name="T15" fmla="*/ 15 h 31"/>
                    <a:gd name="T16" fmla="*/ 34 w 34"/>
                    <a:gd name="T17" fmla="*/ 21 h 31"/>
                    <a:gd name="T18" fmla="*/ 9 w 34"/>
                    <a:gd name="T19" fmla="*/ 31 h 31"/>
                    <a:gd name="T20" fmla="*/ 7 w 34"/>
                    <a:gd name="T21" fmla="*/ 25 h 31"/>
                    <a:gd name="T22" fmla="*/ 17 w 34"/>
                    <a:gd name="T23" fmla="*/ 21 h 31"/>
                    <a:gd name="T24" fmla="*/ 15 w 34"/>
                    <a:gd name="T25" fmla="*/ 10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4" h="31">
                      <a:moveTo>
                        <a:pt x="15" y="10"/>
                      </a:moveTo>
                      <a:lnTo>
                        <a:pt x="2" y="15"/>
                      </a:lnTo>
                      <a:lnTo>
                        <a:pt x="0" y="8"/>
                      </a:lnTo>
                      <a:lnTo>
                        <a:pt x="27" y="0"/>
                      </a:lnTo>
                      <a:lnTo>
                        <a:pt x="30" y="4"/>
                      </a:lnTo>
                      <a:lnTo>
                        <a:pt x="19" y="8"/>
                      </a:lnTo>
                      <a:lnTo>
                        <a:pt x="21" y="19"/>
                      </a:lnTo>
                      <a:lnTo>
                        <a:pt x="34" y="15"/>
                      </a:lnTo>
                      <a:lnTo>
                        <a:pt x="34" y="21"/>
                      </a:lnTo>
                      <a:lnTo>
                        <a:pt x="9" y="31"/>
                      </a:lnTo>
                      <a:lnTo>
                        <a:pt x="7" y="25"/>
                      </a:lnTo>
                      <a:lnTo>
                        <a:pt x="17" y="21"/>
                      </a:lnTo>
                      <a:lnTo>
                        <a:pt x="15" y="1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31" name="íṧlíḓê"/>
                <p:cNvSpPr/>
                <p:nvPr/>
              </p:nvSpPr>
              <p:spPr bwMode="auto">
                <a:xfrm>
                  <a:off x="4856163" y="3486151"/>
                  <a:ext cx="49213" cy="39688"/>
                </a:xfrm>
                <a:custGeom>
                  <a:avLst/>
                  <a:gdLst>
                    <a:gd name="T0" fmla="*/ 4 w 15"/>
                    <a:gd name="T1" fmla="*/ 1 h 12"/>
                    <a:gd name="T2" fmla="*/ 5 w 15"/>
                    <a:gd name="T3" fmla="*/ 3 h 12"/>
                    <a:gd name="T4" fmla="*/ 3 w 15"/>
                    <a:gd name="T5" fmla="*/ 4 h 12"/>
                    <a:gd name="T6" fmla="*/ 3 w 15"/>
                    <a:gd name="T7" fmla="*/ 6 h 12"/>
                    <a:gd name="T8" fmla="*/ 4 w 15"/>
                    <a:gd name="T9" fmla="*/ 8 h 12"/>
                    <a:gd name="T10" fmla="*/ 5 w 15"/>
                    <a:gd name="T11" fmla="*/ 9 h 12"/>
                    <a:gd name="T12" fmla="*/ 6 w 15"/>
                    <a:gd name="T13" fmla="*/ 8 h 12"/>
                    <a:gd name="T14" fmla="*/ 6 w 15"/>
                    <a:gd name="T15" fmla="*/ 7 h 12"/>
                    <a:gd name="T16" fmla="*/ 6 w 15"/>
                    <a:gd name="T17" fmla="*/ 5 h 12"/>
                    <a:gd name="T18" fmla="*/ 7 w 15"/>
                    <a:gd name="T19" fmla="*/ 2 h 12"/>
                    <a:gd name="T20" fmla="*/ 10 w 15"/>
                    <a:gd name="T21" fmla="*/ 0 h 12"/>
                    <a:gd name="T22" fmla="*/ 12 w 15"/>
                    <a:gd name="T23" fmla="*/ 0 h 12"/>
                    <a:gd name="T24" fmla="*/ 13 w 15"/>
                    <a:gd name="T25" fmla="*/ 2 h 12"/>
                    <a:gd name="T26" fmla="*/ 14 w 15"/>
                    <a:gd name="T27" fmla="*/ 4 h 12"/>
                    <a:gd name="T28" fmla="*/ 14 w 15"/>
                    <a:gd name="T29" fmla="*/ 8 h 12"/>
                    <a:gd name="T30" fmla="*/ 11 w 15"/>
                    <a:gd name="T31" fmla="*/ 10 h 12"/>
                    <a:gd name="T32" fmla="*/ 11 w 15"/>
                    <a:gd name="T33" fmla="*/ 7 h 12"/>
                    <a:gd name="T34" fmla="*/ 12 w 15"/>
                    <a:gd name="T35" fmla="*/ 6 h 12"/>
                    <a:gd name="T36" fmla="*/ 12 w 15"/>
                    <a:gd name="T37" fmla="*/ 5 h 12"/>
                    <a:gd name="T38" fmla="*/ 11 w 15"/>
                    <a:gd name="T39" fmla="*/ 3 h 12"/>
                    <a:gd name="T40" fmla="*/ 10 w 15"/>
                    <a:gd name="T41" fmla="*/ 3 h 12"/>
                    <a:gd name="T42" fmla="*/ 10 w 15"/>
                    <a:gd name="T43" fmla="*/ 3 h 12"/>
                    <a:gd name="T44" fmla="*/ 9 w 15"/>
                    <a:gd name="T45" fmla="*/ 6 h 12"/>
                    <a:gd name="T46" fmla="*/ 9 w 15"/>
                    <a:gd name="T47" fmla="*/ 9 h 12"/>
                    <a:gd name="T48" fmla="*/ 8 w 15"/>
                    <a:gd name="T49" fmla="*/ 10 h 12"/>
                    <a:gd name="T50" fmla="*/ 6 w 15"/>
                    <a:gd name="T51" fmla="*/ 11 h 12"/>
                    <a:gd name="T52" fmla="*/ 3 w 15"/>
                    <a:gd name="T53" fmla="*/ 11 h 12"/>
                    <a:gd name="T54" fmla="*/ 1 w 15"/>
                    <a:gd name="T55" fmla="*/ 10 h 12"/>
                    <a:gd name="T56" fmla="*/ 0 w 15"/>
                    <a:gd name="T57" fmla="*/ 7 h 12"/>
                    <a:gd name="T58" fmla="*/ 1 w 15"/>
                    <a:gd name="T59" fmla="*/ 3 h 12"/>
                    <a:gd name="T60" fmla="*/ 4 w 15"/>
                    <a:gd name="T61" fmla="*/ 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15" h="12">
                      <a:moveTo>
                        <a:pt x="4" y="1"/>
                      </a:moveTo>
                      <a:cubicBezTo>
                        <a:pt x="5" y="3"/>
                        <a:pt x="5" y="3"/>
                        <a:pt x="5" y="3"/>
                      </a:cubicBezTo>
                      <a:cubicBezTo>
                        <a:pt x="4" y="3"/>
                        <a:pt x="3" y="4"/>
                        <a:pt x="3" y="4"/>
                      </a:cubicBezTo>
                      <a:cubicBezTo>
                        <a:pt x="3" y="5"/>
                        <a:pt x="3" y="6"/>
                        <a:pt x="3" y="6"/>
                      </a:cubicBezTo>
                      <a:cubicBezTo>
                        <a:pt x="3" y="7"/>
                        <a:pt x="3" y="8"/>
                        <a:pt x="4" y="8"/>
                      </a:cubicBezTo>
                      <a:cubicBezTo>
                        <a:pt x="4" y="9"/>
                        <a:pt x="5" y="9"/>
                        <a:pt x="5" y="9"/>
                      </a:cubicBezTo>
                      <a:cubicBezTo>
                        <a:pt x="5" y="9"/>
                        <a:pt x="6" y="8"/>
                        <a:pt x="6" y="8"/>
                      </a:cubicBezTo>
                      <a:cubicBezTo>
                        <a:pt x="6" y="8"/>
                        <a:pt x="6" y="8"/>
                        <a:pt x="6" y="7"/>
                      </a:cubicBezTo>
                      <a:cubicBezTo>
                        <a:pt x="6" y="7"/>
                        <a:pt x="6" y="6"/>
                        <a:pt x="6" y="5"/>
                      </a:cubicBezTo>
                      <a:cubicBezTo>
                        <a:pt x="7" y="3"/>
                        <a:pt x="7" y="2"/>
                        <a:pt x="7" y="2"/>
                      </a:cubicBezTo>
                      <a:cubicBezTo>
                        <a:pt x="8" y="1"/>
                        <a:pt x="9" y="0"/>
                        <a:pt x="10" y="0"/>
                      </a:cubicBezTo>
                      <a:cubicBezTo>
                        <a:pt x="10" y="0"/>
                        <a:pt x="11" y="0"/>
                        <a:pt x="12" y="0"/>
                      </a:cubicBezTo>
                      <a:cubicBezTo>
                        <a:pt x="12" y="1"/>
                        <a:pt x="13" y="1"/>
                        <a:pt x="13" y="2"/>
                      </a:cubicBezTo>
                      <a:cubicBezTo>
                        <a:pt x="14" y="2"/>
                        <a:pt x="14" y="3"/>
                        <a:pt x="14" y="4"/>
                      </a:cubicBezTo>
                      <a:cubicBezTo>
                        <a:pt x="15" y="6"/>
                        <a:pt x="14" y="7"/>
                        <a:pt x="14" y="8"/>
                      </a:cubicBezTo>
                      <a:cubicBezTo>
                        <a:pt x="13" y="9"/>
                        <a:pt x="12" y="10"/>
                        <a:pt x="11" y="10"/>
                      </a:cubicBezTo>
                      <a:cubicBezTo>
                        <a:pt x="11" y="7"/>
                        <a:pt x="11" y="7"/>
                        <a:pt x="11" y="7"/>
                      </a:cubicBezTo>
                      <a:cubicBezTo>
                        <a:pt x="11" y="7"/>
                        <a:pt x="12" y="7"/>
                        <a:pt x="12" y="6"/>
                      </a:cubicBezTo>
                      <a:cubicBezTo>
                        <a:pt x="12" y="6"/>
                        <a:pt x="12" y="5"/>
                        <a:pt x="12" y="5"/>
                      </a:cubicBezTo>
                      <a:cubicBezTo>
                        <a:pt x="12" y="4"/>
                        <a:pt x="12" y="3"/>
                        <a:pt x="11" y="3"/>
                      </a:cubicBezTo>
                      <a:cubicBezTo>
                        <a:pt x="11" y="3"/>
                        <a:pt x="11" y="2"/>
                        <a:pt x="10" y="3"/>
                      </a:cubicBezTo>
                      <a:cubicBezTo>
                        <a:pt x="10" y="3"/>
                        <a:pt x="10" y="3"/>
                        <a:pt x="10" y="3"/>
                      </a:cubicBezTo>
                      <a:cubicBezTo>
                        <a:pt x="9" y="3"/>
                        <a:pt x="9" y="4"/>
                        <a:pt x="9" y="6"/>
                      </a:cubicBezTo>
                      <a:cubicBezTo>
                        <a:pt x="9" y="7"/>
                        <a:pt x="9" y="8"/>
                        <a:pt x="9" y="9"/>
                      </a:cubicBezTo>
                      <a:cubicBezTo>
                        <a:pt x="8" y="9"/>
                        <a:pt x="8" y="10"/>
                        <a:pt x="8" y="10"/>
                      </a:cubicBezTo>
                      <a:cubicBezTo>
                        <a:pt x="7" y="11"/>
                        <a:pt x="6" y="11"/>
                        <a:pt x="6" y="11"/>
                      </a:cubicBezTo>
                      <a:cubicBezTo>
                        <a:pt x="5" y="12"/>
                        <a:pt x="4" y="11"/>
                        <a:pt x="3" y="11"/>
                      </a:cubicBezTo>
                      <a:cubicBezTo>
                        <a:pt x="3" y="11"/>
                        <a:pt x="2" y="10"/>
                        <a:pt x="1" y="10"/>
                      </a:cubicBezTo>
                      <a:cubicBezTo>
                        <a:pt x="1" y="9"/>
                        <a:pt x="1" y="8"/>
                        <a:pt x="0" y="7"/>
                      </a:cubicBezTo>
                      <a:cubicBezTo>
                        <a:pt x="0" y="5"/>
                        <a:pt x="0" y="4"/>
                        <a:pt x="1" y="3"/>
                      </a:cubicBezTo>
                      <a:cubicBezTo>
                        <a:pt x="2" y="2"/>
                        <a:pt x="3" y="1"/>
                        <a:pt x="4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32" name="i$ḻiḓè"/>
                <p:cNvSpPr/>
                <p:nvPr/>
              </p:nvSpPr>
              <p:spPr bwMode="auto">
                <a:xfrm>
                  <a:off x="4916488" y="3205163"/>
                  <a:ext cx="474663" cy="477838"/>
                </a:xfrm>
                <a:custGeom>
                  <a:avLst/>
                  <a:gdLst>
                    <a:gd name="T0" fmla="*/ 72 w 144"/>
                    <a:gd name="T1" fmla="*/ 143 h 143"/>
                    <a:gd name="T2" fmla="*/ 0 w 144"/>
                    <a:gd name="T3" fmla="*/ 72 h 143"/>
                    <a:gd name="T4" fmla="*/ 72 w 144"/>
                    <a:gd name="T5" fmla="*/ 0 h 143"/>
                    <a:gd name="T6" fmla="*/ 144 w 144"/>
                    <a:gd name="T7" fmla="*/ 72 h 143"/>
                    <a:gd name="T8" fmla="*/ 72 w 144"/>
                    <a:gd name="T9" fmla="*/ 143 h 143"/>
                    <a:gd name="T10" fmla="*/ 3 w 144"/>
                    <a:gd name="T11" fmla="*/ 72 h 143"/>
                    <a:gd name="T12" fmla="*/ 10 w 144"/>
                    <a:gd name="T13" fmla="*/ 102 h 143"/>
                    <a:gd name="T14" fmla="*/ 133 w 144"/>
                    <a:gd name="T15" fmla="*/ 102 h 143"/>
                    <a:gd name="T16" fmla="*/ 141 w 144"/>
                    <a:gd name="T17" fmla="*/ 72 h 143"/>
                    <a:gd name="T18" fmla="*/ 72 w 144"/>
                    <a:gd name="T19" fmla="*/ 3 h 143"/>
                    <a:gd name="T20" fmla="*/ 3 w 144"/>
                    <a:gd name="T21" fmla="*/ 72 h 143"/>
                    <a:gd name="T22" fmla="*/ 132 w 144"/>
                    <a:gd name="T23" fmla="*/ 106 h 143"/>
                    <a:gd name="T24" fmla="*/ 12 w 144"/>
                    <a:gd name="T25" fmla="*/ 106 h 143"/>
                    <a:gd name="T26" fmla="*/ 72 w 144"/>
                    <a:gd name="T27" fmla="*/ 140 h 143"/>
                    <a:gd name="T28" fmla="*/ 132 w 144"/>
                    <a:gd name="T29" fmla="*/ 106 h 1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44" h="143">
                      <a:moveTo>
                        <a:pt x="72" y="143"/>
                      </a:moveTo>
                      <a:cubicBezTo>
                        <a:pt x="32" y="143"/>
                        <a:pt x="0" y="111"/>
                        <a:pt x="0" y="72"/>
                      </a:cubicBezTo>
                      <a:cubicBezTo>
                        <a:pt x="0" y="32"/>
                        <a:pt x="32" y="0"/>
                        <a:pt x="72" y="0"/>
                      </a:cubicBezTo>
                      <a:cubicBezTo>
                        <a:pt x="111" y="0"/>
                        <a:pt x="144" y="32"/>
                        <a:pt x="144" y="72"/>
                      </a:cubicBezTo>
                      <a:cubicBezTo>
                        <a:pt x="144" y="111"/>
                        <a:pt x="111" y="143"/>
                        <a:pt x="72" y="143"/>
                      </a:cubicBezTo>
                      <a:close/>
                      <a:moveTo>
                        <a:pt x="3" y="72"/>
                      </a:moveTo>
                      <a:cubicBezTo>
                        <a:pt x="3" y="83"/>
                        <a:pt x="6" y="93"/>
                        <a:pt x="10" y="102"/>
                      </a:cubicBezTo>
                      <a:cubicBezTo>
                        <a:pt x="133" y="102"/>
                        <a:pt x="133" y="102"/>
                        <a:pt x="133" y="102"/>
                      </a:cubicBezTo>
                      <a:cubicBezTo>
                        <a:pt x="138" y="93"/>
                        <a:pt x="141" y="83"/>
                        <a:pt x="141" y="72"/>
                      </a:cubicBezTo>
                      <a:cubicBezTo>
                        <a:pt x="141" y="34"/>
                        <a:pt x="110" y="3"/>
                        <a:pt x="72" y="3"/>
                      </a:cubicBezTo>
                      <a:cubicBezTo>
                        <a:pt x="34" y="3"/>
                        <a:pt x="3" y="34"/>
                        <a:pt x="3" y="72"/>
                      </a:cubicBezTo>
                      <a:close/>
                      <a:moveTo>
                        <a:pt x="132" y="106"/>
                      </a:moveTo>
                      <a:cubicBezTo>
                        <a:pt x="12" y="106"/>
                        <a:pt x="12" y="106"/>
                        <a:pt x="12" y="106"/>
                      </a:cubicBezTo>
                      <a:cubicBezTo>
                        <a:pt x="24" y="126"/>
                        <a:pt x="46" y="140"/>
                        <a:pt x="72" y="140"/>
                      </a:cubicBezTo>
                      <a:cubicBezTo>
                        <a:pt x="97" y="140"/>
                        <a:pt x="120" y="126"/>
                        <a:pt x="132" y="10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33" name="ïṡ1iḑè"/>
                <p:cNvSpPr/>
                <p:nvPr/>
              </p:nvSpPr>
              <p:spPr bwMode="auto">
                <a:xfrm>
                  <a:off x="4948238" y="3235326"/>
                  <a:ext cx="411163" cy="306388"/>
                </a:xfrm>
                <a:custGeom>
                  <a:avLst/>
                  <a:gdLst>
                    <a:gd name="T0" fmla="*/ 114 w 124"/>
                    <a:gd name="T1" fmla="*/ 68 h 92"/>
                    <a:gd name="T2" fmla="*/ 103 w 124"/>
                    <a:gd name="T3" fmla="*/ 62 h 92"/>
                    <a:gd name="T4" fmla="*/ 95 w 124"/>
                    <a:gd name="T5" fmla="*/ 68 h 92"/>
                    <a:gd name="T6" fmla="*/ 83 w 124"/>
                    <a:gd name="T7" fmla="*/ 62 h 92"/>
                    <a:gd name="T8" fmla="*/ 70 w 124"/>
                    <a:gd name="T9" fmla="*/ 81 h 92"/>
                    <a:gd name="T10" fmla="*/ 104 w 124"/>
                    <a:gd name="T11" fmla="*/ 76 h 92"/>
                    <a:gd name="T12" fmla="*/ 124 w 124"/>
                    <a:gd name="T13" fmla="*/ 83 h 92"/>
                    <a:gd name="T14" fmla="*/ 81 w 124"/>
                    <a:gd name="T15" fmla="*/ 84 h 92"/>
                    <a:gd name="T16" fmla="*/ 43 w 124"/>
                    <a:gd name="T17" fmla="*/ 84 h 92"/>
                    <a:gd name="T18" fmla="*/ 0 w 124"/>
                    <a:gd name="T19" fmla="*/ 83 h 92"/>
                    <a:gd name="T20" fmla="*/ 19 w 124"/>
                    <a:gd name="T21" fmla="*/ 76 h 92"/>
                    <a:gd name="T22" fmla="*/ 54 w 124"/>
                    <a:gd name="T23" fmla="*/ 81 h 92"/>
                    <a:gd name="T24" fmla="*/ 53 w 124"/>
                    <a:gd name="T25" fmla="*/ 62 h 92"/>
                    <a:gd name="T26" fmla="*/ 44 w 124"/>
                    <a:gd name="T27" fmla="*/ 55 h 92"/>
                    <a:gd name="T28" fmla="*/ 30 w 124"/>
                    <a:gd name="T29" fmla="*/ 66 h 92"/>
                    <a:gd name="T30" fmla="*/ 24 w 124"/>
                    <a:gd name="T31" fmla="*/ 55 h 92"/>
                    <a:gd name="T32" fmla="*/ 10 w 124"/>
                    <a:gd name="T33" fmla="*/ 66 h 92"/>
                    <a:gd name="T34" fmla="*/ 4 w 124"/>
                    <a:gd name="T35" fmla="*/ 56 h 92"/>
                    <a:gd name="T36" fmla="*/ 20 w 124"/>
                    <a:gd name="T37" fmla="*/ 47 h 92"/>
                    <a:gd name="T38" fmla="*/ 45 w 124"/>
                    <a:gd name="T39" fmla="*/ 35 h 92"/>
                    <a:gd name="T40" fmla="*/ 79 w 124"/>
                    <a:gd name="T41" fmla="*/ 35 h 92"/>
                    <a:gd name="T42" fmla="*/ 107 w 124"/>
                    <a:gd name="T43" fmla="*/ 53 h 92"/>
                    <a:gd name="T44" fmla="*/ 120 w 124"/>
                    <a:gd name="T45" fmla="*/ 62 h 92"/>
                    <a:gd name="T46" fmla="*/ 47 w 124"/>
                    <a:gd name="T47" fmla="*/ 47 h 92"/>
                    <a:gd name="T48" fmla="*/ 60 w 124"/>
                    <a:gd name="T49" fmla="*/ 37 h 92"/>
                    <a:gd name="T50" fmla="*/ 65 w 124"/>
                    <a:gd name="T51" fmla="*/ 48 h 92"/>
                    <a:gd name="T52" fmla="*/ 66 w 124"/>
                    <a:gd name="T53" fmla="*/ 55 h 92"/>
                    <a:gd name="T54" fmla="*/ 62 w 124"/>
                    <a:gd name="T55" fmla="*/ 17 h 92"/>
                    <a:gd name="T56" fmla="*/ 90 w 124"/>
                    <a:gd name="T57" fmla="*/ 35 h 92"/>
                    <a:gd name="T58" fmla="*/ 88 w 124"/>
                    <a:gd name="T59" fmla="*/ 54 h 92"/>
                    <a:gd name="T60" fmla="*/ 90 w 124"/>
                    <a:gd name="T61" fmla="*/ 35 h 92"/>
                    <a:gd name="T62" fmla="*/ 29 w 124"/>
                    <a:gd name="T63" fmla="*/ 47 h 92"/>
                    <a:gd name="T64" fmla="*/ 41 w 124"/>
                    <a:gd name="T65" fmla="*/ 42 h 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124" h="92">
                      <a:moveTo>
                        <a:pt x="112" y="62"/>
                      </a:moveTo>
                      <a:cubicBezTo>
                        <a:pt x="114" y="68"/>
                        <a:pt x="114" y="68"/>
                        <a:pt x="114" y="68"/>
                      </a:cubicBezTo>
                      <a:cubicBezTo>
                        <a:pt x="105" y="68"/>
                        <a:pt x="105" y="68"/>
                        <a:pt x="105" y="68"/>
                      </a:cubicBezTo>
                      <a:cubicBezTo>
                        <a:pt x="103" y="62"/>
                        <a:pt x="103" y="62"/>
                        <a:pt x="103" y="62"/>
                      </a:cubicBezTo>
                      <a:cubicBezTo>
                        <a:pt x="92" y="62"/>
                        <a:pt x="92" y="62"/>
                        <a:pt x="92" y="62"/>
                      </a:cubicBezTo>
                      <a:cubicBezTo>
                        <a:pt x="95" y="68"/>
                        <a:pt x="95" y="68"/>
                        <a:pt x="95" y="68"/>
                      </a:cubicBezTo>
                      <a:cubicBezTo>
                        <a:pt x="86" y="68"/>
                        <a:pt x="86" y="68"/>
                        <a:pt x="86" y="68"/>
                      </a:cubicBezTo>
                      <a:cubicBezTo>
                        <a:pt x="83" y="62"/>
                        <a:pt x="83" y="62"/>
                        <a:pt x="83" y="62"/>
                      </a:cubicBezTo>
                      <a:cubicBezTo>
                        <a:pt x="67" y="62"/>
                        <a:pt x="67" y="62"/>
                        <a:pt x="67" y="62"/>
                      </a:cubicBezTo>
                      <a:cubicBezTo>
                        <a:pt x="70" y="81"/>
                        <a:pt x="70" y="81"/>
                        <a:pt x="70" y="81"/>
                      </a:cubicBezTo>
                      <a:cubicBezTo>
                        <a:pt x="70" y="81"/>
                        <a:pt x="73" y="83"/>
                        <a:pt x="81" y="77"/>
                      </a:cubicBezTo>
                      <a:cubicBezTo>
                        <a:pt x="81" y="77"/>
                        <a:pt x="92" y="88"/>
                        <a:pt x="104" y="76"/>
                      </a:cubicBezTo>
                      <a:cubicBezTo>
                        <a:pt x="104" y="76"/>
                        <a:pt x="112" y="85"/>
                        <a:pt x="122" y="77"/>
                      </a:cubicBezTo>
                      <a:cubicBezTo>
                        <a:pt x="124" y="83"/>
                        <a:pt x="124" y="83"/>
                        <a:pt x="124" y="83"/>
                      </a:cubicBezTo>
                      <a:cubicBezTo>
                        <a:pt x="124" y="83"/>
                        <a:pt x="115" y="90"/>
                        <a:pt x="104" y="84"/>
                      </a:cubicBezTo>
                      <a:cubicBezTo>
                        <a:pt x="104" y="84"/>
                        <a:pt x="92" y="92"/>
                        <a:pt x="81" y="84"/>
                      </a:cubicBezTo>
                      <a:cubicBezTo>
                        <a:pt x="81" y="84"/>
                        <a:pt x="70" y="92"/>
                        <a:pt x="62" y="84"/>
                      </a:cubicBezTo>
                      <a:cubicBezTo>
                        <a:pt x="62" y="84"/>
                        <a:pt x="56" y="92"/>
                        <a:pt x="43" y="84"/>
                      </a:cubicBezTo>
                      <a:cubicBezTo>
                        <a:pt x="43" y="84"/>
                        <a:pt x="33" y="92"/>
                        <a:pt x="19" y="83"/>
                      </a:cubicBezTo>
                      <a:cubicBezTo>
                        <a:pt x="19" y="83"/>
                        <a:pt x="10" y="90"/>
                        <a:pt x="0" y="83"/>
                      </a:cubicBezTo>
                      <a:cubicBezTo>
                        <a:pt x="2" y="78"/>
                        <a:pt x="2" y="78"/>
                        <a:pt x="2" y="78"/>
                      </a:cubicBezTo>
                      <a:cubicBezTo>
                        <a:pt x="2" y="78"/>
                        <a:pt x="11" y="85"/>
                        <a:pt x="19" y="76"/>
                      </a:cubicBezTo>
                      <a:cubicBezTo>
                        <a:pt x="19" y="76"/>
                        <a:pt x="30" y="88"/>
                        <a:pt x="43" y="77"/>
                      </a:cubicBezTo>
                      <a:cubicBezTo>
                        <a:pt x="43" y="77"/>
                        <a:pt x="50" y="82"/>
                        <a:pt x="54" y="81"/>
                      </a:cubicBezTo>
                      <a:cubicBezTo>
                        <a:pt x="57" y="62"/>
                        <a:pt x="57" y="62"/>
                        <a:pt x="57" y="62"/>
                      </a:cubicBezTo>
                      <a:cubicBezTo>
                        <a:pt x="53" y="62"/>
                        <a:pt x="53" y="62"/>
                        <a:pt x="53" y="62"/>
                      </a:cubicBezTo>
                      <a:cubicBezTo>
                        <a:pt x="58" y="55"/>
                        <a:pt x="58" y="55"/>
                        <a:pt x="58" y="55"/>
                      </a:cubicBezTo>
                      <a:cubicBezTo>
                        <a:pt x="44" y="55"/>
                        <a:pt x="44" y="55"/>
                        <a:pt x="44" y="55"/>
                      </a:cubicBezTo>
                      <a:cubicBezTo>
                        <a:pt x="39" y="66"/>
                        <a:pt x="39" y="66"/>
                        <a:pt x="39" y="66"/>
                      </a:cubicBezTo>
                      <a:cubicBezTo>
                        <a:pt x="30" y="66"/>
                        <a:pt x="30" y="66"/>
                        <a:pt x="30" y="66"/>
                      </a:cubicBezTo>
                      <a:cubicBezTo>
                        <a:pt x="35" y="55"/>
                        <a:pt x="35" y="55"/>
                        <a:pt x="35" y="55"/>
                      </a:cubicBezTo>
                      <a:cubicBezTo>
                        <a:pt x="24" y="55"/>
                        <a:pt x="24" y="55"/>
                        <a:pt x="24" y="55"/>
                      </a:cubicBezTo>
                      <a:cubicBezTo>
                        <a:pt x="19" y="66"/>
                        <a:pt x="19" y="66"/>
                        <a:pt x="19" y="66"/>
                      </a:cubicBezTo>
                      <a:cubicBezTo>
                        <a:pt x="10" y="66"/>
                        <a:pt x="10" y="66"/>
                        <a:pt x="10" y="66"/>
                      </a:cubicBezTo>
                      <a:cubicBezTo>
                        <a:pt x="15" y="55"/>
                        <a:pt x="15" y="55"/>
                        <a:pt x="15" y="55"/>
                      </a:cubicBezTo>
                      <a:cubicBezTo>
                        <a:pt x="4" y="56"/>
                        <a:pt x="4" y="56"/>
                        <a:pt x="4" y="56"/>
                      </a:cubicBezTo>
                      <a:cubicBezTo>
                        <a:pt x="4" y="46"/>
                        <a:pt x="4" y="46"/>
                        <a:pt x="4" y="46"/>
                      </a:cubicBezTo>
                      <a:cubicBezTo>
                        <a:pt x="20" y="47"/>
                        <a:pt x="20" y="47"/>
                        <a:pt x="20" y="47"/>
                      </a:cubicBezTo>
                      <a:cubicBezTo>
                        <a:pt x="32" y="22"/>
                        <a:pt x="32" y="22"/>
                        <a:pt x="32" y="22"/>
                      </a:cubicBezTo>
                      <a:cubicBezTo>
                        <a:pt x="45" y="35"/>
                        <a:pt x="45" y="35"/>
                        <a:pt x="45" y="35"/>
                      </a:cubicBezTo>
                      <a:cubicBezTo>
                        <a:pt x="62" y="0"/>
                        <a:pt x="62" y="0"/>
                        <a:pt x="62" y="0"/>
                      </a:cubicBezTo>
                      <a:cubicBezTo>
                        <a:pt x="79" y="35"/>
                        <a:pt x="79" y="35"/>
                        <a:pt x="79" y="35"/>
                      </a:cubicBezTo>
                      <a:cubicBezTo>
                        <a:pt x="92" y="22"/>
                        <a:pt x="92" y="22"/>
                        <a:pt x="92" y="22"/>
                      </a:cubicBezTo>
                      <a:cubicBezTo>
                        <a:pt x="107" y="53"/>
                        <a:pt x="107" y="53"/>
                        <a:pt x="107" y="53"/>
                      </a:cubicBezTo>
                      <a:cubicBezTo>
                        <a:pt x="120" y="53"/>
                        <a:pt x="120" y="53"/>
                        <a:pt x="120" y="53"/>
                      </a:cubicBezTo>
                      <a:cubicBezTo>
                        <a:pt x="120" y="62"/>
                        <a:pt x="120" y="62"/>
                        <a:pt x="120" y="62"/>
                      </a:cubicBezTo>
                      <a:cubicBezTo>
                        <a:pt x="112" y="62"/>
                        <a:pt x="112" y="62"/>
                        <a:pt x="112" y="62"/>
                      </a:cubicBezTo>
                      <a:close/>
                      <a:moveTo>
                        <a:pt x="47" y="47"/>
                      </a:moveTo>
                      <a:cubicBezTo>
                        <a:pt x="58" y="48"/>
                        <a:pt x="58" y="48"/>
                        <a:pt x="58" y="48"/>
                      </a:cubicBezTo>
                      <a:cubicBezTo>
                        <a:pt x="60" y="37"/>
                        <a:pt x="60" y="37"/>
                        <a:pt x="60" y="37"/>
                      </a:cubicBezTo>
                      <a:cubicBezTo>
                        <a:pt x="64" y="37"/>
                        <a:pt x="64" y="37"/>
                        <a:pt x="64" y="37"/>
                      </a:cubicBezTo>
                      <a:cubicBezTo>
                        <a:pt x="65" y="48"/>
                        <a:pt x="65" y="48"/>
                        <a:pt x="65" y="48"/>
                      </a:cubicBezTo>
                      <a:cubicBezTo>
                        <a:pt x="71" y="48"/>
                        <a:pt x="71" y="48"/>
                        <a:pt x="71" y="48"/>
                      </a:cubicBezTo>
                      <a:cubicBezTo>
                        <a:pt x="66" y="55"/>
                        <a:pt x="66" y="55"/>
                        <a:pt x="66" y="55"/>
                      </a:cubicBezTo>
                      <a:cubicBezTo>
                        <a:pt x="79" y="54"/>
                        <a:pt x="79" y="54"/>
                        <a:pt x="79" y="54"/>
                      </a:cubicBezTo>
                      <a:cubicBezTo>
                        <a:pt x="62" y="17"/>
                        <a:pt x="62" y="17"/>
                        <a:pt x="62" y="17"/>
                      </a:cubicBezTo>
                      <a:cubicBezTo>
                        <a:pt x="47" y="47"/>
                        <a:pt x="47" y="47"/>
                        <a:pt x="47" y="47"/>
                      </a:cubicBezTo>
                      <a:close/>
                      <a:moveTo>
                        <a:pt x="90" y="35"/>
                      </a:moveTo>
                      <a:cubicBezTo>
                        <a:pt x="83" y="42"/>
                        <a:pt x="83" y="42"/>
                        <a:pt x="83" y="42"/>
                      </a:cubicBezTo>
                      <a:cubicBezTo>
                        <a:pt x="88" y="54"/>
                        <a:pt x="88" y="54"/>
                        <a:pt x="88" y="54"/>
                      </a:cubicBezTo>
                      <a:cubicBezTo>
                        <a:pt x="99" y="54"/>
                        <a:pt x="99" y="54"/>
                        <a:pt x="99" y="54"/>
                      </a:cubicBezTo>
                      <a:cubicBezTo>
                        <a:pt x="90" y="35"/>
                        <a:pt x="90" y="35"/>
                        <a:pt x="90" y="35"/>
                      </a:cubicBezTo>
                      <a:close/>
                      <a:moveTo>
                        <a:pt x="34" y="35"/>
                      </a:moveTo>
                      <a:cubicBezTo>
                        <a:pt x="29" y="47"/>
                        <a:pt x="29" y="47"/>
                        <a:pt x="29" y="47"/>
                      </a:cubicBezTo>
                      <a:cubicBezTo>
                        <a:pt x="39" y="47"/>
                        <a:pt x="39" y="47"/>
                        <a:pt x="39" y="47"/>
                      </a:cubicBezTo>
                      <a:cubicBezTo>
                        <a:pt x="41" y="42"/>
                        <a:pt x="41" y="42"/>
                        <a:pt x="41" y="42"/>
                      </a:cubicBezTo>
                      <a:lnTo>
                        <a:pt x="34" y="3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34" name="îṩḻîḋè"/>
                <p:cNvSpPr/>
                <p:nvPr/>
              </p:nvSpPr>
              <p:spPr bwMode="auto">
                <a:xfrm>
                  <a:off x="5375275" y="3316288"/>
                  <a:ext cx="88900" cy="58738"/>
                </a:xfrm>
                <a:custGeom>
                  <a:avLst/>
                  <a:gdLst>
                    <a:gd name="T0" fmla="*/ 2 w 27"/>
                    <a:gd name="T1" fmla="*/ 7 h 18"/>
                    <a:gd name="T2" fmla="*/ 4 w 27"/>
                    <a:gd name="T3" fmla="*/ 12 h 18"/>
                    <a:gd name="T4" fmla="*/ 6 w 27"/>
                    <a:gd name="T5" fmla="*/ 10 h 18"/>
                    <a:gd name="T6" fmla="*/ 5 w 27"/>
                    <a:gd name="T7" fmla="*/ 8 h 18"/>
                    <a:gd name="T8" fmla="*/ 2 w 27"/>
                    <a:gd name="T9" fmla="*/ 7 h 18"/>
                    <a:gd name="T10" fmla="*/ 4 w 27"/>
                    <a:gd name="T11" fmla="*/ 13 h 18"/>
                    <a:gd name="T12" fmla="*/ 1 w 27"/>
                    <a:gd name="T13" fmla="*/ 10 h 18"/>
                    <a:gd name="T14" fmla="*/ 3 w 27"/>
                    <a:gd name="T15" fmla="*/ 2 h 18"/>
                    <a:gd name="T16" fmla="*/ 9 w 27"/>
                    <a:gd name="T17" fmla="*/ 11 h 18"/>
                    <a:gd name="T18" fmla="*/ 9 w 27"/>
                    <a:gd name="T19" fmla="*/ 8 h 18"/>
                    <a:gd name="T20" fmla="*/ 10 w 27"/>
                    <a:gd name="T21" fmla="*/ 6 h 18"/>
                    <a:gd name="T22" fmla="*/ 12 w 27"/>
                    <a:gd name="T23" fmla="*/ 6 h 18"/>
                    <a:gd name="T24" fmla="*/ 10 w 27"/>
                    <a:gd name="T25" fmla="*/ 5 h 18"/>
                    <a:gd name="T26" fmla="*/ 10 w 27"/>
                    <a:gd name="T27" fmla="*/ 3 h 18"/>
                    <a:gd name="T28" fmla="*/ 12 w 27"/>
                    <a:gd name="T29" fmla="*/ 3 h 18"/>
                    <a:gd name="T30" fmla="*/ 20 w 27"/>
                    <a:gd name="T31" fmla="*/ 7 h 18"/>
                    <a:gd name="T32" fmla="*/ 21 w 27"/>
                    <a:gd name="T33" fmla="*/ 7 h 18"/>
                    <a:gd name="T34" fmla="*/ 21 w 27"/>
                    <a:gd name="T35" fmla="*/ 5 h 18"/>
                    <a:gd name="T36" fmla="*/ 18 w 27"/>
                    <a:gd name="T37" fmla="*/ 3 h 18"/>
                    <a:gd name="T38" fmla="*/ 17 w 27"/>
                    <a:gd name="T39" fmla="*/ 1 h 18"/>
                    <a:gd name="T40" fmla="*/ 19 w 27"/>
                    <a:gd name="T41" fmla="*/ 0 h 18"/>
                    <a:gd name="T42" fmla="*/ 20 w 27"/>
                    <a:gd name="T43" fmla="*/ 1 h 18"/>
                    <a:gd name="T44" fmla="*/ 19 w 27"/>
                    <a:gd name="T45" fmla="*/ 2 h 18"/>
                    <a:gd name="T46" fmla="*/ 22 w 27"/>
                    <a:gd name="T47" fmla="*/ 5 h 18"/>
                    <a:gd name="T48" fmla="*/ 23 w 27"/>
                    <a:gd name="T49" fmla="*/ 5 h 18"/>
                    <a:gd name="T50" fmla="*/ 24 w 27"/>
                    <a:gd name="T51" fmla="*/ 7 h 18"/>
                    <a:gd name="T52" fmla="*/ 26 w 27"/>
                    <a:gd name="T53" fmla="*/ 8 h 18"/>
                    <a:gd name="T54" fmla="*/ 27 w 27"/>
                    <a:gd name="T55" fmla="*/ 9 h 18"/>
                    <a:gd name="T56" fmla="*/ 27 w 27"/>
                    <a:gd name="T57" fmla="*/ 11 h 18"/>
                    <a:gd name="T58" fmla="*/ 21 w 27"/>
                    <a:gd name="T59" fmla="*/ 9 h 18"/>
                    <a:gd name="T60" fmla="*/ 19 w 27"/>
                    <a:gd name="T61" fmla="*/ 8 h 18"/>
                    <a:gd name="T62" fmla="*/ 17 w 27"/>
                    <a:gd name="T63" fmla="*/ 8 h 18"/>
                    <a:gd name="T64" fmla="*/ 14 w 27"/>
                    <a:gd name="T65" fmla="*/ 6 h 18"/>
                    <a:gd name="T66" fmla="*/ 15 w 27"/>
                    <a:gd name="T67" fmla="*/ 9 h 18"/>
                    <a:gd name="T68" fmla="*/ 11 w 27"/>
                    <a:gd name="T69" fmla="*/ 8 h 18"/>
                    <a:gd name="T70" fmla="*/ 9 w 27"/>
                    <a:gd name="T71" fmla="*/ 12 h 18"/>
                    <a:gd name="T72" fmla="*/ 9 w 27"/>
                    <a:gd name="T73" fmla="*/ 15 h 18"/>
                    <a:gd name="T74" fmla="*/ 7 w 27"/>
                    <a:gd name="T75" fmla="*/ 16 h 18"/>
                    <a:gd name="T76" fmla="*/ 7 w 27"/>
                    <a:gd name="T77" fmla="*/ 15 h 18"/>
                    <a:gd name="T78" fmla="*/ 7 w 27"/>
                    <a:gd name="T79" fmla="*/ 13 h 18"/>
                    <a:gd name="T80" fmla="*/ 6 w 27"/>
                    <a:gd name="T81" fmla="*/ 13 h 18"/>
                    <a:gd name="T82" fmla="*/ 4 w 27"/>
                    <a:gd name="T83" fmla="*/ 13 h 18"/>
                    <a:gd name="T84" fmla="*/ 25 w 27"/>
                    <a:gd name="T85" fmla="*/ 9 h 18"/>
                    <a:gd name="T86" fmla="*/ 24 w 27"/>
                    <a:gd name="T87" fmla="*/ 8 h 18"/>
                    <a:gd name="T88" fmla="*/ 23 w 27"/>
                    <a:gd name="T89" fmla="*/ 8 h 18"/>
                    <a:gd name="T90" fmla="*/ 25 w 27"/>
                    <a:gd name="T91" fmla="*/ 9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27" h="18">
                      <a:moveTo>
                        <a:pt x="2" y="7"/>
                      </a:moveTo>
                      <a:cubicBezTo>
                        <a:pt x="2" y="7"/>
                        <a:pt x="1" y="12"/>
                        <a:pt x="4" y="12"/>
                      </a:cubicBezTo>
                      <a:cubicBezTo>
                        <a:pt x="4" y="12"/>
                        <a:pt x="8" y="12"/>
                        <a:pt x="6" y="10"/>
                      </a:cubicBezTo>
                      <a:cubicBezTo>
                        <a:pt x="5" y="8"/>
                        <a:pt x="5" y="8"/>
                        <a:pt x="5" y="8"/>
                      </a:cubicBezTo>
                      <a:cubicBezTo>
                        <a:pt x="5" y="8"/>
                        <a:pt x="2" y="5"/>
                        <a:pt x="2" y="7"/>
                      </a:cubicBezTo>
                      <a:close/>
                      <a:moveTo>
                        <a:pt x="4" y="13"/>
                      </a:moveTo>
                      <a:cubicBezTo>
                        <a:pt x="0" y="13"/>
                        <a:pt x="1" y="10"/>
                        <a:pt x="1" y="10"/>
                      </a:cubicBezTo>
                      <a:cubicBezTo>
                        <a:pt x="2" y="2"/>
                        <a:pt x="3" y="2"/>
                        <a:pt x="3" y="2"/>
                      </a:cubicBezTo>
                      <a:cubicBezTo>
                        <a:pt x="9" y="7"/>
                        <a:pt x="9" y="11"/>
                        <a:pt x="9" y="11"/>
                      </a:cubicBezTo>
                      <a:cubicBezTo>
                        <a:pt x="10" y="10"/>
                        <a:pt x="9" y="8"/>
                        <a:pt x="9" y="8"/>
                      </a:cubicBezTo>
                      <a:cubicBezTo>
                        <a:pt x="8" y="6"/>
                        <a:pt x="10" y="6"/>
                        <a:pt x="10" y="6"/>
                      </a:cubicBezTo>
                      <a:cubicBezTo>
                        <a:pt x="11" y="7"/>
                        <a:pt x="12" y="6"/>
                        <a:pt x="12" y="6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0" y="4"/>
                        <a:pt x="10" y="3"/>
                        <a:pt x="10" y="3"/>
                      </a:cubicBezTo>
                      <a:cubicBezTo>
                        <a:pt x="11" y="2"/>
                        <a:pt x="12" y="3"/>
                        <a:pt x="12" y="3"/>
                      </a:cubicBezTo>
                      <a:cubicBezTo>
                        <a:pt x="12" y="4"/>
                        <a:pt x="20" y="7"/>
                        <a:pt x="20" y="7"/>
                      </a:cubicBezTo>
                      <a:cubicBezTo>
                        <a:pt x="21" y="8"/>
                        <a:pt x="21" y="7"/>
                        <a:pt x="21" y="7"/>
                      </a:cubicBezTo>
                      <a:cubicBezTo>
                        <a:pt x="21" y="7"/>
                        <a:pt x="21" y="5"/>
                        <a:pt x="21" y="5"/>
                      </a:cubicBezTo>
                      <a:cubicBezTo>
                        <a:pt x="21" y="5"/>
                        <a:pt x="18" y="3"/>
                        <a:pt x="18" y="3"/>
                      </a:cubicBezTo>
                      <a:cubicBezTo>
                        <a:pt x="16" y="3"/>
                        <a:pt x="17" y="1"/>
                        <a:pt x="17" y="1"/>
                      </a:cubicBezTo>
                      <a:cubicBezTo>
                        <a:pt x="17" y="1"/>
                        <a:pt x="19" y="0"/>
                        <a:pt x="19" y="0"/>
                      </a:cubicBezTo>
                      <a:cubicBezTo>
                        <a:pt x="21" y="0"/>
                        <a:pt x="20" y="1"/>
                        <a:pt x="20" y="1"/>
                      </a:cubicBezTo>
                      <a:cubicBezTo>
                        <a:pt x="18" y="2"/>
                        <a:pt x="19" y="2"/>
                        <a:pt x="19" y="2"/>
                      </a:cubicBezTo>
                      <a:cubicBezTo>
                        <a:pt x="22" y="5"/>
                        <a:pt x="22" y="5"/>
                        <a:pt x="22" y="5"/>
                      </a:cubicBezTo>
                      <a:cubicBezTo>
                        <a:pt x="23" y="5"/>
                        <a:pt x="23" y="5"/>
                        <a:pt x="23" y="5"/>
                      </a:cubicBezTo>
                      <a:cubicBezTo>
                        <a:pt x="23" y="7"/>
                        <a:pt x="24" y="7"/>
                        <a:pt x="24" y="7"/>
                      </a:cubicBezTo>
                      <a:cubicBezTo>
                        <a:pt x="26" y="8"/>
                        <a:pt x="26" y="8"/>
                        <a:pt x="26" y="8"/>
                      </a:cubicBezTo>
                      <a:cubicBezTo>
                        <a:pt x="27" y="9"/>
                        <a:pt x="27" y="9"/>
                        <a:pt x="27" y="9"/>
                      </a:cubicBezTo>
                      <a:cubicBezTo>
                        <a:pt x="27" y="9"/>
                        <a:pt x="27" y="11"/>
                        <a:pt x="27" y="11"/>
                      </a:cubicBezTo>
                      <a:cubicBezTo>
                        <a:pt x="22" y="11"/>
                        <a:pt x="21" y="9"/>
                        <a:pt x="21" y="9"/>
                      </a:cubicBezTo>
                      <a:cubicBezTo>
                        <a:pt x="19" y="9"/>
                        <a:pt x="19" y="8"/>
                        <a:pt x="19" y="8"/>
                      </a:cubicBezTo>
                      <a:cubicBezTo>
                        <a:pt x="18" y="8"/>
                        <a:pt x="17" y="8"/>
                        <a:pt x="17" y="8"/>
                      </a:cubicBezTo>
                      <a:cubicBezTo>
                        <a:pt x="17" y="7"/>
                        <a:pt x="15" y="6"/>
                        <a:pt x="14" y="6"/>
                      </a:cubicBezTo>
                      <a:cubicBezTo>
                        <a:pt x="16" y="8"/>
                        <a:pt x="15" y="9"/>
                        <a:pt x="15" y="9"/>
                      </a:cubicBezTo>
                      <a:cubicBezTo>
                        <a:pt x="11" y="8"/>
                        <a:pt x="11" y="8"/>
                        <a:pt x="11" y="8"/>
                      </a:cubicBezTo>
                      <a:cubicBezTo>
                        <a:pt x="11" y="12"/>
                        <a:pt x="9" y="12"/>
                        <a:pt x="9" y="12"/>
                      </a:cubicBezTo>
                      <a:cubicBezTo>
                        <a:pt x="9" y="15"/>
                        <a:pt x="9" y="15"/>
                        <a:pt x="9" y="15"/>
                      </a:cubicBezTo>
                      <a:cubicBezTo>
                        <a:pt x="8" y="18"/>
                        <a:pt x="7" y="16"/>
                        <a:pt x="7" y="16"/>
                      </a:cubicBezTo>
                      <a:cubicBezTo>
                        <a:pt x="6" y="15"/>
                        <a:pt x="7" y="15"/>
                        <a:pt x="7" y="15"/>
                      </a:cubicBezTo>
                      <a:cubicBezTo>
                        <a:pt x="7" y="13"/>
                        <a:pt x="7" y="13"/>
                        <a:pt x="7" y="13"/>
                      </a:cubicBezTo>
                      <a:cubicBezTo>
                        <a:pt x="7" y="12"/>
                        <a:pt x="6" y="13"/>
                        <a:pt x="6" y="13"/>
                      </a:cubicBezTo>
                      <a:cubicBezTo>
                        <a:pt x="4" y="13"/>
                        <a:pt x="4" y="13"/>
                        <a:pt x="4" y="13"/>
                      </a:cubicBezTo>
                      <a:close/>
                      <a:moveTo>
                        <a:pt x="25" y="9"/>
                      </a:moveTo>
                      <a:cubicBezTo>
                        <a:pt x="24" y="8"/>
                        <a:pt x="24" y="8"/>
                        <a:pt x="24" y="8"/>
                      </a:cubicBezTo>
                      <a:cubicBezTo>
                        <a:pt x="24" y="8"/>
                        <a:pt x="23" y="8"/>
                        <a:pt x="23" y="8"/>
                      </a:cubicBezTo>
                      <a:cubicBezTo>
                        <a:pt x="22" y="8"/>
                        <a:pt x="25" y="9"/>
                        <a:pt x="25" y="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35" name="îSḻîḍe"/>
                <p:cNvSpPr/>
                <p:nvPr/>
              </p:nvSpPr>
              <p:spPr bwMode="auto">
                <a:xfrm>
                  <a:off x="5249863" y="3201988"/>
                  <a:ext cx="26988" cy="23813"/>
                </a:xfrm>
                <a:custGeom>
                  <a:avLst/>
                  <a:gdLst>
                    <a:gd name="T0" fmla="*/ 2 w 8"/>
                    <a:gd name="T1" fmla="*/ 6 h 7"/>
                    <a:gd name="T2" fmla="*/ 5 w 8"/>
                    <a:gd name="T3" fmla="*/ 2 h 7"/>
                    <a:gd name="T4" fmla="*/ 6 w 8"/>
                    <a:gd name="T5" fmla="*/ 2 h 7"/>
                    <a:gd name="T6" fmla="*/ 6 w 8"/>
                    <a:gd name="T7" fmla="*/ 6 h 7"/>
                    <a:gd name="T8" fmla="*/ 2 w 8"/>
                    <a:gd name="T9" fmla="*/ 7 h 7"/>
                    <a:gd name="T10" fmla="*/ 2 w 8"/>
                    <a:gd name="T11" fmla="*/ 6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8" h="7">
                      <a:moveTo>
                        <a:pt x="2" y="6"/>
                      </a:moveTo>
                      <a:cubicBezTo>
                        <a:pt x="3" y="6"/>
                        <a:pt x="5" y="2"/>
                        <a:pt x="5" y="2"/>
                      </a:cubicBezTo>
                      <a:cubicBezTo>
                        <a:pt x="5" y="0"/>
                        <a:pt x="6" y="2"/>
                        <a:pt x="6" y="2"/>
                      </a:cubicBezTo>
                      <a:cubicBezTo>
                        <a:pt x="8" y="4"/>
                        <a:pt x="6" y="6"/>
                        <a:pt x="6" y="6"/>
                      </a:cubicBezTo>
                      <a:cubicBezTo>
                        <a:pt x="5" y="6"/>
                        <a:pt x="2" y="7"/>
                        <a:pt x="2" y="7"/>
                      </a:cubicBezTo>
                      <a:cubicBezTo>
                        <a:pt x="0" y="7"/>
                        <a:pt x="2" y="6"/>
                        <a:pt x="2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36" name="iSḷíḍê"/>
                <p:cNvSpPr/>
                <p:nvPr/>
              </p:nvSpPr>
              <p:spPr bwMode="auto">
                <a:xfrm>
                  <a:off x="5207000" y="3162301"/>
                  <a:ext cx="85725" cy="39687"/>
                </a:xfrm>
                <a:custGeom>
                  <a:avLst/>
                  <a:gdLst>
                    <a:gd name="T0" fmla="*/ 16 w 26"/>
                    <a:gd name="T1" fmla="*/ 1 h 12"/>
                    <a:gd name="T2" fmla="*/ 17 w 26"/>
                    <a:gd name="T3" fmla="*/ 2 h 12"/>
                    <a:gd name="T4" fmla="*/ 15 w 26"/>
                    <a:gd name="T5" fmla="*/ 4 h 12"/>
                    <a:gd name="T6" fmla="*/ 20 w 26"/>
                    <a:gd name="T7" fmla="*/ 3 h 12"/>
                    <a:gd name="T8" fmla="*/ 20 w 26"/>
                    <a:gd name="T9" fmla="*/ 3 h 12"/>
                    <a:gd name="T10" fmla="*/ 21 w 26"/>
                    <a:gd name="T11" fmla="*/ 0 h 12"/>
                    <a:gd name="T12" fmla="*/ 22 w 26"/>
                    <a:gd name="T13" fmla="*/ 1 h 12"/>
                    <a:gd name="T14" fmla="*/ 23 w 26"/>
                    <a:gd name="T15" fmla="*/ 4 h 12"/>
                    <a:gd name="T16" fmla="*/ 25 w 26"/>
                    <a:gd name="T17" fmla="*/ 4 h 12"/>
                    <a:gd name="T18" fmla="*/ 26 w 26"/>
                    <a:gd name="T19" fmla="*/ 4 h 12"/>
                    <a:gd name="T20" fmla="*/ 26 w 26"/>
                    <a:gd name="T21" fmla="*/ 6 h 12"/>
                    <a:gd name="T22" fmla="*/ 22 w 26"/>
                    <a:gd name="T23" fmla="*/ 6 h 12"/>
                    <a:gd name="T24" fmla="*/ 11 w 26"/>
                    <a:gd name="T25" fmla="*/ 11 h 12"/>
                    <a:gd name="T26" fmla="*/ 3 w 26"/>
                    <a:gd name="T27" fmla="*/ 12 h 12"/>
                    <a:gd name="T28" fmla="*/ 2 w 26"/>
                    <a:gd name="T29" fmla="*/ 11 h 12"/>
                    <a:gd name="T30" fmla="*/ 12 w 26"/>
                    <a:gd name="T31" fmla="*/ 8 h 12"/>
                    <a:gd name="T32" fmla="*/ 15 w 26"/>
                    <a:gd name="T33" fmla="*/ 7 h 12"/>
                    <a:gd name="T34" fmla="*/ 13 w 26"/>
                    <a:gd name="T35" fmla="*/ 5 h 12"/>
                    <a:gd name="T36" fmla="*/ 16 w 26"/>
                    <a:gd name="T37" fmla="*/ 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6" h="12">
                      <a:moveTo>
                        <a:pt x="16" y="1"/>
                      </a:moveTo>
                      <a:cubicBezTo>
                        <a:pt x="16" y="1"/>
                        <a:pt x="17" y="1"/>
                        <a:pt x="17" y="2"/>
                      </a:cubicBezTo>
                      <a:cubicBezTo>
                        <a:pt x="17" y="2"/>
                        <a:pt x="15" y="2"/>
                        <a:pt x="15" y="4"/>
                      </a:cubicBezTo>
                      <a:cubicBezTo>
                        <a:pt x="20" y="3"/>
                        <a:pt x="20" y="3"/>
                        <a:pt x="20" y="3"/>
                      </a:cubicBezTo>
                      <a:cubicBezTo>
                        <a:pt x="20" y="3"/>
                        <a:pt x="20" y="3"/>
                        <a:pt x="20" y="3"/>
                      </a:cubicBezTo>
                      <a:cubicBezTo>
                        <a:pt x="20" y="3"/>
                        <a:pt x="21" y="1"/>
                        <a:pt x="21" y="0"/>
                      </a:cubicBezTo>
                      <a:cubicBezTo>
                        <a:pt x="21" y="0"/>
                        <a:pt x="22" y="0"/>
                        <a:pt x="22" y="1"/>
                      </a:cubicBezTo>
                      <a:cubicBezTo>
                        <a:pt x="22" y="1"/>
                        <a:pt x="23" y="3"/>
                        <a:pt x="23" y="4"/>
                      </a:cubicBezTo>
                      <a:cubicBezTo>
                        <a:pt x="25" y="4"/>
                        <a:pt x="25" y="4"/>
                        <a:pt x="25" y="4"/>
                      </a:cubicBezTo>
                      <a:cubicBezTo>
                        <a:pt x="25" y="4"/>
                        <a:pt x="26" y="4"/>
                        <a:pt x="26" y="4"/>
                      </a:cubicBezTo>
                      <a:cubicBezTo>
                        <a:pt x="26" y="6"/>
                        <a:pt x="26" y="6"/>
                        <a:pt x="26" y="6"/>
                      </a:cubicBezTo>
                      <a:cubicBezTo>
                        <a:pt x="26" y="6"/>
                        <a:pt x="24" y="6"/>
                        <a:pt x="22" y="6"/>
                      </a:cubicBezTo>
                      <a:cubicBezTo>
                        <a:pt x="22" y="6"/>
                        <a:pt x="21" y="8"/>
                        <a:pt x="11" y="11"/>
                      </a:cubicBezTo>
                      <a:cubicBezTo>
                        <a:pt x="11" y="11"/>
                        <a:pt x="4" y="12"/>
                        <a:pt x="3" y="12"/>
                      </a:cubicBezTo>
                      <a:cubicBezTo>
                        <a:pt x="3" y="12"/>
                        <a:pt x="0" y="11"/>
                        <a:pt x="2" y="11"/>
                      </a:cubicBezTo>
                      <a:cubicBezTo>
                        <a:pt x="2" y="11"/>
                        <a:pt x="8" y="11"/>
                        <a:pt x="12" y="8"/>
                      </a:cubicBezTo>
                      <a:cubicBezTo>
                        <a:pt x="12" y="8"/>
                        <a:pt x="15" y="7"/>
                        <a:pt x="15" y="7"/>
                      </a:cubicBezTo>
                      <a:cubicBezTo>
                        <a:pt x="15" y="7"/>
                        <a:pt x="13" y="6"/>
                        <a:pt x="13" y="5"/>
                      </a:cubicBezTo>
                      <a:cubicBezTo>
                        <a:pt x="13" y="5"/>
                        <a:pt x="14" y="2"/>
                        <a:pt x="16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 dirty="0">
                    <a:cs typeface="+mn-ea"/>
                    <a:sym typeface="+mn-lt"/>
                  </a:endParaRPr>
                </a:p>
              </p:txBody>
            </p:sp>
            <p:sp>
              <p:nvSpPr>
                <p:cNvPr id="137" name="ïṩ1íḓè"/>
                <p:cNvSpPr/>
                <p:nvPr/>
              </p:nvSpPr>
              <p:spPr bwMode="auto">
                <a:xfrm>
                  <a:off x="5041900" y="3201988"/>
                  <a:ext cx="15875" cy="14288"/>
                </a:xfrm>
                <a:custGeom>
                  <a:avLst/>
                  <a:gdLst>
                    <a:gd name="T0" fmla="*/ 5 w 5"/>
                    <a:gd name="T1" fmla="*/ 1 h 4"/>
                    <a:gd name="T2" fmla="*/ 5 w 5"/>
                    <a:gd name="T3" fmla="*/ 2 h 4"/>
                    <a:gd name="T4" fmla="*/ 4 w 5"/>
                    <a:gd name="T5" fmla="*/ 3 h 4"/>
                    <a:gd name="T6" fmla="*/ 2 w 5"/>
                    <a:gd name="T7" fmla="*/ 2 h 4"/>
                    <a:gd name="T8" fmla="*/ 2 w 5"/>
                    <a:gd name="T9" fmla="*/ 1 h 4"/>
                    <a:gd name="T10" fmla="*/ 4 w 5"/>
                    <a:gd name="T11" fmla="*/ 0 h 4"/>
                    <a:gd name="T12" fmla="*/ 5 w 5"/>
                    <a:gd name="T13" fmla="*/ 1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" h="4">
                      <a:moveTo>
                        <a:pt x="5" y="1"/>
                      </a:moveTo>
                      <a:cubicBezTo>
                        <a:pt x="5" y="2"/>
                        <a:pt x="5" y="2"/>
                        <a:pt x="5" y="2"/>
                      </a:cubicBezTo>
                      <a:cubicBezTo>
                        <a:pt x="5" y="4"/>
                        <a:pt x="4" y="3"/>
                        <a:pt x="4" y="3"/>
                      </a:cubicBezTo>
                      <a:cubicBezTo>
                        <a:pt x="3" y="2"/>
                        <a:pt x="2" y="2"/>
                        <a:pt x="2" y="2"/>
                      </a:cubicBezTo>
                      <a:cubicBezTo>
                        <a:pt x="0" y="1"/>
                        <a:pt x="2" y="1"/>
                        <a:pt x="2" y="1"/>
                      </a:cubicBez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5" y="0"/>
                        <a:pt x="5" y="1"/>
                        <a:pt x="5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38" name="iṥḷîḑê"/>
                <p:cNvSpPr/>
                <p:nvPr/>
              </p:nvSpPr>
              <p:spPr bwMode="auto">
                <a:xfrm>
                  <a:off x="5011738" y="3146426"/>
                  <a:ext cx="39688" cy="85725"/>
                </a:xfrm>
                <a:custGeom>
                  <a:avLst/>
                  <a:gdLst>
                    <a:gd name="T0" fmla="*/ 4 w 12"/>
                    <a:gd name="T1" fmla="*/ 19 h 26"/>
                    <a:gd name="T2" fmla="*/ 4 w 12"/>
                    <a:gd name="T3" fmla="*/ 14 h 26"/>
                    <a:gd name="T4" fmla="*/ 1 w 12"/>
                    <a:gd name="T5" fmla="*/ 13 h 26"/>
                    <a:gd name="T6" fmla="*/ 2 w 12"/>
                    <a:gd name="T7" fmla="*/ 12 h 26"/>
                    <a:gd name="T8" fmla="*/ 3 w 12"/>
                    <a:gd name="T9" fmla="*/ 10 h 26"/>
                    <a:gd name="T10" fmla="*/ 3 w 12"/>
                    <a:gd name="T11" fmla="*/ 2 h 26"/>
                    <a:gd name="T12" fmla="*/ 4 w 12"/>
                    <a:gd name="T13" fmla="*/ 1 h 26"/>
                    <a:gd name="T14" fmla="*/ 4 w 12"/>
                    <a:gd name="T15" fmla="*/ 2 h 26"/>
                    <a:gd name="T16" fmla="*/ 5 w 12"/>
                    <a:gd name="T17" fmla="*/ 6 h 26"/>
                    <a:gd name="T18" fmla="*/ 6 w 12"/>
                    <a:gd name="T19" fmla="*/ 3 h 26"/>
                    <a:gd name="T20" fmla="*/ 7 w 12"/>
                    <a:gd name="T21" fmla="*/ 2 h 26"/>
                    <a:gd name="T22" fmla="*/ 8 w 12"/>
                    <a:gd name="T23" fmla="*/ 2 h 26"/>
                    <a:gd name="T24" fmla="*/ 8 w 12"/>
                    <a:gd name="T25" fmla="*/ 6 h 26"/>
                    <a:gd name="T26" fmla="*/ 6 w 12"/>
                    <a:gd name="T27" fmla="*/ 9 h 26"/>
                    <a:gd name="T28" fmla="*/ 6 w 12"/>
                    <a:gd name="T29" fmla="*/ 10 h 26"/>
                    <a:gd name="T30" fmla="*/ 8 w 12"/>
                    <a:gd name="T31" fmla="*/ 11 h 26"/>
                    <a:gd name="T32" fmla="*/ 8 w 12"/>
                    <a:gd name="T33" fmla="*/ 11 h 26"/>
                    <a:gd name="T34" fmla="*/ 8 w 12"/>
                    <a:gd name="T35" fmla="*/ 12 h 26"/>
                    <a:gd name="T36" fmla="*/ 9 w 12"/>
                    <a:gd name="T37" fmla="*/ 13 h 26"/>
                    <a:gd name="T38" fmla="*/ 9 w 12"/>
                    <a:gd name="T39" fmla="*/ 17 h 26"/>
                    <a:gd name="T40" fmla="*/ 11 w 12"/>
                    <a:gd name="T41" fmla="*/ 21 h 26"/>
                    <a:gd name="T42" fmla="*/ 12 w 12"/>
                    <a:gd name="T43" fmla="*/ 24 h 26"/>
                    <a:gd name="T44" fmla="*/ 8 w 12"/>
                    <a:gd name="T45" fmla="*/ 23 h 26"/>
                    <a:gd name="T46" fmla="*/ 8 w 12"/>
                    <a:gd name="T47" fmla="*/ 25 h 26"/>
                    <a:gd name="T48" fmla="*/ 7 w 12"/>
                    <a:gd name="T49" fmla="*/ 26 h 26"/>
                    <a:gd name="T50" fmla="*/ 6 w 12"/>
                    <a:gd name="T51" fmla="*/ 24 h 26"/>
                    <a:gd name="T52" fmla="*/ 6 w 12"/>
                    <a:gd name="T53" fmla="*/ 23 h 26"/>
                    <a:gd name="T54" fmla="*/ 8 w 12"/>
                    <a:gd name="T55" fmla="*/ 21 h 26"/>
                    <a:gd name="T56" fmla="*/ 7 w 12"/>
                    <a:gd name="T57" fmla="*/ 18 h 26"/>
                    <a:gd name="T58" fmla="*/ 7 w 12"/>
                    <a:gd name="T59" fmla="*/ 18 h 26"/>
                    <a:gd name="T60" fmla="*/ 6 w 12"/>
                    <a:gd name="T61" fmla="*/ 20 h 26"/>
                    <a:gd name="T62" fmla="*/ 4 w 12"/>
                    <a:gd name="T63" fmla="*/ 20 h 26"/>
                    <a:gd name="T64" fmla="*/ 4 w 12"/>
                    <a:gd name="T65" fmla="*/ 19 h 26"/>
                    <a:gd name="T66" fmla="*/ 6 w 12"/>
                    <a:gd name="T67" fmla="*/ 16 h 26"/>
                    <a:gd name="T68" fmla="*/ 6 w 12"/>
                    <a:gd name="T69" fmla="*/ 15 h 26"/>
                    <a:gd name="T70" fmla="*/ 5 w 12"/>
                    <a:gd name="T71" fmla="*/ 11 h 26"/>
                    <a:gd name="T72" fmla="*/ 5 w 12"/>
                    <a:gd name="T73" fmla="*/ 14 h 26"/>
                    <a:gd name="T74" fmla="*/ 5 w 12"/>
                    <a:gd name="T75" fmla="*/ 18 h 26"/>
                    <a:gd name="T76" fmla="*/ 6 w 12"/>
                    <a:gd name="T77" fmla="*/ 16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12" h="26">
                      <a:moveTo>
                        <a:pt x="4" y="19"/>
                      </a:moveTo>
                      <a:cubicBezTo>
                        <a:pt x="4" y="14"/>
                        <a:pt x="4" y="14"/>
                        <a:pt x="4" y="14"/>
                      </a:cubicBezTo>
                      <a:cubicBezTo>
                        <a:pt x="1" y="13"/>
                        <a:pt x="1" y="13"/>
                        <a:pt x="1" y="13"/>
                      </a:cubicBezTo>
                      <a:cubicBezTo>
                        <a:pt x="0" y="12"/>
                        <a:pt x="2" y="12"/>
                        <a:pt x="2" y="12"/>
                      </a:cubicBezTo>
                      <a:cubicBezTo>
                        <a:pt x="3" y="10"/>
                        <a:pt x="3" y="10"/>
                        <a:pt x="3" y="10"/>
                      </a:cubicBezTo>
                      <a:cubicBezTo>
                        <a:pt x="3" y="2"/>
                        <a:pt x="3" y="2"/>
                        <a:pt x="3" y="2"/>
                      </a:cubicBezTo>
                      <a:cubicBezTo>
                        <a:pt x="2" y="0"/>
                        <a:pt x="4" y="1"/>
                        <a:pt x="4" y="1"/>
                      </a:cubicBezTo>
                      <a:cubicBezTo>
                        <a:pt x="4" y="2"/>
                        <a:pt x="4" y="2"/>
                        <a:pt x="4" y="2"/>
                      </a:cubicBezTo>
                      <a:cubicBezTo>
                        <a:pt x="5" y="3"/>
                        <a:pt x="5" y="6"/>
                        <a:pt x="5" y="6"/>
                      </a:cubicBezTo>
                      <a:cubicBezTo>
                        <a:pt x="5" y="5"/>
                        <a:pt x="6" y="4"/>
                        <a:pt x="6" y="3"/>
                      </a:cubicBezTo>
                      <a:cubicBezTo>
                        <a:pt x="7" y="3"/>
                        <a:pt x="7" y="2"/>
                        <a:pt x="7" y="2"/>
                      </a:cubicBezTo>
                      <a:cubicBezTo>
                        <a:pt x="8" y="2"/>
                        <a:pt x="8" y="2"/>
                        <a:pt x="8" y="2"/>
                      </a:cubicBezTo>
                      <a:cubicBezTo>
                        <a:pt x="8" y="6"/>
                        <a:pt x="8" y="6"/>
                        <a:pt x="8" y="6"/>
                      </a:cubicBezTo>
                      <a:cubicBezTo>
                        <a:pt x="6" y="9"/>
                        <a:pt x="6" y="9"/>
                        <a:pt x="6" y="9"/>
                      </a:cubicBezTo>
                      <a:cubicBezTo>
                        <a:pt x="5" y="11"/>
                        <a:pt x="6" y="10"/>
                        <a:pt x="6" y="10"/>
                      </a:cubicBezTo>
                      <a:cubicBezTo>
                        <a:pt x="7" y="10"/>
                        <a:pt x="8" y="11"/>
                        <a:pt x="8" y="11"/>
                      </a:cubicBezTo>
                      <a:cubicBezTo>
                        <a:pt x="8" y="11"/>
                        <a:pt x="8" y="11"/>
                        <a:pt x="8" y="11"/>
                      </a:cubicBezTo>
                      <a:cubicBezTo>
                        <a:pt x="8" y="12"/>
                        <a:pt x="8" y="12"/>
                        <a:pt x="8" y="12"/>
                      </a:cubicBezTo>
                      <a:cubicBezTo>
                        <a:pt x="9" y="13"/>
                        <a:pt x="9" y="13"/>
                        <a:pt x="9" y="13"/>
                      </a:cubicBezTo>
                      <a:cubicBezTo>
                        <a:pt x="8" y="16"/>
                        <a:pt x="9" y="17"/>
                        <a:pt x="9" y="17"/>
                      </a:cubicBezTo>
                      <a:cubicBezTo>
                        <a:pt x="11" y="21"/>
                        <a:pt x="11" y="21"/>
                        <a:pt x="11" y="21"/>
                      </a:cubicBezTo>
                      <a:cubicBezTo>
                        <a:pt x="12" y="22"/>
                        <a:pt x="12" y="24"/>
                        <a:pt x="12" y="24"/>
                      </a:cubicBezTo>
                      <a:cubicBezTo>
                        <a:pt x="8" y="23"/>
                        <a:pt x="8" y="23"/>
                        <a:pt x="8" y="23"/>
                      </a:cubicBezTo>
                      <a:cubicBezTo>
                        <a:pt x="8" y="25"/>
                        <a:pt x="8" y="25"/>
                        <a:pt x="8" y="25"/>
                      </a:cubicBezTo>
                      <a:cubicBezTo>
                        <a:pt x="8" y="26"/>
                        <a:pt x="7" y="26"/>
                        <a:pt x="7" y="26"/>
                      </a:cubicBezTo>
                      <a:cubicBezTo>
                        <a:pt x="4" y="26"/>
                        <a:pt x="6" y="24"/>
                        <a:pt x="6" y="24"/>
                      </a:cubicBezTo>
                      <a:cubicBezTo>
                        <a:pt x="6" y="23"/>
                        <a:pt x="6" y="23"/>
                        <a:pt x="6" y="23"/>
                      </a:cubicBezTo>
                      <a:cubicBezTo>
                        <a:pt x="7" y="23"/>
                        <a:pt x="8" y="21"/>
                        <a:pt x="8" y="21"/>
                      </a:cubicBezTo>
                      <a:cubicBezTo>
                        <a:pt x="7" y="18"/>
                        <a:pt x="7" y="18"/>
                        <a:pt x="7" y="18"/>
                      </a:cubicBezTo>
                      <a:cubicBezTo>
                        <a:pt x="7" y="18"/>
                        <a:pt x="7" y="18"/>
                        <a:pt x="7" y="18"/>
                      </a:cubicBezTo>
                      <a:cubicBezTo>
                        <a:pt x="6" y="20"/>
                        <a:pt x="6" y="20"/>
                        <a:pt x="6" y="20"/>
                      </a:cubicBezTo>
                      <a:cubicBezTo>
                        <a:pt x="4" y="20"/>
                        <a:pt x="4" y="20"/>
                        <a:pt x="4" y="20"/>
                      </a:cubicBezTo>
                      <a:cubicBezTo>
                        <a:pt x="4" y="19"/>
                        <a:pt x="4" y="19"/>
                        <a:pt x="4" y="19"/>
                      </a:cubicBezTo>
                      <a:close/>
                      <a:moveTo>
                        <a:pt x="6" y="16"/>
                      </a:moveTo>
                      <a:cubicBezTo>
                        <a:pt x="6" y="16"/>
                        <a:pt x="6" y="16"/>
                        <a:pt x="6" y="15"/>
                      </a:cubicBezTo>
                      <a:cubicBezTo>
                        <a:pt x="6" y="15"/>
                        <a:pt x="6" y="12"/>
                        <a:pt x="5" y="11"/>
                      </a:cubicBezTo>
                      <a:cubicBezTo>
                        <a:pt x="5" y="11"/>
                        <a:pt x="4" y="12"/>
                        <a:pt x="5" y="14"/>
                      </a:cubicBezTo>
                      <a:cubicBezTo>
                        <a:pt x="5" y="18"/>
                        <a:pt x="5" y="18"/>
                        <a:pt x="5" y="18"/>
                      </a:cubicBezTo>
                      <a:lnTo>
                        <a:pt x="6" y="1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39" name="íṥľidé"/>
                <p:cNvSpPr/>
                <p:nvPr/>
              </p:nvSpPr>
              <p:spPr bwMode="auto">
                <a:xfrm>
                  <a:off x="4905375" y="3313113"/>
                  <a:ext cx="17463" cy="25400"/>
                </a:xfrm>
                <a:custGeom>
                  <a:avLst/>
                  <a:gdLst>
                    <a:gd name="T0" fmla="*/ 4 w 5"/>
                    <a:gd name="T1" fmla="*/ 1 h 8"/>
                    <a:gd name="T2" fmla="*/ 4 w 5"/>
                    <a:gd name="T3" fmla="*/ 2 h 8"/>
                    <a:gd name="T4" fmla="*/ 3 w 5"/>
                    <a:gd name="T5" fmla="*/ 6 h 8"/>
                    <a:gd name="T6" fmla="*/ 2 w 5"/>
                    <a:gd name="T7" fmla="*/ 7 h 8"/>
                    <a:gd name="T8" fmla="*/ 1 w 5"/>
                    <a:gd name="T9" fmla="*/ 2 h 8"/>
                    <a:gd name="T10" fmla="*/ 1 w 5"/>
                    <a:gd name="T11" fmla="*/ 0 h 8"/>
                    <a:gd name="T12" fmla="*/ 4 w 5"/>
                    <a:gd name="T13" fmla="*/ 1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" h="8">
                      <a:moveTo>
                        <a:pt x="4" y="1"/>
                      </a:moveTo>
                      <a:cubicBezTo>
                        <a:pt x="5" y="1"/>
                        <a:pt x="4" y="2"/>
                        <a:pt x="4" y="2"/>
                      </a:cubicBezTo>
                      <a:cubicBezTo>
                        <a:pt x="4" y="3"/>
                        <a:pt x="3" y="6"/>
                        <a:pt x="3" y="6"/>
                      </a:cubicBezTo>
                      <a:cubicBezTo>
                        <a:pt x="2" y="8"/>
                        <a:pt x="2" y="7"/>
                        <a:pt x="2" y="7"/>
                      </a:cubicBezTo>
                      <a:cubicBezTo>
                        <a:pt x="2" y="5"/>
                        <a:pt x="1" y="2"/>
                        <a:pt x="1" y="2"/>
                      </a:cubicBezTo>
                      <a:cubicBezTo>
                        <a:pt x="0" y="1"/>
                        <a:pt x="1" y="0"/>
                        <a:pt x="1" y="0"/>
                      </a:cubicBezTo>
                      <a:lnTo>
                        <a:pt x="4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40" name="iṧľïḓé"/>
                <p:cNvSpPr/>
                <p:nvPr/>
              </p:nvSpPr>
              <p:spPr bwMode="auto">
                <a:xfrm>
                  <a:off x="4865688" y="3305176"/>
                  <a:ext cx="26988" cy="26988"/>
                </a:xfrm>
                <a:custGeom>
                  <a:avLst/>
                  <a:gdLst>
                    <a:gd name="T0" fmla="*/ 7 w 8"/>
                    <a:gd name="T1" fmla="*/ 5 h 8"/>
                    <a:gd name="T2" fmla="*/ 8 w 8"/>
                    <a:gd name="T3" fmla="*/ 8 h 8"/>
                    <a:gd name="T4" fmla="*/ 7 w 8"/>
                    <a:gd name="T5" fmla="*/ 8 h 8"/>
                    <a:gd name="T6" fmla="*/ 6 w 8"/>
                    <a:gd name="T7" fmla="*/ 6 h 8"/>
                    <a:gd name="T8" fmla="*/ 3 w 8"/>
                    <a:gd name="T9" fmla="*/ 2 h 8"/>
                    <a:gd name="T10" fmla="*/ 1 w 8"/>
                    <a:gd name="T11" fmla="*/ 0 h 8"/>
                    <a:gd name="T12" fmla="*/ 1 w 8"/>
                    <a:gd name="T13" fmla="*/ 0 h 8"/>
                    <a:gd name="T14" fmla="*/ 4 w 8"/>
                    <a:gd name="T15" fmla="*/ 0 h 8"/>
                    <a:gd name="T16" fmla="*/ 7 w 8"/>
                    <a:gd name="T17" fmla="*/ 5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8" h="8">
                      <a:moveTo>
                        <a:pt x="7" y="5"/>
                      </a:moveTo>
                      <a:cubicBezTo>
                        <a:pt x="8" y="6"/>
                        <a:pt x="8" y="8"/>
                        <a:pt x="8" y="8"/>
                      </a:cubicBezTo>
                      <a:cubicBezTo>
                        <a:pt x="7" y="8"/>
                        <a:pt x="7" y="8"/>
                        <a:pt x="7" y="8"/>
                      </a:cubicBezTo>
                      <a:cubicBezTo>
                        <a:pt x="7" y="7"/>
                        <a:pt x="6" y="6"/>
                        <a:pt x="6" y="6"/>
                      </a:cubicBezTo>
                      <a:cubicBezTo>
                        <a:pt x="3" y="2"/>
                        <a:pt x="3" y="2"/>
                        <a:pt x="3" y="2"/>
                      </a:cubicBezTo>
                      <a:cubicBezTo>
                        <a:pt x="2" y="0"/>
                        <a:pt x="1" y="1"/>
                        <a:pt x="1" y="0"/>
                      </a:cubicBezTo>
                      <a:cubicBezTo>
                        <a:pt x="0" y="0"/>
                        <a:pt x="1" y="0"/>
                        <a:pt x="1" y="0"/>
                      </a:cubicBez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5" y="2"/>
                        <a:pt x="7" y="5"/>
                        <a:pt x="7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41" name="iṥḷïdé"/>
                <p:cNvSpPr/>
                <p:nvPr/>
              </p:nvSpPr>
              <p:spPr bwMode="auto">
                <a:xfrm>
                  <a:off x="4876800" y="3325813"/>
                  <a:ext cx="25400" cy="53975"/>
                </a:xfrm>
                <a:custGeom>
                  <a:avLst/>
                  <a:gdLst>
                    <a:gd name="T0" fmla="*/ 6 w 8"/>
                    <a:gd name="T1" fmla="*/ 1 h 16"/>
                    <a:gd name="T2" fmla="*/ 7 w 8"/>
                    <a:gd name="T3" fmla="*/ 1 h 16"/>
                    <a:gd name="T4" fmla="*/ 8 w 8"/>
                    <a:gd name="T5" fmla="*/ 6 h 16"/>
                    <a:gd name="T6" fmla="*/ 8 w 8"/>
                    <a:gd name="T7" fmla="*/ 10 h 16"/>
                    <a:gd name="T8" fmla="*/ 6 w 8"/>
                    <a:gd name="T9" fmla="*/ 16 h 16"/>
                    <a:gd name="T10" fmla="*/ 3 w 8"/>
                    <a:gd name="T11" fmla="*/ 15 h 16"/>
                    <a:gd name="T12" fmla="*/ 1 w 8"/>
                    <a:gd name="T13" fmla="*/ 9 h 16"/>
                    <a:gd name="T14" fmla="*/ 1 w 8"/>
                    <a:gd name="T15" fmla="*/ 9 h 16"/>
                    <a:gd name="T16" fmla="*/ 5 w 8"/>
                    <a:gd name="T17" fmla="*/ 12 h 16"/>
                    <a:gd name="T18" fmla="*/ 5 w 8"/>
                    <a:gd name="T19" fmla="*/ 12 h 16"/>
                    <a:gd name="T20" fmla="*/ 5 w 8"/>
                    <a:gd name="T21" fmla="*/ 10 h 16"/>
                    <a:gd name="T22" fmla="*/ 6 w 8"/>
                    <a:gd name="T23" fmla="*/ 6 h 16"/>
                    <a:gd name="T24" fmla="*/ 6 w 8"/>
                    <a:gd name="T25" fmla="*/ 1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8" h="16">
                      <a:moveTo>
                        <a:pt x="6" y="1"/>
                      </a:moveTo>
                      <a:cubicBezTo>
                        <a:pt x="7" y="0"/>
                        <a:pt x="7" y="1"/>
                        <a:pt x="7" y="1"/>
                      </a:cubicBezTo>
                      <a:cubicBezTo>
                        <a:pt x="8" y="3"/>
                        <a:pt x="8" y="6"/>
                        <a:pt x="8" y="6"/>
                      </a:cubicBezTo>
                      <a:cubicBezTo>
                        <a:pt x="8" y="7"/>
                        <a:pt x="8" y="10"/>
                        <a:pt x="8" y="10"/>
                      </a:cubicBezTo>
                      <a:cubicBezTo>
                        <a:pt x="8" y="12"/>
                        <a:pt x="6" y="16"/>
                        <a:pt x="6" y="16"/>
                      </a:cubicBezTo>
                      <a:cubicBezTo>
                        <a:pt x="5" y="16"/>
                        <a:pt x="3" y="15"/>
                        <a:pt x="3" y="15"/>
                      </a:cubicBezTo>
                      <a:cubicBezTo>
                        <a:pt x="3" y="14"/>
                        <a:pt x="1" y="9"/>
                        <a:pt x="1" y="9"/>
                      </a:cubicBezTo>
                      <a:cubicBezTo>
                        <a:pt x="0" y="9"/>
                        <a:pt x="1" y="9"/>
                        <a:pt x="1" y="9"/>
                      </a:cubicBezTo>
                      <a:cubicBezTo>
                        <a:pt x="3" y="8"/>
                        <a:pt x="5" y="12"/>
                        <a:pt x="5" y="12"/>
                      </a:cubicBezTo>
                      <a:cubicBezTo>
                        <a:pt x="5" y="12"/>
                        <a:pt x="5" y="12"/>
                        <a:pt x="5" y="12"/>
                      </a:cubicBezTo>
                      <a:cubicBezTo>
                        <a:pt x="5" y="12"/>
                        <a:pt x="5" y="10"/>
                        <a:pt x="5" y="10"/>
                      </a:cubicBezTo>
                      <a:cubicBezTo>
                        <a:pt x="6" y="9"/>
                        <a:pt x="6" y="6"/>
                        <a:pt x="6" y="6"/>
                      </a:cubicBezTo>
                      <a:cubicBezTo>
                        <a:pt x="7" y="5"/>
                        <a:pt x="6" y="1"/>
                        <a:pt x="6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42" name="íṣḻíde"/>
                <p:cNvSpPr/>
                <p:nvPr/>
              </p:nvSpPr>
              <p:spPr bwMode="auto">
                <a:xfrm>
                  <a:off x="5075238" y="3586163"/>
                  <a:ext cx="15875" cy="46038"/>
                </a:xfrm>
                <a:custGeom>
                  <a:avLst/>
                  <a:gdLst>
                    <a:gd name="T0" fmla="*/ 0 w 10"/>
                    <a:gd name="T1" fmla="*/ 6 h 29"/>
                    <a:gd name="T2" fmla="*/ 8 w 10"/>
                    <a:gd name="T3" fmla="*/ 0 h 29"/>
                    <a:gd name="T4" fmla="*/ 10 w 10"/>
                    <a:gd name="T5" fmla="*/ 2 h 29"/>
                    <a:gd name="T6" fmla="*/ 10 w 10"/>
                    <a:gd name="T7" fmla="*/ 29 h 29"/>
                    <a:gd name="T8" fmla="*/ 6 w 10"/>
                    <a:gd name="T9" fmla="*/ 29 h 29"/>
                    <a:gd name="T10" fmla="*/ 6 w 10"/>
                    <a:gd name="T11" fmla="*/ 6 h 29"/>
                    <a:gd name="T12" fmla="*/ 2 w 10"/>
                    <a:gd name="T13" fmla="*/ 8 h 29"/>
                    <a:gd name="T14" fmla="*/ 0 w 10"/>
                    <a:gd name="T15" fmla="*/ 6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0" h="29">
                      <a:moveTo>
                        <a:pt x="0" y="6"/>
                      </a:moveTo>
                      <a:lnTo>
                        <a:pt x="8" y="0"/>
                      </a:lnTo>
                      <a:lnTo>
                        <a:pt x="10" y="2"/>
                      </a:lnTo>
                      <a:lnTo>
                        <a:pt x="10" y="29"/>
                      </a:lnTo>
                      <a:lnTo>
                        <a:pt x="6" y="29"/>
                      </a:lnTo>
                      <a:lnTo>
                        <a:pt x="6" y="6"/>
                      </a:lnTo>
                      <a:lnTo>
                        <a:pt x="2" y="8"/>
                      </a:lnTo>
                      <a:lnTo>
                        <a:pt x="0" y="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43" name="íṡḷîḋé"/>
                <p:cNvSpPr/>
                <p:nvPr/>
              </p:nvSpPr>
              <p:spPr bwMode="auto">
                <a:xfrm>
                  <a:off x="5210175" y="3586163"/>
                  <a:ext cx="15875" cy="46038"/>
                </a:xfrm>
                <a:custGeom>
                  <a:avLst/>
                  <a:gdLst>
                    <a:gd name="T0" fmla="*/ 6 w 10"/>
                    <a:gd name="T1" fmla="*/ 6 h 29"/>
                    <a:gd name="T2" fmla="*/ 2 w 10"/>
                    <a:gd name="T3" fmla="*/ 8 h 29"/>
                    <a:gd name="T4" fmla="*/ 0 w 10"/>
                    <a:gd name="T5" fmla="*/ 6 h 29"/>
                    <a:gd name="T6" fmla="*/ 6 w 10"/>
                    <a:gd name="T7" fmla="*/ 0 h 29"/>
                    <a:gd name="T8" fmla="*/ 10 w 10"/>
                    <a:gd name="T9" fmla="*/ 2 h 29"/>
                    <a:gd name="T10" fmla="*/ 10 w 10"/>
                    <a:gd name="T11" fmla="*/ 29 h 29"/>
                    <a:gd name="T12" fmla="*/ 6 w 10"/>
                    <a:gd name="T13" fmla="*/ 29 h 29"/>
                    <a:gd name="T14" fmla="*/ 6 w 10"/>
                    <a:gd name="T15" fmla="*/ 6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0" h="29">
                      <a:moveTo>
                        <a:pt x="6" y="6"/>
                      </a:moveTo>
                      <a:lnTo>
                        <a:pt x="2" y="8"/>
                      </a:lnTo>
                      <a:lnTo>
                        <a:pt x="0" y="6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0" y="29"/>
                      </a:lnTo>
                      <a:lnTo>
                        <a:pt x="6" y="29"/>
                      </a:lnTo>
                      <a:lnTo>
                        <a:pt x="6" y="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206" name="îşľidê"/>
                <p:cNvSpPr/>
                <p:nvPr/>
              </p:nvSpPr>
              <p:spPr bwMode="auto">
                <a:xfrm>
                  <a:off x="5114925" y="3586163"/>
                  <a:ext cx="25400" cy="46038"/>
                </a:xfrm>
                <a:custGeom>
                  <a:avLst/>
                  <a:gdLst>
                    <a:gd name="T0" fmla="*/ 4 w 8"/>
                    <a:gd name="T1" fmla="*/ 2 h 14"/>
                    <a:gd name="T2" fmla="*/ 3 w 8"/>
                    <a:gd name="T3" fmla="*/ 2 h 14"/>
                    <a:gd name="T4" fmla="*/ 3 w 8"/>
                    <a:gd name="T5" fmla="*/ 3 h 14"/>
                    <a:gd name="T6" fmla="*/ 2 w 8"/>
                    <a:gd name="T7" fmla="*/ 3 h 14"/>
                    <a:gd name="T8" fmla="*/ 2 w 8"/>
                    <a:gd name="T9" fmla="*/ 5 h 14"/>
                    <a:gd name="T10" fmla="*/ 2 w 8"/>
                    <a:gd name="T11" fmla="*/ 6 h 14"/>
                    <a:gd name="T12" fmla="*/ 3 w 8"/>
                    <a:gd name="T13" fmla="*/ 7 h 14"/>
                    <a:gd name="T14" fmla="*/ 4 w 8"/>
                    <a:gd name="T15" fmla="*/ 7 h 14"/>
                    <a:gd name="T16" fmla="*/ 5 w 8"/>
                    <a:gd name="T17" fmla="*/ 7 h 14"/>
                    <a:gd name="T18" fmla="*/ 6 w 8"/>
                    <a:gd name="T19" fmla="*/ 7 h 14"/>
                    <a:gd name="T20" fmla="*/ 7 w 8"/>
                    <a:gd name="T21" fmla="*/ 6 h 14"/>
                    <a:gd name="T22" fmla="*/ 7 w 8"/>
                    <a:gd name="T23" fmla="*/ 4 h 14"/>
                    <a:gd name="T24" fmla="*/ 6 w 8"/>
                    <a:gd name="T25" fmla="*/ 3 h 14"/>
                    <a:gd name="T26" fmla="*/ 6 w 8"/>
                    <a:gd name="T27" fmla="*/ 2 h 14"/>
                    <a:gd name="T28" fmla="*/ 4 w 8"/>
                    <a:gd name="T29" fmla="*/ 2 h 14"/>
                    <a:gd name="T30" fmla="*/ 4 w 8"/>
                    <a:gd name="T31" fmla="*/ 9 h 14"/>
                    <a:gd name="T32" fmla="*/ 2 w 8"/>
                    <a:gd name="T33" fmla="*/ 9 h 14"/>
                    <a:gd name="T34" fmla="*/ 1 w 8"/>
                    <a:gd name="T35" fmla="*/ 8 h 14"/>
                    <a:gd name="T36" fmla="*/ 0 w 8"/>
                    <a:gd name="T37" fmla="*/ 7 h 14"/>
                    <a:gd name="T38" fmla="*/ 0 w 8"/>
                    <a:gd name="T39" fmla="*/ 5 h 14"/>
                    <a:gd name="T40" fmla="*/ 0 w 8"/>
                    <a:gd name="T41" fmla="*/ 3 h 14"/>
                    <a:gd name="T42" fmla="*/ 1 w 8"/>
                    <a:gd name="T43" fmla="*/ 2 h 14"/>
                    <a:gd name="T44" fmla="*/ 1 w 8"/>
                    <a:gd name="T45" fmla="*/ 1 h 14"/>
                    <a:gd name="T46" fmla="*/ 3 w 8"/>
                    <a:gd name="T47" fmla="*/ 0 h 14"/>
                    <a:gd name="T48" fmla="*/ 4 w 8"/>
                    <a:gd name="T49" fmla="*/ 0 h 14"/>
                    <a:gd name="T50" fmla="*/ 6 w 8"/>
                    <a:gd name="T51" fmla="*/ 0 h 14"/>
                    <a:gd name="T52" fmla="*/ 8 w 8"/>
                    <a:gd name="T53" fmla="*/ 2 h 14"/>
                    <a:gd name="T54" fmla="*/ 8 w 8"/>
                    <a:gd name="T55" fmla="*/ 3 h 14"/>
                    <a:gd name="T56" fmla="*/ 8 w 8"/>
                    <a:gd name="T57" fmla="*/ 5 h 14"/>
                    <a:gd name="T58" fmla="*/ 8 w 8"/>
                    <a:gd name="T59" fmla="*/ 9 h 14"/>
                    <a:gd name="T60" fmla="*/ 8 w 8"/>
                    <a:gd name="T61" fmla="*/ 11 h 14"/>
                    <a:gd name="T62" fmla="*/ 8 w 8"/>
                    <a:gd name="T63" fmla="*/ 12 h 14"/>
                    <a:gd name="T64" fmla="*/ 8 w 8"/>
                    <a:gd name="T65" fmla="*/ 13 h 14"/>
                    <a:gd name="T66" fmla="*/ 7 w 8"/>
                    <a:gd name="T67" fmla="*/ 14 h 14"/>
                    <a:gd name="T68" fmla="*/ 6 w 8"/>
                    <a:gd name="T69" fmla="*/ 14 h 14"/>
                    <a:gd name="T70" fmla="*/ 4 w 8"/>
                    <a:gd name="T71" fmla="*/ 14 h 14"/>
                    <a:gd name="T72" fmla="*/ 3 w 8"/>
                    <a:gd name="T73" fmla="*/ 14 h 14"/>
                    <a:gd name="T74" fmla="*/ 2 w 8"/>
                    <a:gd name="T75" fmla="*/ 14 h 14"/>
                    <a:gd name="T76" fmla="*/ 1 w 8"/>
                    <a:gd name="T77" fmla="*/ 13 h 14"/>
                    <a:gd name="T78" fmla="*/ 0 w 8"/>
                    <a:gd name="T79" fmla="*/ 12 h 14"/>
                    <a:gd name="T80" fmla="*/ 0 w 8"/>
                    <a:gd name="T81" fmla="*/ 11 h 14"/>
                    <a:gd name="T82" fmla="*/ 2 w 8"/>
                    <a:gd name="T83" fmla="*/ 11 h 14"/>
                    <a:gd name="T84" fmla="*/ 2 w 8"/>
                    <a:gd name="T85" fmla="*/ 11 h 14"/>
                    <a:gd name="T86" fmla="*/ 3 w 8"/>
                    <a:gd name="T87" fmla="*/ 12 h 14"/>
                    <a:gd name="T88" fmla="*/ 4 w 8"/>
                    <a:gd name="T89" fmla="*/ 12 h 14"/>
                    <a:gd name="T90" fmla="*/ 5 w 8"/>
                    <a:gd name="T91" fmla="*/ 12 h 14"/>
                    <a:gd name="T92" fmla="*/ 6 w 8"/>
                    <a:gd name="T93" fmla="*/ 12 h 14"/>
                    <a:gd name="T94" fmla="*/ 6 w 8"/>
                    <a:gd name="T95" fmla="*/ 11 h 14"/>
                    <a:gd name="T96" fmla="*/ 7 w 8"/>
                    <a:gd name="T97" fmla="*/ 10 h 14"/>
                    <a:gd name="T98" fmla="*/ 7 w 8"/>
                    <a:gd name="T99" fmla="*/ 9 h 14"/>
                    <a:gd name="T100" fmla="*/ 7 w 8"/>
                    <a:gd name="T101" fmla="*/ 8 h 14"/>
                    <a:gd name="T102" fmla="*/ 6 w 8"/>
                    <a:gd name="T103" fmla="*/ 9 h 14"/>
                    <a:gd name="T104" fmla="*/ 5 w 8"/>
                    <a:gd name="T105" fmla="*/ 9 h 14"/>
                    <a:gd name="T106" fmla="*/ 4 w 8"/>
                    <a:gd name="T107" fmla="*/ 9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8" h="14">
                      <a:moveTo>
                        <a:pt x="4" y="2"/>
                      </a:moveTo>
                      <a:cubicBezTo>
                        <a:pt x="4" y="2"/>
                        <a:pt x="4" y="2"/>
                        <a:pt x="3" y="2"/>
                      </a:cubicBezTo>
                      <a:cubicBezTo>
                        <a:pt x="3" y="2"/>
                        <a:pt x="3" y="2"/>
                        <a:pt x="3" y="3"/>
                      </a:cubicBezTo>
                      <a:cubicBezTo>
                        <a:pt x="2" y="3"/>
                        <a:pt x="2" y="3"/>
                        <a:pt x="2" y="3"/>
                      </a:cubicBezTo>
                      <a:cubicBezTo>
                        <a:pt x="2" y="4"/>
                        <a:pt x="2" y="4"/>
                        <a:pt x="2" y="5"/>
                      </a:cubicBezTo>
                      <a:cubicBezTo>
                        <a:pt x="2" y="5"/>
                        <a:pt x="2" y="6"/>
                        <a:pt x="2" y="6"/>
                      </a:cubicBezTo>
                      <a:cubicBezTo>
                        <a:pt x="2" y="6"/>
                        <a:pt x="2" y="6"/>
                        <a:pt x="3" y="7"/>
                      </a:cubicBezTo>
                      <a:cubicBezTo>
                        <a:pt x="3" y="7"/>
                        <a:pt x="3" y="7"/>
                        <a:pt x="4" y="7"/>
                      </a:cubicBezTo>
                      <a:cubicBezTo>
                        <a:pt x="4" y="7"/>
                        <a:pt x="4" y="7"/>
                        <a:pt x="5" y="7"/>
                      </a:cubicBezTo>
                      <a:cubicBezTo>
                        <a:pt x="5" y="7"/>
                        <a:pt x="6" y="7"/>
                        <a:pt x="6" y="7"/>
                      </a:cubicBezTo>
                      <a:cubicBezTo>
                        <a:pt x="6" y="6"/>
                        <a:pt x="6" y="6"/>
                        <a:pt x="7" y="6"/>
                      </a:cubicBezTo>
                      <a:cubicBezTo>
                        <a:pt x="7" y="5"/>
                        <a:pt x="7" y="5"/>
                        <a:pt x="7" y="4"/>
                      </a:cubicBezTo>
                      <a:cubicBezTo>
                        <a:pt x="7" y="4"/>
                        <a:pt x="7" y="3"/>
                        <a:pt x="6" y="3"/>
                      </a:cubicBezTo>
                      <a:cubicBezTo>
                        <a:pt x="6" y="3"/>
                        <a:pt x="6" y="3"/>
                        <a:pt x="6" y="2"/>
                      </a:cubicBezTo>
                      <a:cubicBezTo>
                        <a:pt x="5" y="2"/>
                        <a:pt x="5" y="2"/>
                        <a:pt x="4" y="2"/>
                      </a:cubicBezTo>
                      <a:close/>
                      <a:moveTo>
                        <a:pt x="4" y="9"/>
                      </a:moveTo>
                      <a:cubicBezTo>
                        <a:pt x="4" y="9"/>
                        <a:pt x="3" y="9"/>
                        <a:pt x="2" y="9"/>
                      </a:cubicBezTo>
                      <a:cubicBezTo>
                        <a:pt x="2" y="8"/>
                        <a:pt x="1" y="8"/>
                        <a:pt x="1" y="8"/>
                      </a:cubicBezTo>
                      <a:cubicBezTo>
                        <a:pt x="1" y="7"/>
                        <a:pt x="1" y="7"/>
                        <a:pt x="0" y="7"/>
                      </a:cubicBezTo>
                      <a:cubicBezTo>
                        <a:pt x="0" y="6"/>
                        <a:pt x="0" y="6"/>
                        <a:pt x="0" y="5"/>
                      </a:cubicBezTo>
                      <a:cubicBezTo>
                        <a:pt x="0" y="4"/>
                        <a:pt x="0" y="4"/>
                        <a:pt x="0" y="3"/>
                      </a:cubicBezTo>
                      <a:cubicBezTo>
                        <a:pt x="0" y="3"/>
                        <a:pt x="0" y="3"/>
                        <a:pt x="1" y="2"/>
                      </a:cubicBezTo>
                      <a:cubicBezTo>
                        <a:pt x="1" y="2"/>
                        <a:pt x="1" y="1"/>
                        <a:pt x="1" y="1"/>
                      </a:cubicBezTo>
                      <a:cubicBezTo>
                        <a:pt x="2" y="1"/>
                        <a:pt x="2" y="0"/>
                        <a:pt x="3" y="0"/>
                      </a:cubicBezTo>
                      <a:cubicBezTo>
                        <a:pt x="3" y="0"/>
                        <a:pt x="4" y="0"/>
                        <a:pt x="4" y="0"/>
                      </a:cubicBezTo>
                      <a:cubicBezTo>
                        <a:pt x="5" y="0"/>
                        <a:pt x="6" y="0"/>
                        <a:pt x="6" y="0"/>
                      </a:cubicBezTo>
                      <a:cubicBezTo>
                        <a:pt x="7" y="1"/>
                        <a:pt x="7" y="1"/>
                        <a:pt x="8" y="2"/>
                      </a:cubicBezTo>
                      <a:cubicBezTo>
                        <a:pt x="8" y="2"/>
                        <a:pt x="8" y="3"/>
                        <a:pt x="8" y="3"/>
                      </a:cubicBezTo>
                      <a:cubicBezTo>
                        <a:pt x="8" y="4"/>
                        <a:pt x="8" y="4"/>
                        <a:pt x="8" y="5"/>
                      </a:cubicBezTo>
                      <a:cubicBezTo>
                        <a:pt x="8" y="9"/>
                        <a:pt x="8" y="9"/>
                        <a:pt x="8" y="9"/>
                      </a:cubicBezTo>
                      <a:cubicBezTo>
                        <a:pt x="8" y="10"/>
                        <a:pt x="8" y="10"/>
                        <a:pt x="8" y="11"/>
                      </a:cubicBezTo>
                      <a:cubicBezTo>
                        <a:pt x="8" y="11"/>
                        <a:pt x="8" y="11"/>
                        <a:pt x="8" y="12"/>
                      </a:cubicBezTo>
                      <a:cubicBezTo>
                        <a:pt x="8" y="12"/>
                        <a:pt x="8" y="13"/>
                        <a:pt x="8" y="13"/>
                      </a:cubicBezTo>
                      <a:cubicBezTo>
                        <a:pt x="7" y="13"/>
                        <a:pt x="7" y="13"/>
                        <a:pt x="7" y="14"/>
                      </a:cubicBezTo>
                      <a:cubicBezTo>
                        <a:pt x="7" y="14"/>
                        <a:pt x="6" y="14"/>
                        <a:pt x="6" y="14"/>
                      </a:cubicBezTo>
                      <a:cubicBezTo>
                        <a:pt x="5" y="14"/>
                        <a:pt x="5" y="14"/>
                        <a:pt x="4" y="14"/>
                      </a:cubicBezTo>
                      <a:cubicBezTo>
                        <a:pt x="4" y="14"/>
                        <a:pt x="3" y="14"/>
                        <a:pt x="3" y="14"/>
                      </a:cubicBezTo>
                      <a:cubicBezTo>
                        <a:pt x="2" y="14"/>
                        <a:pt x="2" y="14"/>
                        <a:pt x="2" y="14"/>
                      </a:cubicBezTo>
                      <a:cubicBezTo>
                        <a:pt x="1" y="13"/>
                        <a:pt x="1" y="13"/>
                        <a:pt x="1" y="13"/>
                      </a:cubicBez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0" y="11"/>
                        <a:pt x="0" y="11"/>
                        <a:pt x="0" y="11"/>
                      </a:cubicBezTo>
                      <a:cubicBezTo>
                        <a:pt x="2" y="11"/>
                        <a:pt x="2" y="11"/>
                        <a:pt x="2" y="11"/>
                      </a:cubicBezTo>
                      <a:cubicBezTo>
                        <a:pt x="2" y="11"/>
                        <a:pt x="2" y="11"/>
                        <a:pt x="2" y="11"/>
                      </a:cubicBezTo>
                      <a:cubicBezTo>
                        <a:pt x="2" y="12"/>
                        <a:pt x="2" y="12"/>
                        <a:pt x="3" y="12"/>
                      </a:cubicBezTo>
                      <a:cubicBezTo>
                        <a:pt x="3" y="12"/>
                        <a:pt x="3" y="12"/>
                        <a:pt x="4" y="12"/>
                      </a:cubicBezTo>
                      <a:cubicBezTo>
                        <a:pt x="4" y="12"/>
                        <a:pt x="4" y="12"/>
                        <a:pt x="5" y="12"/>
                      </a:cubicBezTo>
                      <a:cubicBezTo>
                        <a:pt x="5" y="12"/>
                        <a:pt x="5" y="12"/>
                        <a:pt x="6" y="12"/>
                      </a:cubicBezTo>
                      <a:cubicBezTo>
                        <a:pt x="6" y="12"/>
                        <a:pt x="6" y="12"/>
                        <a:pt x="6" y="11"/>
                      </a:cubicBezTo>
                      <a:cubicBezTo>
                        <a:pt x="6" y="11"/>
                        <a:pt x="7" y="11"/>
                        <a:pt x="7" y="10"/>
                      </a:cubicBezTo>
                      <a:cubicBezTo>
                        <a:pt x="7" y="10"/>
                        <a:pt x="7" y="10"/>
                        <a:pt x="7" y="9"/>
                      </a:cubicBezTo>
                      <a:cubicBezTo>
                        <a:pt x="7" y="8"/>
                        <a:pt x="7" y="8"/>
                        <a:pt x="7" y="8"/>
                      </a:cubicBezTo>
                      <a:cubicBezTo>
                        <a:pt x="7" y="9"/>
                        <a:pt x="6" y="9"/>
                        <a:pt x="6" y="9"/>
                      </a:cubicBezTo>
                      <a:cubicBezTo>
                        <a:pt x="6" y="9"/>
                        <a:pt x="6" y="9"/>
                        <a:pt x="5" y="9"/>
                      </a:cubicBezTo>
                      <a:cubicBezTo>
                        <a:pt x="5" y="9"/>
                        <a:pt x="5" y="9"/>
                        <a:pt x="4" y="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207" name="îṧḻiḋé"/>
                <p:cNvSpPr/>
                <p:nvPr/>
              </p:nvSpPr>
              <p:spPr bwMode="auto">
                <a:xfrm>
                  <a:off x="5164138" y="3586163"/>
                  <a:ext cx="30163" cy="46038"/>
                </a:xfrm>
                <a:custGeom>
                  <a:avLst/>
                  <a:gdLst>
                    <a:gd name="T0" fmla="*/ 1 w 9"/>
                    <a:gd name="T1" fmla="*/ 13 h 14"/>
                    <a:gd name="T2" fmla="*/ 0 w 9"/>
                    <a:gd name="T3" fmla="*/ 12 h 14"/>
                    <a:gd name="T4" fmla="*/ 0 w 9"/>
                    <a:gd name="T5" fmla="*/ 10 h 14"/>
                    <a:gd name="T6" fmla="*/ 0 w 9"/>
                    <a:gd name="T7" fmla="*/ 8 h 14"/>
                    <a:gd name="T8" fmla="*/ 0 w 9"/>
                    <a:gd name="T9" fmla="*/ 6 h 14"/>
                    <a:gd name="T10" fmla="*/ 0 w 9"/>
                    <a:gd name="T11" fmla="*/ 4 h 14"/>
                    <a:gd name="T12" fmla="*/ 0 w 9"/>
                    <a:gd name="T13" fmla="*/ 3 h 14"/>
                    <a:gd name="T14" fmla="*/ 1 w 9"/>
                    <a:gd name="T15" fmla="*/ 1 h 14"/>
                    <a:gd name="T16" fmla="*/ 2 w 9"/>
                    <a:gd name="T17" fmla="*/ 0 h 14"/>
                    <a:gd name="T18" fmla="*/ 4 w 9"/>
                    <a:gd name="T19" fmla="*/ 0 h 14"/>
                    <a:gd name="T20" fmla="*/ 6 w 9"/>
                    <a:gd name="T21" fmla="*/ 0 h 14"/>
                    <a:gd name="T22" fmla="*/ 7 w 9"/>
                    <a:gd name="T23" fmla="*/ 1 h 14"/>
                    <a:gd name="T24" fmla="*/ 8 w 9"/>
                    <a:gd name="T25" fmla="*/ 2 h 14"/>
                    <a:gd name="T26" fmla="*/ 9 w 9"/>
                    <a:gd name="T27" fmla="*/ 4 h 14"/>
                    <a:gd name="T28" fmla="*/ 9 w 9"/>
                    <a:gd name="T29" fmla="*/ 6 h 14"/>
                    <a:gd name="T30" fmla="*/ 9 w 9"/>
                    <a:gd name="T31" fmla="*/ 8 h 14"/>
                    <a:gd name="T32" fmla="*/ 9 w 9"/>
                    <a:gd name="T33" fmla="*/ 9 h 14"/>
                    <a:gd name="T34" fmla="*/ 9 w 9"/>
                    <a:gd name="T35" fmla="*/ 11 h 14"/>
                    <a:gd name="T36" fmla="*/ 8 w 9"/>
                    <a:gd name="T37" fmla="*/ 12 h 14"/>
                    <a:gd name="T38" fmla="*/ 7 w 9"/>
                    <a:gd name="T39" fmla="*/ 13 h 14"/>
                    <a:gd name="T40" fmla="*/ 6 w 9"/>
                    <a:gd name="T41" fmla="*/ 14 h 14"/>
                    <a:gd name="T42" fmla="*/ 4 w 9"/>
                    <a:gd name="T43" fmla="*/ 14 h 14"/>
                    <a:gd name="T44" fmla="*/ 3 w 9"/>
                    <a:gd name="T45" fmla="*/ 14 h 14"/>
                    <a:gd name="T46" fmla="*/ 1 w 9"/>
                    <a:gd name="T47" fmla="*/ 13 h 14"/>
                    <a:gd name="T48" fmla="*/ 7 w 9"/>
                    <a:gd name="T49" fmla="*/ 7 h 14"/>
                    <a:gd name="T50" fmla="*/ 7 w 9"/>
                    <a:gd name="T51" fmla="*/ 5 h 14"/>
                    <a:gd name="T52" fmla="*/ 6 w 9"/>
                    <a:gd name="T53" fmla="*/ 3 h 14"/>
                    <a:gd name="T54" fmla="*/ 5 w 9"/>
                    <a:gd name="T55" fmla="*/ 2 h 14"/>
                    <a:gd name="T56" fmla="*/ 4 w 9"/>
                    <a:gd name="T57" fmla="*/ 2 h 14"/>
                    <a:gd name="T58" fmla="*/ 3 w 9"/>
                    <a:gd name="T59" fmla="*/ 2 h 14"/>
                    <a:gd name="T60" fmla="*/ 2 w 9"/>
                    <a:gd name="T61" fmla="*/ 3 h 14"/>
                    <a:gd name="T62" fmla="*/ 2 w 9"/>
                    <a:gd name="T63" fmla="*/ 5 h 14"/>
                    <a:gd name="T64" fmla="*/ 1 w 9"/>
                    <a:gd name="T65" fmla="*/ 6 h 14"/>
                    <a:gd name="T66" fmla="*/ 1 w 9"/>
                    <a:gd name="T67" fmla="*/ 7 h 14"/>
                    <a:gd name="T68" fmla="*/ 2 w 9"/>
                    <a:gd name="T69" fmla="*/ 10 h 14"/>
                    <a:gd name="T70" fmla="*/ 2 w 9"/>
                    <a:gd name="T71" fmla="*/ 11 h 14"/>
                    <a:gd name="T72" fmla="*/ 3 w 9"/>
                    <a:gd name="T73" fmla="*/ 12 h 14"/>
                    <a:gd name="T74" fmla="*/ 4 w 9"/>
                    <a:gd name="T75" fmla="*/ 12 h 14"/>
                    <a:gd name="T76" fmla="*/ 5 w 9"/>
                    <a:gd name="T77" fmla="*/ 12 h 14"/>
                    <a:gd name="T78" fmla="*/ 6 w 9"/>
                    <a:gd name="T79" fmla="*/ 11 h 14"/>
                    <a:gd name="T80" fmla="*/ 7 w 9"/>
                    <a:gd name="T81" fmla="*/ 10 h 14"/>
                    <a:gd name="T82" fmla="*/ 7 w 9"/>
                    <a:gd name="T83" fmla="*/ 8 h 14"/>
                    <a:gd name="T84" fmla="*/ 7 w 9"/>
                    <a:gd name="T85" fmla="*/ 7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9" h="14">
                      <a:moveTo>
                        <a:pt x="1" y="13"/>
                      </a:moveTo>
                      <a:cubicBezTo>
                        <a:pt x="1" y="13"/>
                        <a:pt x="1" y="12"/>
                        <a:pt x="0" y="12"/>
                      </a:cubicBezTo>
                      <a:cubicBezTo>
                        <a:pt x="0" y="11"/>
                        <a:pt x="0" y="11"/>
                        <a:pt x="0" y="10"/>
                      </a:cubicBezTo>
                      <a:cubicBezTo>
                        <a:pt x="0" y="9"/>
                        <a:pt x="0" y="9"/>
                        <a:pt x="0" y="8"/>
                      </a:cubicBezTo>
                      <a:cubicBezTo>
                        <a:pt x="0" y="7"/>
                        <a:pt x="0" y="6"/>
                        <a:pt x="0" y="6"/>
                      </a:cubicBezTo>
                      <a:cubicBezTo>
                        <a:pt x="0" y="6"/>
                        <a:pt x="0" y="5"/>
                        <a:pt x="0" y="4"/>
                      </a:cubicBezTo>
                      <a:cubicBezTo>
                        <a:pt x="0" y="4"/>
                        <a:pt x="0" y="3"/>
                        <a:pt x="0" y="3"/>
                      </a:cubicBezTo>
                      <a:cubicBezTo>
                        <a:pt x="1" y="2"/>
                        <a:pt x="1" y="2"/>
                        <a:pt x="1" y="1"/>
                      </a:cubicBezTo>
                      <a:cubicBezTo>
                        <a:pt x="1" y="1"/>
                        <a:pt x="2" y="1"/>
                        <a:pt x="2" y="0"/>
                      </a:cubicBezTo>
                      <a:cubicBezTo>
                        <a:pt x="3" y="0"/>
                        <a:pt x="4" y="0"/>
                        <a:pt x="4" y="0"/>
                      </a:cubicBezTo>
                      <a:cubicBezTo>
                        <a:pt x="5" y="0"/>
                        <a:pt x="5" y="0"/>
                        <a:pt x="6" y="0"/>
                      </a:cubicBezTo>
                      <a:cubicBezTo>
                        <a:pt x="6" y="0"/>
                        <a:pt x="7" y="1"/>
                        <a:pt x="7" y="1"/>
                      </a:cubicBezTo>
                      <a:cubicBezTo>
                        <a:pt x="7" y="1"/>
                        <a:pt x="8" y="2"/>
                        <a:pt x="8" y="2"/>
                      </a:cubicBezTo>
                      <a:cubicBezTo>
                        <a:pt x="8" y="3"/>
                        <a:pt x="9" y="3"/>
                        <a:pt x="9" y="4"/>
                      </a:cubicBezTo>
                      <a:cubicBezTo>
                        <a:pt x="9" y="5"/>
                        <a:pt x="9" y="5"/>
                        <a:pt x="9" y="6"/>
                      </a:cubicBezTo>
                      <a:cubicBezTo>
                        <a:pt x="9" y="6"/>
                        <a:pt x="9" y="7"/>
                        <a:pt x="9" y="8"/>
                      </a:cubicBezTo>
                      <a:cubicBezTo>
                        <a:pt x="9" y="8"/>
                        <a:pt x="9" y="9"/>
                        <a:pt x="9" y="9"/>
                      </a:cubicBezTo>
                      <a:cubicBezTo>
                        <a:pt x="9" y="10"/>
                        <a:pt x="9" y="10"/>
                        <a:pt x="9" y="11"/>
                      </a:cubicBezTo>
                      <a:cubicBezTo>
                        <a:pt x="8" y="11"/>
                        <a:pt x="8" y="12"/>
                        <a:pt x="8" y="12"/>
                      </a:cubicBezTo>
                      <a:cubicBezTo>
                        <a:pt x="8" y="13"/>
                        <a:pt x="7" y="13"/>
                        <a:pt x="7" y="13"/>
                      </a:cubicBezTo>
                      <a:cubicBezTo>
                        <a:pt x="7" y="14"/>
                        <a:pt x="6" y="14"/>
                        <a:pt x="6" y="14"/>
                      </a:cubicBezTo>
                      <a:cubicBezTo>
                        <a:pt x="5" y="14"/>
                        <a:pt x="5" y="14"/>
                        <a:pt x="4" y="14"/>
                      </a:cubicBezTo>
                      <a:cubicBezTo>
                        <a:pt x="4" y="14"/>
                        <a:pt x="3" y="14"/>
                        <a:pt x="3" y="14"/>
                      </a:cubicBezTo>
                      <a:cubicBezTo>
                        <a:pt x="2" y="14"/>
                        <a:pt x="1" y="13"/>
                        <a:pt x="1" y="13"/>
                      </a:cubicBezTo>
                      <a:close/>
                      <a:moveTo>
                        <a:pt x="7" y="7"/>
                      </a:moveTo>
                      <a:cubicBezTo>
                        <a:pt x="7" y="6"/>
                        <a:pt x="7" y="5"/>
                        <a:pt x="7" y="5"/>
                      </a:cubicBezTo>
                      <a:cubicBezTo>
                        <a:pt x="7" y="4"/>
                        <a:pt x="7" y="4"/>
                        <a:pt x="6" y="3"/>
                      </a:cubicBezTo>
                      <a:cubicBezTo>
                        <a:pt x="6" y="3"/>
                        <a:pt x="6" y="3"/>
                        <a:pt x="5" y="2"/>
                      </a:cubicBezTo>
                      <a:cubicBezTo>
                        <a:pt x="5" y="2"/>
                        <a:pt x="5" y="2"/>
                        <a:pt x="4" y="2"/>
                      </a:cubicBezTo>
                      <a:cubicBezTo>
                        <a:pt x="4" y="2"/>
                        <a:pt x="3" y="2"/>
                        <a:pt x="3" y="2"/>
                      </a:cubicBezTo>
                      <a:cubicBezTo>
                        <a:pt x="3" y="3"/>
                        <a:pt x="2" y="3"/>
                        <a:pt x="2" y="3"/>
                      </a:cubicBezTo>
                      <a:cubicBezTo>
                        <a:pt x="2" y="4"/>
                        <a:pt x="2" y="4"/>
                        <a:pt x="2" y="5"/>
                      </a:cubicBezTo>
                      <a:cubicBezTo>
                        <a:pt x="2" y="5"/>
                        <a:pt x="1" y="6"/>
                        <a:pt x="1" y="6"/>
                      </a:cubicBezTo>
                      <a:cubicBezTo>
                        <a:pt x="1" y="6"/>
                        <a:pt x="1" y="7"/>
                        <a:pt x="1" y="7"/>
                      </a:cubicBezTo>
                      <a:cubicBezTo>
                        <a:pt x="1" y="8"/>
                        <a:pt x="1" y="9"/>
                        <a:pt x="2" y="10"/>
                      </a:cubicBezTo>
                      <a:cubicBezTo>
                        <a:pt x="2" y="10"/>
                        <a:pt x="2" y="11"/>
                        <a:pt x="2" y="11"/>
                      </a:cubicBezTo>
                      <a:cubicBezTo>
                        <a:pt x="2" y="12"/>
                        <a:pt x="3" y="12"/>
                        <a:pt x="3" y="12"/>
                      </a:cubicBezTo>
                      <a:cubicBezTo>
                        <a:pt x="3" y="12"/>
                        <a:pt x="4" y="12"/>
                        <a:pt x="4" y="12"/>
                      </a:cubicBezTo>
                      <a:cubicBezTo>
                        <a:pt x="5" y="12"/>
                        <a:pt x="5" y="12"/>
                        <a:pt x="5" y="12"/>
                      </a:cubicBezTo>
                      <a:cubicBezTo>
                        <a:pt x="6" y="12"/>
                        <a:pt x="6" y="12"/>
                        <a:pt x="6" y="11"/>
                      </a:cubicBezTo>
                      <a:cubicBezTo>
                        <a:pt x="7" y="11"/>
                        <a:pt x="7" y="10"/>
                        <a:pt x="7" y="10"/>
                      </a:cubicBezTo>
                      <a:cubicBezTo>
                        <a:pt x="7" y="9"/>
                        <a:pt x="7" y="8"/>
                        <a:pt x="7" y="8"/>
                      </a:cubicBezTo>
                      <a:cubicBezTo>
                        <a:pt x="7" y="8"/>
                        <a:pt x="7" y="7"/>
                        <a:pt x="7" y="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85" name="işḷïḍè"/>
              <p:cNvGrpSpPr/>
              <p:nvPr/>
            </p:nvGrpSpPr>
            <p:grpSpPr>
              <a:xfrm>
                <a:off x="5156287" y="2481344"/>
                <a:ext cx="4169014" cy="1469307"/>
                <a:chOff x="5722938" y="3046413"/>
                <a:chExt cx="1662113" cy="585788"/>
              </a:xfrm>
              <a:grpFill/>
            </p:grpSpPr>
            <p:sp>
              <p:nvSpPr>
                <p:cNvPr id="105" name="ísḷíḋe"/>
                <p:cNvSpPr/>
                <p:nvPr/>
              </p:nvSpPr>
              <p:spPr bwMode="auto">
                <a:xfrm>
                  <a:off x="7088188" y="3046413"/>
                  <a:ext cx="296863" cy="561975"/>
                </a:xfrm>
                <a:custGeom>
                  <a:avLst/>
                  <a:gdLst>
                    <a:gd name="T0" fmla="*/ 19 w 90"/>
                    <a:gd name="T1" fmla="*/ 151 h 169"/>
                    <a:gd name="T2" fmla="*/ 55 w 90"/>
                    <a:gd name="T3" fmla="*/ 133 h 169"/>
                    <a:gd name="T4" fmla="*/ 43 w 90"/>
                    <a:gd name="T5" fmla="*/ 157 h 169"/>
                    <a:gd name="T6" fmla="*/ 19 w 90"/>
                    <a:gd name="T7" fmla="*/ 151 h 169"/>
                    <a:gd name="T8" fmla="*/ 2 w 90"/>
                    <a:gd name="T9" fmla="*/ 39 h 169"/>
                    <a:gd name="T10" fmla="*/ 3 w 90"/>
                    <a:gd name="T11" fmla="*/ 56 h 169"/>
                    <a:gd name="T12" fmla="*/ 34 w 90"/>
                    <a:gd name="T13" fmla="*/ 32 h 169"/>
                    <a:gd name="T14" fmla="*/ 38 w 90"/>
                    <a:gd name="T15" fmla="*/ 35 h 169"/>
                    <a:gd name="T16" fmla="*/ 47 w 90"/>
                    <a:gd name="T17" fmla="*/ 26 h 169"/>
                    <a:gd name="T18" fmla="*/ 58 w 90"/>
                    <a:gd name="T19" fmla="*/ 16 h 169"/>
                    <a:gd name="T20" fmla="*/ 9 w 90"/>
                    <a:gd name="T21" fmla="*/ 90 h 169"/>
                    <a:gd name="T22" fmla="*/ 9 w 90"/>
                    <a:gd name="T23" fmla="*/ 101 h 169"/>
                    <a:gd name="T24" fmla="*/ 31 w 90"/>
                    <a:gd name="T25" fmla="*/ 89 h 169"/>
                    <a:gd name="T26" fmla="*/ 26 w 90"/>
                    <a:gd name="T27" fmla="*/ 107 h 169"/>
                    <a:gd name="T28" fmla="*/ 30 w 90"/>
                    <a:gd name="T29" fmla="*/ 113 h 169"/>
                    <a:gd name="T30" fmla="*/ 53 w 90"/>
                    <a:gd name="T31" fmla="*/ 118 h 169"/>
                    <a:gd name="T32" fmla="*/ 2 w 90"/>
                    <a:gd name="T33" fmla="*/ 145 h 169"/>
                    <a:gd name="T34" fmla="*/ 48 w 90"/>
                    <a:gd name="T35" fmla="*/ 169 h 169"/>
                    <a:gd name="T36" fmla="*/ 64 w 90"/>
                    <a:gd name="T37" fmla="*/ 130 h 169"/>
                    <a:gd name="T38" fmla="*/ 82 w 90"/>
                    <a:gd name="T39" fmla="*/ 137 h 169"/>
                    <a:gd name="T40" fmla="*/ 90 w 90"/>
                    <a:gd name="T41" fmla="*/ 130 h 169"/>
                    <a:gd name="T42" fmla="*/ 62 w 90"/>
                    <a:gd name="T43" fmla="*/ 119 h 169"/>
                    <a:gd name="T44" fmla="*/ 45 w 90"/>
                    <a:gd name="T45" fmla="*/ 106 h 169"/>
                    <a:gd name="T46" fmla="*/ 47 w 90"/>
                    <a:gd name="T47" fmla="*/ 77 h 169"/>
                    <a:gd name="T48" fmla="*/ 25 w 90"/>
                    <a:gd name="T49" fmla="*/ 82 h 169"/>
                    <a:gd name="T50" fmla="*/ 71 w 90"/>
                    <a:gd name="T51" fmla="*/ 16 h 169"/>
                    <a:gd name="T52" fmla="*/ 59 w 90"/>
                    <a:gd name="T53" fmla="*/ 7 h 169"/>
                    <a:gd name="T54" fmla="*/ 41 w 90"/>
                    <a:gd name="T55" fmla="*/ 21 h 169"/>
                    <a:gd name="T56" fmla="*/ 30 w 90"/>
                    <a:gd name="T57" fmla="*/ 28 h 169"/>
                    <a:gd name="T58" fmla="*/ 17 w 90"/>
                    <a:gd name="T59" fmla="*/ 43 h 169"/>
                    <a:gd name="T60" fmla="*/ 2 w 90"/>
                    <a:gd name="T61" fmla="*/ 39 h 1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90" h="169">
                      <a:moveTo>
                        <a:pt x="19" y="151"/>
                      </a:moveTo>
                      <a:cubicBezTo>
                        <a:pt x="19" y="151"/>
                        <a:pt x="41" y="128"/>
                        <a:pt x="55" y="133"/>
                      </a:cubicBezTo>
                      <a:cubicBezTo>
                        <a:pt x="55" y="133"/>
                        <a:pt x="62" y="158"/>
                        <a:pt x="43" y="157"/>
                      </a:cubicBezTo>
                      <a:cubicBezTo>
                        <a:pt x="23" y="155"/>
                        <a:pt x="19" y="151"/>
                        <a:pt x="19" y="151"/>
                      </a:cubicBezTo>
                      <a:close/>
                      <a:moveTo>
                        <a:pt x="2" y="39"/>
                      </a:moveTo>
                      <a:cubicBezTo>
                        <a:pt x="0" y="46"/>
                        <a:pt x="3" y="56"/>
                        <a:pt x="3" y="56"/>
                      </a:cubicBezTo>
                      <a:cubicBezTo>
                        <a:pt x="6" y="75"/>
                        <a:pt x="34" y="32"/>
                        <a:pt x="34" y="32"/>
                      </a:cubicBezTo>
                      <a:cubicBezTo>
                        <a:pt x="35" y="35"/>
                        <a:pt x="38" y="35"/>
                        <a:pt x="38" y="35"/>
                      </a:cubicBezTo>
                      <a:cubicBezTo>
                        <a:pt x="52" y="37"/>
                        <a:pt x="47" y="26"/>
                        <a:pt x="47" y="26"/>
                      </a:cubicBezTo>
                      <a:cubicBezTo>
                        <a:pt x="49" y="21"/>
                        <a:pt x="58" y="16"/>
                        <a:pt x="58" y="16"/>
                      </a:cubicBezTo>
                      <a:cubicBezTo>
                        <a:pt x="44" y="53"/>
                        <a:pt x="9" y="90"/>
                        <a:pt x="9" y="90"/>
                      </a:cubicBezTo>
                      <a:cubicBezTo>
                        <a:pt x="9" y="101"/>
                        <a:pt x="9" y="101"/>
                        <a:pt x="9" y="101"/>
                      </a:cubicBezTo>
                      <a:cubicBezTo>
                        <a:pt x="12" y="114"/>
                        <a:pt x="31" y="89"/>
                        <a:pt x="31" y="89"/>
                      </a:cubicBezTo>
                      <a:cubicBezTo>
                        <a:pt x="26" y="107"/>
                        <a:pt x="26" y="107"/>
                        <a:pt x="26" y="107"/>
                      </a:cubicBezTo>
                      <a:cubicBezTo>
                        <a:pt x="24" y="115"/>
                        <a:pt x="30" y="113"/>
                        <a:pt x="30" y="113"/>
                      </a:cubicBezTo>
                      <a:cubicBezTo>
                        <a:pt x="53" y="112"/>
                        <a:pt x="53" y="118"/>
                        <a:pt x="53" y="118"/>
                      </a:cubicBezTo>
                      <a:cubicBezTo>
                        <a:pt x="12" y="121"/>
                        <a:pt x="2" y="145"/>
                        <a:pt x="2" y="145"/>
                      </a:cubicBezTo>
                      <a:cubicBezTo>
                        <a:pt x="6" y="156"/>
                        <a:pt x="25" y="161"/>
                        <a:pt x="48" y="169"/>
                      </a:cubicBezTo>
                      <a:cubicBezTo>
                        <a:pt x="71" y="168"/>
                        <a:pt x="64" y="130"/>
                        <a:pt x="64" y="130"/>
                      </a:cubicBezTo>
                      <a:cubicBezTo>
                        <a:pt x="79" y="129"/>
                        <a:pt x="82" y="137"/>
                        <a:pt x="82" y="137"/>
                      </a:cubicBezTo>
                      <a:cubicBezTo>
                        <a:pt x="90" y="130"/>
                        <a:pt x="90" y="130"/>
                        <a:pt x="90" y="130"/>
                      </a:cubicBezTo>
                      <a:cubicBezTo>
                        <a:pt x="79" y="115"/>
                        <a:pt x="62" y="119"/>
                        <a:pt x="62" y="119"/>
                      </a:cubicBezTo>
                      <a:cubicBezTo>
                        <a:pt x="60" y="107"/>
                        <a:pt x="45" y="106"/>
                        <a:pt x="45" y="106"/>
                      </a:cubicBezTo>
                      <a:cubicBezTo>
                        <a:pt x="35" y="105"/>
                        <a:pt x="44" y="92"/>
                        <a:pt x="47" y="77"/>
                      </a:cubicBezTo>
                      <a:cubicBezTo>
                        <a:pt x="47" y="64"/>
                        <a:pt x="25" y="82"/>
                        <a:pt x="25" y="82"/>
                      </a:cubicBezTo>
                      <a:cubicBezTo>
                        <a:pt x="43" y="66"/>
                        <a:pt x="66" y="31"/>
                        <a:pt x="71" y="16"/>
                      </a:cubicBezTo>
                      <a:cubicBezTo>
                        <a:pt x="75" y="0"/>
                        <a:pt x="59" y="7"/>
                        <a:pt x="59" y="7"/>
                      </a:cubicBezTo>
                      <a:cubicBezTo>
                        <a:pt x="59" y="7"/>
                        <a:pt x="42" y="20"/>
                        <a:pt x="41" y="21"/>
                      </a:cubicBezTo>
                      <a:cubicBezTo>
                        <a:pt x="32" y="21"/>
                        <a:pt x="30" y="28"/>
                        <a:pt x="30" y="28"/>
                      </a:cubicBezTo>
                      <a:cubicBezTo>
                        <a:pt x="17" y="43"/>
                        <a:pt x="17" y="43"/>
                        <a:pt x="17" y="43"/>
                      </a:cubicBezTo>
                      <a:cubicBezTo>
                        <a:pt x="7" y="54"/>
                        <a:pt x="2" y="39"/>
                        <a:pt x="2" y="3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06" name="îṡļidê"/>
                <p:cNvSpPr/>
                <p:nvPr/>
              </p:nvSpPr>
              <p:spPr bwMode="auto">
                <a:xfrm>
                  <a:off x="6802438" y="3471863"/>
                  <a:ext cx="63500" cy="96838"/>
                </a:xfrm>
                <a:custGeom>
                  <a:avLst/>
                  <a:gdLst>
                    <a:gd name="T0" fmla="*/ 0 w 19"/>
                    <a:gd name="T1" fmla="*/ 0 h 29"/>
                    <a:gd name="T2" fmla="*/ 1 w 19"/>
                    <a:gd name="T3" fmla="*/ 29 h 29"/>
                    <a:gd name="T4" fmla="*/ 16 w 19"/>
                    <a:gd name="T5" fmla="*/ 13 h 29"/>
                    <a:gd name="T6" fmla="*/ 0 w 19"/>
                    <a:gd name="T7" fmla="*/ 0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9">
                      <a:moveTo>
                        <a:pt x="0" y="0"/>
                      </a:moveTo>
                      <a:cubicBezTo>
                        <a:pt x="0" y="0"/>
                        <a:pt x="9" y="19"/>
                        <a:pt x="1" y="29"/>
                      </a:cubicBezTo>
                      <a:cubicBezTo>
                        <a:pt x="1" y="29"/>
                        <a:pt x="13" y="27"/>
                        <a:pt x="16" y="13"/>
                      </a:cubicBezTo>
                      <a:cubicBezTo>
                        <a:pt x="19" y="0"/>
                        <a:pt x="4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07" name="ïSľiďé"/>
                <p:cNvSpPr/>
                <p:nvPr/>
              </p:nvSpPr>
              <p:spPr bwMode="auto">
                <a:xfrm>
                  <a:off x="6605588" y="3289301"/>
                  <a:ext cx="223838" cy="309563"/>
                </a:xfrm>
                <a:custGeom>
                  <a:avLst/>
                  <a:gdLst>
                    <a:gd name="T0" fmla="*/ 26 w 68"/>
                    <a:gd name="T1" fmla="*/ 21 h 93"/>
                    <a:gd name="T2" fmla="*/ 30 w 68"/>
                    <a:gd name="T3" fmla="*/ 28 h 93"/>
                    <a:gd name="T4" fmla="*/ 42 w 68"/>
                    <a:gd name="T5" fmla="*/ 18 h 93"/>
                    <a:gd name="T6" fmla="*/ 37 w 68"/>
                    <a:gd name="T7" fmla="*/ 9 h 93"/>
                    <a:gd name="T8" fmla="*/ 46 w 68"/>
                    <a:gd name="T9" fmla="*/ 6 h 93"/>
                    <a:gd name="T10" fmla="*/ 53 w 68"/>
                    <a:gd name="T11" fmla="*/ 12 h 93"/>
                    <a:gd name="T12" fmla="*/ 62 w 68"/>
                    <a:gd name="T13" fmla="*/ 5 h 93"/>
                    <a:gd name="T14" fmla="*/ 68 w 68"/>
                    <a:gd name="T15" fmla="*/ 10 h 93"/>
                    <a:gd name="T16" fmla="*/ 53 w 68"/>
                    <a:gd name="T17" fmla="*/ 25 h 93"/>
                    <a:gd name="T18" fmla="*/ 27 w 68"/>
                    <a:gd name="T19" fmla="*/ 71 h 93"/>
                    <a:gd name="T20" fmla="*/ 0 w 68"/>
                    <a:gd name="T21" fmla="*/ 92 h 93"/>
                    <a:gd name="T22" fmla="*/ 0 w 68"/>
                    <a:gd name="T23" fmla="*/ 89 h 93"/>
                    <a:gd name="T24" fmla="*/ 31 w 68"/>
                    <a:gd name="T25" fmla="*/ 42 h 93"/>
                    <a:gd name="T26" fmla="*/ 21 w 68"/>
                    <a:gd name="T27" fmla="*/ 23 h 93"/>
                    <a:gd name="T28" fmla="*/ 26 w 68"/>
                    <a:gd name="T29" fmla="*/ 21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68" h="93">
                      <a:moveTo>
                        <a:pt x="26" y="21"/>
                      </a:moveTo>
                      <a:cubicBezTo>
                        <a:pt x="26" y="21"/>
                        <a:pt x="21" y="36"/>
                        <a:pt x="30" y="28"/>
                      </a:cubicBezTo>
                      <a:cubicBezTo>
                        <a:pt x="42" y="18"/>
                        <a:pt x="42" y="18"/>
                        <a:pt x="42" y="18"/>
                      </a:cubicBezTo>
                      <a:cubicBezTo>
                        <a:pt x="37" y="9"/>
                        <a:pt x="37" y="9"/>
                        <a:pt x="37" y="9"/>
                      </a:cubicBezTo>
                      <a:cubicBezTo>
                        <a:pt x="37" y="9"/>
                        <a:pt x="38" y="0"/>
                        <a:pt x="46" y="6"/>
                      </a:cubicBezTo>
                      <a:cubicBezTo>
                        <a:pt x="53" y="12"/>
                        <a:pt x="53" y="12"/>
                        <a:pt x="53" y="12"/>
                      </a:cubicBezTo>
                      <a:cubicBezTo>
                        <a:pt x="62" y="5"/>
                        <a:pt x="62" y="5"/>
                        <a:pt x="62" y="5"/>
                      </a:cubicBezTo>
                      <a:cubicBezTo>
                        <a:pt x="68" y="10"/>
                        <a:pt x="68" y="10"/>
                        <a:pt x="68" y="10"/>
                      </a:cubicBezTo>
                      <a:cubicBezTo>
                        <a:pt x="53" y="25"/>
                        <a:pt x="53" y="25"/>
                        <a:pt x="53" y="25"/>
                      </a:cubicBezTo>
                      <a:cubicBezTo>
                        <a:pt x="53" y="25"/>
                        <a:pt x="54" y="39"/>
                        <a:pt x="27" y="71"/>
                      </a:cubicBezTo>
                      <a:cubicBezTo>
                        <a:pt x="27" y="71"/>
                        <a:pt x="12" y="93"/>
                        <a:pt x="0" y="92"/>
                      </a:cubicBezTo>
                      <a:cubicBezTo>
                        <a:pt x="0" y="89"/>
                        <a:pt x="0" y="89"/>
                        <a:pt x="0" y="89"/>
                      </a:cubicBezTo>
                      <a:cubicBezTo>
                        <a:pt x="0" y="89"/>
                        <a:pt x="17" y="83"/>
                        <a:pt x="31" y="42"/>
                      </a:cubicBezTo>
                      <a:cubicBezTo>
                        <a:pt x="31" y="42"/>
                        <a:pt x="13" y="49"/>
                        <a:pt x="21" y="23"/>
                      </a:cubicBezTo>
                      <a:cubicBezTo>
                        <a:pt x="21" y="23"/>
                        <a:pt x="22" y="16"/>
                        <a:pt x="26" y="2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08" name="ïṥļïdê"/>
                <p:cNvSpPr/>
                <p:nvPr/>
              </p:nvSpPr>
              <p:spPr bwMode="auto">
                <a:xfrm>
                  <a:off x="6334125" y="3495676"/>
                  <a:ext cx="79375" cy="76200"/>
                </a:xfrm>
                <a:custGeom>
                  <a:avLst/>
                  <a:gdLst>
                    <a:gd name="T0" fmla="*/ 0 w 24"/>
                    <a:gd name="T1" fmla="*/ 4 h 23"/>
                    <a:gd name="T2" fmla="*/ 21 w 24"/>
                    <a:gd name="T3" fmla="*/ 19 h 23"/>
                    <a:gd name="T4" fmla="*/ 18 w 24"/>
                    <a:gd name="T5" fmla="*/ 23 h 23"/>
                    <a:gd name="T6" fmla="*/ 0 w 24"/>
                    <a:gd name="T7" fmla="*/ 4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4" h="23">
                      <a:moveTo>
                        <a:pt x="0" y="4"/>
                      </a:moveTo>
                      <a:cubicBezTo>
                        <a:pt x="0" y="4"/>
                        <a:pt x="24" y="0"/>
                        <a:pt x="21" y="19"/>
                      </a:cubicBezTo>
                      <a:cubicBezTo>
                        <a:pt x="18" y="23"/>
                        <a:pt x="18" y="23"/>
                        <a:pt x="18" y="23"/>
                      </a:cubicBezTo>
                      <a:lnTo>
                        <a:pt x="0" y="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09" name="işľiḋe"/>
                <p:cNvSpPr/>
                <p:nvPr/>
              </p:nvSpPr>
              <p:spPr bwMode="auto">
                <a:xfrm>
                  <a:off x="6194425" y="3171826"/>
                  <a:ext cx="225425" cy="460375"/>
                </a:xfrm>
                <a:custGeom>
                  <a:avLst/>
                  <a:gdLst>
                    <a:gd name="T0" fmla="*/ 3 w 68"/>
                    <a:gd name="T1" fmla="*/ 55 h 138"/>
                    <a:gd name="T2" fmla="*/ 24 w 68"/>
                    <a:gd name="T3" fmla="*/ 42 h 138"/>
                    <a:gd name="T4" fmla="*/ 38 w 68"/>
                    <a:gd name="T5" fmla="*/ 1 h 138"/>
                    <a:gd name="T6" fmla="*/ 44 w 68"/>
                    <a:gd name="T7" fmla="*/ 16 h 138"/>
                    <a:gd name="T8" fmla="*/ 37 w 68"/>
                    <a:gd name="T9" fmla="*/ 34 h 138"/>
                    <a:gd name="T10" fmla="*/ 55 w 68"/>
                    <a:gd name="T11" fmla="*/ 12 h 138"/>
                    <a:gd name="T12" fmla="*/ 58 w 68"/>
                    <a:gd name="T13" fmla="*/ 32 h 138"/>
                    <a:gd name="T14" fmla="*/ 24 w 68"/>
                    <a:gd name="T15" fmla="*/ 62 h 138"/>
                    <a:gd name="T16" fmla="*/ 18 w 68"/>
                    <a:gd name="T17" fmla="*/ 92 h 138"/>
                    <a:gd name="T18" fmla="*/ 27 w 68"/>
                    <a:gd name="T19" fmla="*/ 83 h 138"/>
                    <a:gd name="T20" fmla="*/ 34 w 68"/>
                    <a:gd name="T21" fmla="*/ 56 h 138"/>
                    <a:gd name="T22" fmla="*/ 47 w 68"/>
                    <a:gd name="T23" fmla="*/ 76 h 138"/>
                    <a:gd name="T24" fmla="*/ 39 w 68"/>
                    <a:gd name="T25" fmla="*/ 87 h 138"/>
                    <a:gd name="T26" fmla="*/ 40 w 68"/>
                    <a:gd name="T27" fmla="*/ 132 h 138"/>
                    <a:gd name="T28" fmla="*/ 22 w 68"/>
                    <a:gd name="T29" fmla="*/ 120 h 138"/>
                    <a:gd name="T30" fmla="*/ 12 w 68"/>
                    <a:gd name="T31" fmla="*/ 138 h 138"/>
                    <a:gd name="T32" fmla="*/ 2 w 68"/>
                    <a:gd name="T33" fmla="*/ 127 h 138"/>
                    <a:gd name="T34" fmla="*/ 27 w 68"/>
                    <a:gd name="T35" fmla="*/ 102 h 138"/>
                    <a:gd name="T36" fmla="*/ 26 w 68"/>
                    <a:gd name="T37" fmla="*/ 95 h 138"/>
                    <a:gd name="T38" fmla="*/ 15 w 68"/>
                    <a:gd name="T39" fmla="*/ 106 h 138"/>
                    <a:gd name="T40" fmla="*/ 5 w 68"/>
                    <a:gd name="T41" fmla="*/ 98 h 138"/>
                    <a:gd name="T42" fmla="*/ 16 w 68"/>
                    <a:gd name="T43" fmla="*/ 67 h 138"/>
                    <a:gd name="T44" fmla="*/ 3 w 68"/>
                    <a:gd name="T45" fmla="*/ 55 h 1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68" h="138">
                      <a:moveTo>
                        <a:pt x="3" y="55"/>
                      </a:moveTo>
                      <a:cubicBezTo>
                        <a:pt x="3" y="55"/>
                        <a:pt x="17" y="58"/>
                        <a:pt x="24" y="42"/>
                      </a:cubicBezTo>
                      <a:cubicBezTo>
                        <a:pt x="24" y="42"/>
                        <a:pt x="38" y="9"/>
                        <a:pt x="38" y="1"/>
                      </a:cubicBezTo>
                      <a:cubicBezTo>
                        <a:pt x="38" y="1"/>
                        <a:pt x="46" y="0"/>
                        <a:pt x="44" y="16"/>
                      </a:cubicBezTo>
                      <a:cubicBezTo>
                        <a:pt x="37" y="34"/>
                        <a:pt x="37" y="34"/>
                        <a:pt x="37" y="34"/>
                      </a:cubicBezTo>
                      <a:cubicBezTo>
                        <a:pt x="37" y="34"/>
                        <a:pt x="55" y="23"/>
                        <a:pt x="55" y="12"/>
                      </a:cubicBezTo>
                      <a:cubicBezTo>
                        <a:pt x="55" y="12"/>
                        <a:pt x="68" y="10"/>
                        <a:pt x="58" y="32"/>
                      </a:cubicBezTo>
                      <a:cubicBezTo>
                        <a:pt x="24" y="62"/>
                        <a:pt x="24" y="62"/>
                        <a:pt x="24" y="62"/>
                      </a:cubicBezTo>
                      <a:cubicBezTo>
                        <a:pt x="18" y="92"/>
                        <a:pt x="18" y="92"/>
                        <a:pt x="18" y="92"/>
                      </a:cubicBezTo>
                      <a:cubicBezTo>
                        <a:pt x="27" y="83"/>
                        <a:pt x="27" y="83"/>
                        <a:pt x="27" y="83"/>
                      </a:cubicBezTo>
                      <a:cubicBezTo>
                        <a:pt x="27" y="83"/>
                        <a:pt x="27" y="61"/>
                        <a:pt x="34" y="56"/>
                      </a:cubicBezTo>
                      <a:cubicBezTo>
                        <a:pt x="34" y="56"/>
                        <a:pt x="50" y="55"/>
                        <a:pt x="47" y="76"/>
                      </a:cubicBezTo>
                      <a:cubicBezTo>
                        <a:pt x="47" y="76"/>
                        <a:pt x="42" y="83"/>
                        <a:pt x="39" y="87"/>
                      </a:cubicBezTo>
                      <a:cubicBezTo>
                        <a:pt x="40" y="132"/>
                        <a:pt x="40" y="132"/>
                        <a:pt x="40" y="132"/>
                      </a:cubicBezTo>
                      <a:cubicBezTo>
                        <a:pt x="22" y="120"/>
                        <a:pt x="22" y="120"/>
                        <a:pt x="22" y="120"/>
                      </a:cubicBezTo>
                      <a:cubicBezTo>
                        <a:pt x="12" y="138"/>
                        <a:pt x="12" y="138"/>
                        <a:pt x="12" y="138"/>
                      </a:cubicBezTo>
                      <a:cubicBezTo>
                        <a:pt x="2" y="127"/>
                        <a:pt x="2" y="127"/>
                        <a:pt x="2" y="127"/>
                      </a:cubicBezTo>
                      <a:cubicBezTo>
                        <a:pt x="2" y="127"/>
                        <a:pt x="25" y="114"/>
                        <a:pt x="27" y="102"/>
                      </a:cubicBezTo>
                      <a:cubicBezTo>
                        <a:pt x="26" y="95"/>
                        <a:pt x="26" y="95"/>
                        <a:pt x="26" y="95"/>
                      </a:cubicBezTo>
                      <a:cubicBezTo>
                        <a:pt x="15" y="106"/>
                        <a:pt x="15" y="106"/>
                        <a:pt x="15" y="106"/>
                      </a:cubicBezTo>
                      <a:cubicBezTo>
                        <a:pt x="5" y="98"/>
                        <a:pt x="5" y="98"/>
                        <a:pt x="5" y="98"/>
                      </a:cubicBezTo>
                      <a:cubicBezTo>
                        <a:pt x="16" y="67"/>
                        <a:pt x="16" y="67"/>
                        <a:pt x="16" y="67"/>
                      </a:cubicBezTo>
                      <a:cubicBezTo>
                        <a:pt x="16" y="67"/>
                        <a:pt x="0" y="60"/>
                        <a:pt x="3" y="5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 dirty="0">
                    <a:cs typeface="+mn-ea"/>
                    <a:sym typeface="+mn-lt"/>
                  </a:endParaRPr>
                </a:p>
              </p:txBody>
            </p:sp>
            <p:sp>
              <p:nvSpPr>
                <p:cNvPr id="110" name="îṡľíde"/>
                <p:cNvSpPr/>
                <p:nvPr/>
              </p:nvSpPr>
              <p:spPr bwMode="auto">
                <a:xfrm>
                  <a:off x="5946775" y="3398838"/>
                  <a:ext cx="96838" cy="100013"/>
                </a:xfrm>
                <a:custGeom>
                  <a:avLst/>
                  <a:gdLst>
                    <a:gd name="T0" fmla="*/ 0 w 29"/>
                    <a:gd name="T1" fmla="*/ 30 h 30"/>
                    <a:gd name="T2" fmla="*/ 14 w 29"/>
                    <a:gd name="T3" fmla="*/ 0 h 30"/>
                    <a:gd name="T4" fmla="*/ 29 w 29"/>
                    <a:gd name="T5" fmla="*/ 14 h 30"/>
                    <a:gd name="T6" fmla="*/ 0 w 29"/>
                    <a:gd name="T7" fmla="*/ 3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9" h="30">
                      <a:moveTo>
                        <a:pt x="0" y="30"/>
                      </a:moveTo>
                      <a:cubicBezTo>
                        <a:pt x="14" y="0"/>
                        <a:pt x="14" y="0"/>
                        <a:pt x="14" y="0"/>
                      </a:cubicBezTo>
                      <a:cubicBezTo>
                        <a:pt x="29" y="14"/>
                        <a:pt x="29" y="14"/>
                        <a:pt x="29" y="14"/>
                      </a:cubicBezTo>
                      <a:cubicBezTo>
                        <a:pt x="29" y="14"/>
                        <a:pt x="9" y="29"/>
                        <a:pt x="0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11" name="íṧ1îdê"/>
                <p:cNvSpPr/>
                <p:nvPr/>
              </p:nvSpPr>
              <p:spPr bwMode="auto">
                <a:xfrm>
                  <a:off x="5722938" y="3419476"/>
                  <a:ext cx="201613" cy="176213"/>
                </a:xfrm>
                <a:custGeom>
                  <a:avLst/>
                  <a:gdLst>
                    <a:gd name="T0" fmla="*/ 16 w 61"/>
                    <a:gd name="T1" fmla="*/ 38 h 53"/>
                    <a:gd name="T2" fmla="*/ 59 w 61"/>
                    <a:gd name="T3" fmla="*/ 0 h 53"/>
                    <a:gd name="T4" fmla="*/ 61 w 61"/>
                    <a:gd name="T5" fmla="*/ 4 h 53"/>
                    <a:gd name="T6" fmla="*/ 10 w 61"/>
                    <a:gd name="T7" fmla="*/ 53 h 53"/>
                    <a:gd name="T8" fmla="*/ 0 w 61"/>
                    <a:gd name="T9" fmla="*/ 41 h 53"/>
                    <a:gd name="T10" fmla="*/ 11 w 61"/>
                    <a:gd name="T11" fmla="*/ 8 h 53"/>
                    <a:gd name="T12" fmla="*/ 16 w 61"/>
                    <a:gd name="T13" fmla="*/ 38 h 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61" h="53">
                      <a:moveTo>
                        <a:pt x="16" y="38"/>
                      </a:moveTo>
                      <a:cubicBezTo>
                        <a:pt x="59" y="0"/>
                        <a:pt x="59" y="0"/>
                        <a:pt x="59" y="0"/>
                      </a:cubicBezTo>
                      <a:cubicBezTo>
                        <a:pt x="61" y="4"/>
                        <a:pt x="61" y="4"/>
                        <a:pt x="61" y="4"/>
                      </a:cubicBezTo>
                      <a:cubicBezTo>
                        <a:pt x="61" y="4"/>
                        <a:pt x="40" y="40"/>
                        <a:pt x="10" y="53"/>
                      </a:cubicBezTo>
                      <a:cubicBezTo>
                        <a:pt x="0" y="41"/>
                        <a:pt x="0" y="41"/>
                        <a:pt x="0" y="41"/>
                      </a:cubicBezTo>
                      <a:cubicBezTo>
                        <a:pt x="0" y="41"/>
                        <a:pt x="11" y="18"/>
                        <a:pt x="11" y="8"/>
                      </a:cubicBezTo>
                      <a:cubicBezTo>
                        <a:pt x="11" y="8"/>
                        <a:pt x="27" y="6"/>
                        <a:pt x="16" y="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12" name="iṣḻîde"/>
                <p:cNvSpPr/>
                <p:nvPr/>
              </p:nvSpPr>
              <p:spPr bwMode="auto">
                <a:xfrm>
                  <a:off x="5870575" y="3235326"/>
                  <a:ext cx="60325" cy="177800"/>
                </a:xfrm>
                <a:custGeom>
                  <a:avLst/>
                  <a:gdLst>
                    <a:gd name="T0" fmla="*/ 0 w 18"/>
                    <a:gd name="T1" fmla="*/ 51 h 53"/>
                    <a:gd name="T2" fmla="*/ 1 w 18"/>
                    <a:gd name="T3" fmla="*/ 0 h 53"/>
                    <a:gd name="T4" fmla="*/ 15 w 18"/>
                    <a:gd name="T5" fmla="*/ 21 h 53"/>
                    <a:gd name="T6" fmla="*/ 0 w 18"/>
                    <a:gd name="T7" fmla="*/ 51 h 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8" h="53">
                      <a:moveTo>
                        <a:pt x="0" y="51"/>
                      </a:moveTo>
                      <a:cubicBezTo>
                        <a:pt x="0" y="51"/>
                        <a:pt x="8" y="16"/>
                        <a:pt x="1" y="0"/>
                      </a:cubicBezTo>
                      <a:cubicBezTo>
                        <a:pt x="1" y="0"/>
                        <a:pt x="18" y="4"/>
                        <a:pt x="15" y="21"/>
                      </a:cubicBezTo>
                      <a:cubicBezTo>
                        <a:pt x="11" y="39"/>
                        <a:pt x="11" y="53"/>
                        <a:pt x="0" y="5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86" name="isliďé"/>
              <p:cNvGrpSpPr/>
              <p:nvPr/>
            </p:nvGrpSpPr>
            <p:grpSpPr>
              <a:xfrm>
                <a:off x="5112548" y="4078071"/>
                <a:ext cx="4180976" cy="230948"/>
                <a:chOff x="5705475" y="3683001"/>
                <a:chExt cx="1666875" cy="92075"/>
              </a:xfrm>
              <a:grpFill/>
            </p:grpSpPr>
            <p:sp>
              <p:nvSpPr>
                <p:cNvPr id="87" name="íṡḻíḋé"/>
                <p:cNvSpPr/>
                <p:nvPr/>
              </p:nvSpPr>
              <p:spPr bwMode="auto">
                <a:xfrm>
                  <a:off x="5705475" y="3683001"/>
                  <a:ext cx="63500" cy="92075"/>
                </a:xfrm>
                <a:custGeom>
                  <a:avLst/>
                  <a:gdLst>
                    <a:gd name="T0" fmla="*/ 19 w 19"/>
                    <a:gd name="T1" fmla="*/ 20 h 28"/>
                    <a:gd name="T2" fmla="*/ 16 w 19"/>
                    <a:gd name="T3" fmla="*/ 25 h 28"/>
                    <a:gd name="T4" fmla="*/ 9 w 19"/>
                    <a:gd name="T5" fmla="*/ 28 h 28"/>
                    <a:gd name="T6" fmla="*/ 2 w 19"/>
                    <a:gd name="T7" fmla="*/ 25 h 28"/>
                    <a:gd name="T8" fmla="*/ 0 w 19"/>
                    <a:gd name="T9" fmla="*/ 20 h 28"/>
                    <a:gd name="T10" fmla="*/ 0 w 19"/>
                    <a:gd name="T11" fmla="*/ 19 h 28"/>
                    <a:gd name="T12" fmla="*/ 4 w 19"/>
                    <a:gd name="T13" fmla="*/ 19 h 28"/>
                    <a:gd name="T14" fmla="*/ 4 w 19"/>
                    <a:gd name="T15" fmla="*/ 20 h 28"/>
                    <a:gd name="T16" fmla="*/ 6 w 19"/>
                    <a:gd name="T17" fmla="*/ 23 h 28"/>
                    <a:gd name="T18" fmla="*/ 9 w 19"/>
                    <a:gd name="T19" fmla="*/ 24 h 28"/>
                    <a:gd name="T20" fmla="*/ 14 w 19"/>
                    <a:gd name="T21" fmla="*/ 23 h 28"/>
                    <a:gd name="T22" fmla="*/ 15 w 19"/>
                    <a:gd name="T23" fmla="*/ 20 h 28"/>
                    <a:gd name="T24" fmla="*/ 13 w 19"/>
                    <a:gd name="T25" fmla="*/ 17 h 28"/>
                    <a:gd name="T26" fmla="*/ 9 w 19"/>
                    <a:gd name="T27" fmla="*/ 14 h 28"/>
                    <a:gd name="T28" fmla="*/ 3 w 19"/>
                    <a:gd name="T29" fmla="*/ 11 h 28"/>
                    <a:gd name="T30" fmla="*/ 1 w 19"/>
                    <a:gd name="T31" fmla="*/ 7 h 28"/>
                    <a:gd name="T32" fmla="*/ 3 w 19"/>
                    <a:gd name="T33" fmla="*/ 2 h 28"/>
                    <a:gd name="T34" fmla="*/ 9 w 19"/>
                    <a:gd name="T35" fmla="*/ 0 h 28"/>
                    <a:gd name="T36" fmla="*/ 16 w 19"/>
                    <a:gd name="T37" fmla="*/ 2 h 28"/>
                    <a:gd name="T38" fmla="*/ 18 w 19"/>
                    <a:gd name="T39" fmla="*/ 7 h 28"/>
                    <a:gd name="T40" fmla="*/ 14 w 19"/>
                    <a:gd name="T41" fmla="*/ 7 h 28"/>
                    <a:gd name="T42" fmla="*/ 13 w 19"/>
                    <a:gd name="T43" fmla="*/ 4 h 28"/>
                    <a:gd name="T44" fmla="*/ 9 w 19"/>
                    <a:gd name="T45" fmla="*/ 3 h 28"/>
                    <a:gd name="T46" fmla="*/ 6 w 19"/>
                    <a:gd name="T47" fmla="*/ 4 h 28"/>
                    <a:gd name="T48" fmla="*/ 5 w 19"/>
                    <a:gd name="T49" fmla="*/ 7 h 28"/>
                    <a:gd name="T50" fmla="*/ 6 w 19"/>
                    <a:gd name="T51" fmla="*/ 9 h 28"/>
                    <a:gd name="T52" fmla="*/ 11 w 19"/>
                    <a:gd name="T53" fmla="*/ 12 h 28"/>
                    <a:gd name="T54" fmla="*/ 17 w 19"/>
                    <a:gd name="T55" fmla="*/ 15 h 28"/>
                    <a:gd name="T56" fmla="*/ 19 w 19"/>
                    <a:gd name="T57" fmla="*/ 20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19" h="28">
                      <a:moveTo>
                        <a:pt x="19" y="20"/>
                      </a:moveTo>
                      <a:cubicBezTo>
                        <a:pt x="19" y="22"/>
                        <a:pt x="18" y="24"/>
                        <a:pt x="16" y="25"/>
                      </a:cubicBezTo>
                      <a:cubicBezTo>
                        <a:pt x="15" y="27"/>
                        <a:pt x="12" y="28"/>
                        <a:pt x="9" y="28"/>
                      </a:cubicBezTo>
                      <a:cubicBezTo>
                        <a:pt x="6" y="28"/>
                        <a:pt x="4" y="27"/>
                        <a:pt x="2" y="25"/>
                      </a:cubicBezTo>
                      <a:cubicBezTo>
                        <a:pt x="1" y="24"/>
                        <a:pt x="0" y="22"/>
                        <a:pt x="0" y="20"/>
                      </a:cubicBezTo>
                      <a:cubicBezTo>
                        <a:pt x="0" y="19"/>
                        <a:pt x="0" y="19"/>
                        <a:pt x="0" y="19"/>
                      </a:cubicBezTo>
                      <a:cubicBezTo>
                        <a:pt x="4" y="19"/>
                        <a:pt x="4" y="19"/>
                        <a:pt x="4" y="19"/>
                      </a:cubicBezTo>
                      <a:cubicBezTo>
                        <a:pt x="4" y="20"/>
                        <a:pt x="4" y="20"/>
                        <a:pt x="4" y="20"/>
                      </a:cubicBezTo>
                      <a:cubicBezTo>
                        <a:pt x="4" y="21"/>
                        <a:pt x="5" y="22"/>
                        <a:pt x="6" y="23"/>
                      </a:cubicBezTo>
                      <a:cubicBezTo>
                        <a:pt x="7" y="24"/>
                        <a:pt x="8" y="24"/>
                        <a:pt x="9" y="24"/>
                      </a:cubicBezTo>
                      <a:cubicBezTo>
                        <a:pt x="11" y="24"/>
                        <a:pt x="13" y="24"/>
                        <a:pt x="14" y="23"/>
                      </a:cubicBezTo>
                      <a:cubicBezTo>
                        <a:pt x="15" y="22"/>
                        <a:pt x="15" y="21"/>
                        <a:pt x="15" y="20"/>
                      </a:cubicBezTo>
                      <a:cubicBezTo>
                        <a:pt x="15" y="19"/>
                        <a:pt x="14" y="18"/>
                        <a:pt x="13" y="17"/>
                      </a:cubicBezTo>
                      <a:cubicBezTo>
                        <a:pt x="12" y="16"/>
                        <a:pt x="11" y="15"/>
                        <a:pt x="9" y="14"/>
                      </a:cubicBezTo>
                      <a:cubicBezTo>
                        <a:pt x="6" y="13"/>
                        <a:pt x="4" y="12"/>
                        <a:pt x="3" y="11"/>
                      </a:cubicBezTo>
                      <a:cubicBezTo>
                        <a:pt x="1" y="10"/>
                        <a:pt x="1" y="9"/>
                        <a:pt x="1" y="7"/>
                      </a:cubicBezTo>
                      <a:cubicBezTo>
                        <a:pt x="1" y="5"/>
                        <a:pt x="2" y="3"/>
                        <a:pt x="3" y="2"/>
                      </a:cubicBezTo>
                      <a:cubicBezTo>
                        <a:pt x="5" y="0"/>
                        <a:pt x="7" y="0"/>
                        <a:pt x="9" y="0"/>
                      </a:cubicBezTo>
                      <a:cubicBezTo>
                        <a:pt x="13" y="0"/>
                        <a:pt x="15" y="0"/>
                        <a:pt x="16" y="2"/>
                      </a:cubicBezTo>
                      <a:cubicBezTo>
                        <a:pt x="17" y="4"/>
                        <a:pt x="18" y="5"/>
                        <a:pt x="18" y="7"/>
                      </a:cubicBezTo>
                      <a:cubicBezTo>
                        <a:pt x="14" y="7"/>
                        <a:pt x="14" y="7"/>
                        <a:pt x="14" y="7"/>
                      </a:cubicBezTo>
                      <a:cubicBezTo>
                        <a:pt x="14" y="6"/>
                        <a:pt x="14" y="5"/>
                        <a:pt x="13" y="4"/>
                      </a:cubicBezTo>
                      <a:cubicBezTo>
                        <a:pt x="12" y="3"/>
                        <a:pt x="11" y="3"/>
                        <a:pt x="9" y="3"/>
                      </a:cubicBezTo>
                      <a:cubicBezTo>
                        <a:pt x="8" y="3"/>
                        <a:pt x="7" y="3"/>
                        <a:pt x="6" y="4"/>
                      </a:cubicBezTo>
                      <a:cubicBezTo>
                        <a:pt x="5" y="5"/>
                        <a:pt x="5" y="5"/>
                        <a:pt x="5" y="7"/>
                      </a:cubicBezTo>
                      <a:cubicBezTo>
                        <a:pt x="5" y="8"/>
                        <a:pt x="5" y="8"/>
                        <a:pt x="6" y="9"/>
                      </a:cubicBezTo>
                      <a:cubicBezTo>
                        <a:pt x="6" y="10"/>
                        <a:pt x="8" y="11"/>
                        <a:pt x="11" y="12"/>
                      </a:cubicBezTo>
                      <a:cubicBezTo>
                        <a:pt x="13" y="13"/>
                        <a:pt x="15" y="14"/>
                        <a:pt x="17" y="15"/>
                      </a:cubicBezTo>
                      <a:cubicBezTo>
                        <a:pt x="18" y="16"/>
                        <a:pt x="19" y="18"/>
                        <a:pt x="19" y="2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88" name="iṩḻiḋè"/>
                <p:cNvSpPr/>
                <p:nvPr/>
              </p:nvSpPr>
              <p:spPr bwMode="auto">
                <a:xfrm>
                  <a:off x="5799138" y="3683001"/>
                  <a:ext cx="58738" cy="88900"/>
                </a:xfrm>
                <a:custGeom>
                  <a:avLst/>
                  <a:gdLst>
                    <a:gd name="T0" fmla="*/ 37 w 37"/>
                    <a:gd name="T1" fmla="*/ 56 h 56"/>
                    <a:gd name="T2" fmla="*/ 29 w 37"/>
                    <a:gd name="T3" fmla="*/ 56 h 56"/>
                    <a:gd name="T4" fmla="*/ 29 w 37"/>
                    <a:gd name="T5" fmla="*/ 29 h 56"/>
                    <a:gd name="T6" fmla="*/ 8 w 37"/>
                    <a:gd name="T7" fmla="*/ 29 h 56"/>
                    <a:gd name="T8" fmla="*/ 8 w 37"/>
                    <a:gd name="T9" fmla="*/ 56 h 56"/>
                    <a:gd name="T10" fmla="*/ 0 w 37"/>
                    <a:gd name="T11" fmla="*/ 56 h 56"/>
                    <a:gd name="T12" fmla="*/ 0 w 37"/>
                    <a:gd name="T13" fmla="*/ 0 h 56"/>
                    <a:gd name="T14" fmla="*/ 8 w 37"/>
                    <a:gd name="T15" fmla="*/ 0 h 56"/>
                    <a:gd name="T16" fmla="*/ 8 w 37"/>
                    <a:gd name="T17" fmla="*/ 23 h 56"/>
                    <a:gd name="T18" fmla="*/ 29 w 37"/>
                    <a:gd name="T19" fmla="*/ 23 h 56"/>
                    <a:gd name="T20" fmla="*/ 29 w 37"/>
                    <a:gd name="T21" fmla="*/ 0 h 56"/>
                    <a:gd name="T22" fmla="*/ 37 w 37"/>
                    <a:gd name="T23" fmla="*/ 0 h 56"/>
                    <a:gd name="T24" fmla="*/ 37 w 37"/>
                    <a:gd name="T25" fmla="*/ 56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7" h="56">
                      <a:moveTo>
                        <a:pt x="37" y="56"/>
                      </a:moveTo>
                      <a:lnTo>
                        <a:pt x="29" y="56"/>
                      </a:lnTo>
                      <a:lnTo>
                        <a:pt x="29" y="29"/>
                      </a:lnTo>
                      <a:lnTo>
                        <a:pt x="8" y="29"/>
                      </a:lnTo>
                      <a:lnTo>
                        <a:pt x="8" y="56"/>
                      </a:lnTo>
                      <a:lnTo>
                        <a:pt x="0" y="56"/>
                      </a:lnTo>
                      <a:lnTo>
                        <a:pt x="0" y="0"/>
                      </a:lnTo>
                      <a:lnTo>
                        <a:pt x="8" y="0"/>
                      </a:lnTo>
                      <a:lnTo>
                        <a:pt x="8" y="23"/>
                      </a:lnTo>
                      <a:lnTo>
                        <a:pt x="29" y="23"/>
                      </a:lnTo>
                      <a:lnTo>
                        <a:pt x="29" y="0"/>
                      </a:lnTo>
                      <a:lnTo>
                        <a:pt x="37" y="0"/>
                      </a:lnTo>
                      <a:lnTo>
                        <a:pt x="37" y="5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89" name="îṥ1íḋé"/>
                <p:cNvSpPr/>
                <p:nvPr/>
              </p:nvSpPr>
              <p:spPr bwMode="auto">
                <a:xfrm>
                  <a:off x="5884863" y="3683001"/>
                  <a:ext cx="68263" cy="88900"/>
                </a:xfrm>
                <a:custGeom>
                  <a:avLst/>
                  <a:gdLst>
                    <a:gd name="T0" fmla="*/ 43 w 43"/>
                    <a:gd name="T1" fmla="*/ 56 h 56"/>
                    <a:gd name="T2" fmla="*/ 35 w 43"/>
                    <a:gd name="T3" fmla="*/ 56 h 56"/>
                    <a:gd name="T4" fmla="*/ 29 w 43"/>
                    <a:gd name="T5" fmla="*/ 40 h 56"/>
                    <a:gd name="T6" fmla="*/ 14 w 43"/>
                    <a:gd name="T7" fmla="*/ 40 h 56"/>
                    <a:gd name="T8" fmla="*/ 8 w 43"/>
                    <a:gd name="T9" fmla="*/ 56 h 56"/>
                    <a:gd name="T10" fmla="*/ 0 w 43"/>
                    <a:gd name="T11" fmla="*/ 56 h 56"/>
                    <a:gd name="T12" fmla="*/ 18 w 43"/>
                    <a:gd name="T13" fmla="*/ 0 h 56"/>
                    <a:gd name="T14" fmla="*/ 25 w 43"/>
                    <a:gd name="T15" fmla="*/ 0 h 56"/>
                    <a:gd name="T16" fmla="*/ 43 w 43"/>
                    <a:gd name="T17" fmla="*/ 56 h 56"/>
                    <a:gd name="T18" fmla="*/ 43 w 43"/>
                    <a:gd name="T19" fmla="*/ 56 h 56"/>
                    <a:gd name="T20" fmla="*/ 27 w 43"/>
                    <a:gd name="T21" fmla="*/ 33 h 56"/>
                    <a:gd name="T22" fmla="*/ 23 w 43"/>
                    <a:gd name="T23" fmla="*/ 12 h 56"/>
                    <a:gd name="T24" fmla="*/ 21 w 43"/>
                    <a:gd name="T25" fmla="*/ 12 h 56"/>
                    <a:gd name="T26" fmla="*/ 14 w 43"/>
                    <a:gd name="T27" fmla="*/ 33 h 56"/>
                    <a:gd name="T28" fmla="*/ 27 w 43"/>
                    <a:gd name="T29" fmla="*/ 33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43" h="56">
                      <a:moveTo>
                        <a:pt x="43" y="56"/>
                      </a:moveTo>
                      <a:lnTo>
                        <a:pt x="35" y="56"/>
                      </a:lnTo>
                      <a:lnTo>
                        <a:pt x="29" y="40"/>
                      </a:lnTo>
                      <a:lnTo>
                        <a:pt x="14" y="40"/>
                      </a:lnTo>
                      <a:lnTo>
                        <a:pt x="8" y="56"/>
                      </a:lnTo>
                      <a:lnTo>
                        <a:pt x="0" y="56"/>
                      </a:lnTo>
                      <a:lnTo>
                        <a:pt x="18" y="0"/>
                      </a:lnTo>
                      <a:lnTo>
                        <a:pt x="25" y="0"/>
                      </a:lnTo>
                      <a:lnTo>
                        <a:pt x="43" y="56"/>
                      </a:lnTo>
                      <a:lnTo>
                        <a:pt x="43" y="56"/>
                      </a:lnTo>
                      <a:close/>
                      <a:moveTo>
                        <a:pt x="27" y="33"/>
                      </a:moveTo>
                      <a:lnTo>
                        <a:pt x="23" y="12"/>
                      </a:lnTo>
                      <a:lnTo>
                        <a:pt x="21" y="12"/>
                      </a:lnTo>
                      <a:lnTo>
                        <a:pt x="14" y="33"/>
                      </a:lnTo>
                      <a:lnTo>
                        <a:pt x="27" y="3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90" name="îṥḻíďe"/>
                <p:cNvSpPr/>
                <p:nvPr/>
              </p:nvSpPr>
              <p:spPr bwMode="auto">
                <a:xfrm>
                  <a:off x="5976938" y="3683001"/>
                  <a:ext cx="63500" cy="88900"/>
                </a:xfrm>
                <a:custGeom>
                  <a:avLst/>
                  <a:gdLst>
                    <a:gd name="T0" fmla="*/ 40 w 40"/>
                    <a:gd name="T1" fmla="*/ 56 h 56"/>
                    <a:gd name="T2" fmla="*/ 29 w 40"/>
                    <a:gd name="T3" fmla="*/ 56 h 56"/>
                    <a:gd name="T4" fmla="*/ 10 w 40"/>
                    <a:gd name="T5" fmla="*/ 14 h 56"/>
                    <a:gd name="T6" fmla="*/ 8 w 40"/>
                    <a:gd name="T7" fmla="*/ 14 h 56"/>
                    <a:gd name="T8" fmla="*/ 8 w 40"/>
                    <a:gd name="T9" fmla="*/ 56 h 56"/>
                    <a:gd name="T10" fmla="*/ 0 w 40"/>
                    <a:gd name="T11" fmla="*/ 56 h 56"/>
                    <a:gd name="T12" fmla="*/ 0 w 40"/>
                    <a:gd name="T13" fmla="*/ 0 h 56"/>
                    <a:gd name="T14" fmla="*/ 10 w 40"/>
                    <a:gd name="T15" fmla="*/ 0 h 56"/>
                    <a:gd name="T16" fmla="*/ 31 w 40"/>
                    <a:gd name="T17" fmla="*/ 42 h 56"/>
                    <a:gd name="T18" fmla="*/ 31 w 40"/>
                    <a:gd name="T19" fmla="*/ 42 h 56"/>
                    <a:gd name="T20" fmla="*/ 31 w 40"/>
                    <a:gd name="T21" fmla="*/ 0 h 56"/>
                    <a:gd name="T22" fmla="*/ 40 w 40"/>
                    <a:gd name="T23" fmla="*/ 0 h 56"/>
                    <a:gd name="T24" fmla="*/ 40 w 40"/>
                    <a:gd name="T25" fmla="*/ 56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0" h="56">
                      <a:moveTo>
                        <a:pt x="40" y="56"/>
                      </a:moveTo>
                      <a:lnTo>
                        <a:pt x="29" y="56"/>
                      </a:lnTo>
                      <a:lnTo>
                        <a:pt x="10" y="14"/>
                      </a:lnTo>
                      <a:lnTo>
                        <a:pt x="8" y="14"/>
                      </a:lnTo>
                      <a:lnTo>
                        <a:pt x="8" y="56"/>
                      </a:lnTo>
                      <a:lnTo>
                        <a:pt x="0" y="56"/>
                      </a:lnTo>
                      <a:lnTo>
                        <a:pt x="0" y="0"/>
                      </a:lnTo>
                      <a:lnTo>
                        <a:pt x="10" y="0"/>
                      </a:lnTo>
                      <a:lnTo>
                        <a:pt x="31" y="42"/>
                      </a:lnTo>
                      <a:lnTo>
                        <a:pt x="31" y="42"/>
                      </a:lnTo>
                      <a:lnTo>
                        <a:pt x="31" y="0"/>
                      </a:lnTo>
                      <a:lnTo>
                        <a:pt x="40" y="0"/>
                      </a:lnTo>
                      <a:lnTo>
                        <a:pt x="40" y="5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91" name="îṡļîḑè"/>
                <p:cNvSpPr/>
                <p:nvPr/>
              </p:nvSpPr>
              <p:spPr bwMode="auto">
                <a:xfrm>
                  <a:off x="6069013" y="3683001"/>
                  <a:ext cx="63500" cy="88900"/>
                </a:xfrm>
                <a:custGeom>
                  <a:avLst/>
                  <a:gdLst>
                    <a:gd name="T0" fmla="*/ 19 w 19"/>
                    <a:gd name="T1" fmla="*/ 14 h 27"/>
                    <a:gd name="T2" fmla="*/ 15 w 19"/>
                    <a:gd name="T3" fmla="*/ 24 h 27"/>
                    <a:gd name="T4" fmla="*/ 6 w 19"/>
                    <a:gd name="T5" fmla="*/ 27 h 27"/>
                    <a:gd name="T6" fmla="*/ 0 w 19"/>
                    <a:gd name="T7" fmla="*/ 27 h 27"/>
                    <a:gd name="T8" fmla="*/ 0 w 19"/>
                    <a:gd name="T9" fmla="*/ 0 h 27"/>
                    <a:gd name="T10" fmla="*/ 6 w 19"/>
                    <a:gd name="T11" fmla="*/ 0 h 27"/>
                    <a:gd name="T12" fmla="*/ 16 w 19"/>
                    <a:gd name="T13" fmla="*/ 3 h 27"/>
                    <a:gd name="T14" fmla="*/ 19 w 19"/>
                    <a:gd name="T15" fmla="*/ 14 h 27"/>
                    <a:gd name="T16" fmla="*/ 15 w 19"/>
                    <a:gd name="T17" fmla="*/ 14 h 27"/>
                    <a:gd name="T18" fmla="*/ 12 w 19"/>
                    <a:gd name="T19" fmla="*/ 5 h 27"/>
                    <a:gd name="T20" fmla="*/ 6 w 19"/>
                    <a:gd name="T21" fmla="*/ 3 h 27"/>
                    <a:gd name="T22" fmla="*/ 4 w 19"/>
                    <a:gd name="T23" fmla="*/ 3 h 27"/>
                    <a:gd name="T24" fmla="*/ 4 w 19"/>
                    <a:gd name="T25" fmla="*/ 24 h 27"/>
                    <a:gd name="T26" fmla="*/ 6 w 19"/>
                    <a:gd name="T27" fmla="*/ 24 h 27"/>
                    <a:gd name="T28" fmla="*/ 12 w 19"/>
                    <a:gd name="T29" fmla="*/ 22 h 27"/>
                    <a:gd name="T30" fmla="*/ 15 w 19"/>
                    <a:gd name="T31" fmla="*/ 14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9" h="27">
                      <a:moveTo>
                        <a:pt x="19" y="14"/>
                      </a:moveTo>
                      <a:cubicBezTo>
                        <a:pt x="19" y="19"/>
                        <a:pt x="18" y="22"/>
                        <a:pt x="15" y="24"/>
                      </a:cubicBezTo>
                      <a:cubicBezTo>
                        <a:pt x="13" y="26"/>
                        <a:pt x="10" y="27"/>
                        <a:pt x="6" y="27"/>
                      </a:cubicBezTo>
                      <a:cubicBezTo>
                        <a:pt x="0" y="27"/>
                        <a:pt x="0" y="27"/>
                        <a:pt x="0" y="27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6" y="0"/>
                        <a:pt x="6" y="0"/>
                        <a:pt x="6" y="0"/>
                      </a:cubicBezTo>
                      <a:cubicBezTo>
                        <a:pt x="10" y="0"/>
                        <a:pt x="14" y="1"/>
                        <a:pt x="16" y="3"/>
                      </a:cubicBezTo>
                      <a:cubicBezTo>
                        <a:pt x="18" y="5"/>
                        <a:pt x="19" y="9"/>
                        <a:pt x="19" y="14"/>
                      </a:cubicBezTo>
                      <a:close/>
                      <a:moveTo>
                        <a:pt x="15" y="14"/>
                      </a:moveTo>
                      <a:cubicBezTo>
                        <a:pt x="15" y="10"/>
                        <a:pt x="14" y="7"/>
                        <a:pt x="12" y="5"/>
                      </a:cubicBezTo>
                      <a:cubicBezTo>
                        <a:pt x="11" y="4"/>
                        <a:pt x="9" y="3"/>
                        <a:pt x="6" y="3"/>
                      </a:cubicBezTo>
                      <a:cubicBezTo>
                        <a:pt x="4" y="3"/>
                        <a:pt x="4" y="3"/>
                        <a:pt x="4" y="3"/>
                      </a:cubicBezTo>
                      <a:cubicBezTo>
                        <a:pt x="4" y="24"/>
                        <a:pt x="4" y="24"/>
                        <a:pt x="4" y="24"/>
                      </a:cubicBezTo>
                      <a:cubicBezTo>
                        <a:pt x="6" y="24"/>
                        <a:pt x="6" y="24"/>
                        <a:pt x="6" y="24"/>
                      </a:cubicBezTo>
                      <a:cubicBezTo>
                        <a:pt x="9" y="24"/>
                        <a:pt x="11" y="23"/>
                        <a:pt x="12" y="22"/>
                      </a:cubicBezTo>
                      <a:cubicBezTo>
                        <a:pt x="14" y="20"/>
                        <a:pt x="15" y="18"/>
                        <a:pt x="15" y="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92" name="ïṣḻíḓê"/>
                <p:cNvSpPr/>
                <p:nvPr/>
              </p:nvSpPr>
              <p:spPr bwMode="auto">
                <a:xfrm>
                  <a:off x="6157913" y="3683001"/>
                  <a:ext cx="66675" cy="92075"/>
                </a:xfrm>
                <a:custGeom>
                  <a:avLst/>
                  <a:gdLst>
                    <a:gd name="T0" fmla="*/ 20 w 20"/>
                    <a:gd name="T1" fmla="*/ 13 h 28"/>
                    <a:gd name="T2" fmla="*/ 17 w 20"/>
                    <a:gd name="T3" fmla="*/ 24 h 28"/>
                    <a:gd name="T4" fmla="*/ 10 w 20"/>
                    <a:gd name="T5" fmla="*/ 28 h 28"/>
                    <a:gd name="T6" fmla="*/ 2 w 20"/>
                    <a:gd name="T7" fmla="*/ 24 h 28"/>
                    <a:gd name="T8" fmla="*/ 0 w 20"/>
                    <a:gd name="T9" fmla="*/ 13 h 28"/>
                    <a:gd name="T10" fmla="*/ 2 w 20"/>
                    <a:gd name="T11" fmla="*/ 3 h 28"/>
                    <a:gd name="T12" fmla="*/ 10 w 20"/>
                    <a:gd name="T13" fmla="*/ 0 h 28"/>
                    <a:gd name="T14" fmla="*/ 17 w 20"/>
                    <a:gd name="T15" fmla="*/ 3 h 28"/>
                    <a:gd name="T16" fmla="*/ 20 w 20"/>
                    <a:gd name="T17" fmla="*/ 13 h 28"/>
                    <a:gd name="T18" fmla="*/ 15 w 20"/>
                    <a:gd name="T19" fmla="*/ 13 h 28"/>
                    <a:gd name="T20" fmla="*/ 14 w 20"/>
                    <a:gd name="T21" fmla="*/ 5 h 28"/>
                    <a:gd name="T22" fmla="*/ 10 w 20"/>
                    <a:gd name="T23" fmla="*/ 3 h 28"/>
                    <a:gd name="T24" fmla="*/ 6 w 20"/>
                    <a:gd name="T25" fmla="*/ 5 h 28"/>
                    <a:gd name="T26" fmla="*/ 4 w 20"/>
                    <a:gd name="T27" fmla="*/ 13 h 28"/>
                    <a:gd name="T28" fmla="*/ 6 w 20"/>
                    <a:gd name="T29" fmla="*/ 22 h 28"/>
                    <a:gd name="T30" fmla="*/ 10 w 20"/>
                    <a:gd name="T31" fmla="*/ 24 h 28"/>
                    <a:gd name="T32" fmla="*/ 14 w 20"/>
                    <a:gd name="T33" fmla="*/ 22 h 28"/>
                    <a:gd name="T34" fmla="*/ 15 w 20"/>
                    <a:gd name="T35" fmla="*/ 13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20" h="28">
                      <a:moveTo>
                        <a:pt x="20" y="13"/>
                      </a:moveTo>
                      <a:cubicBezTo>
                        <a:pt x="20" y="18"/>
                        <a:pt x="19" y="22"/>
                        <a:pt x="17" y="24"/>
                      </a:cubicBezTo>
                      <a:cubicBezTo>
                        <a:pt x="15" y="26"/>
                        <a:pt x="13" y="28"/>
                        <a:pt x="10" y="28"/>
                      </a:cubicBezTo>
                      <a:cubicBezTo>
                        <a:pt x="7" y="28"/>
                        <a:pt x="4" y="26"/>
                        <a:pt x="2" y="24"/>
                      </a:cubicBezTo>
                      <a:cubicBezTo>
                        <a:pt x="1" y="22"/>
                        <a:pt x="0" y="18"/>
                        <a:pt x="0" y="13"/>
                      </a:cubicBezTo>
                      <a:cubicBezTo>
                        <a:pt x="0" y="8"/>
                        <a:pt x="1" y="5"/>
                        <a:pt x="2" y="3"/>
                      </a:cubicBezTo>
                      <a:cubicBezTo>
                        <a:pt x="4" y="1"/>
                        <a:pt x="7" y="0"/>
                        <a:pt x="10" y="0"/>
                      </a:cubicBezTo>
                      <a:cubicBezTo>
                        <a:pt x="13" y="0"/>
                        <a:pt x="15" y="1"/>
                        <a:pt x="17" y="3"/>
                      </a:cubicBezTo>
                      <a:cubicBezTo>
                        <a:pt x="19" y="5"/>
                        <a:pt x="20" y="8"/>
                        <a:pt x="20" y="13"/>
                      </a:cubicBezTo>
                      <a:close/>
                      <a:moveTo>
                        <a:pt x="15" y="13"/>
                      </a:moveTo>
                      <a:cubicBezTo>
                        <a:pt x="15" y="9"/>
                        <a:pt x="15" y="6"/>
                        <a:pt x="14" y="5"/>
                      </a:cubicBezTo>
                      <a:cubicBezTo>
                        <a:pt x="13" y="3"/>
                        <a:pt x="11" y="3"/>
                        <a:pt x="10" y="3"/>
                      </a:cubicBezTo>
                      <a:cubicBezTo>
                        <a:pt x="8" y="3"/>
                        <a:pt x="7" y="3"/>
                        <a:pt x="6" y="5"/>
                      </a:cubicBezTo>
                      <a:cubicBezTo>
                        <a:pt x="5" y="6"/>
                        <a:pt x="4" y="9"/>
                        <a:pt x="4" y="13"/>
                      </a:cubicBezTo>
                      <a:cubicBezTo>
                        <a:pt x="4" y="18"/>
                        <a:pt x="5" y="21"/>
                        <a:pt x="6" y="22"/>
                      </a:cubicBezTo>
                      <a:cubicBezTo>
                        <a:pt x="7" y="24"/>
                        <a:pt x="8" y="24"/>
                        <a:pt x="10" y="24"/>
                      </a:cubicBezTo>
                      <a:cubicBezTo>
                        <a:pt x="11" y="24"/>
                        <a:pt x="13" y="24"/>
                        <a:pt x="14" y="22"/>
                      </a:cubicBezTo>
                      <a:cubicBezTo>
                        <a:pt x="15" y="21"/>
                        <a:pt x="15" y="18"/>
                        <a:pt x="15" y="1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93" name="íṩlîḋé"/>
                <p:cNvSpPr/>
                <p:nvPr/>
              </p:nvSpPr>
              <p:spPr bwMode="auto">
                <a:xfrm>
                  <a:off x="6251575" y="3683001"/>
                  <a:ext cx="58738" cy="88900"/>
                </a:xfrm>
                <a:custGeom>
                  <a:avLst/>
                  <a:gdLst>
                    <a:gd name="T0" fmla="*/ 37 w 37"/>
                    <a:gd name="T1" fmla="*/ 56 h 56"/>
                    <a:gd name="T2" fmla="*/ 29 w 37"/>
                    <a:gd name="T3" fmla="*/ 56 h 56"/>
                    <a:gd name="T4" fmla="*/ 8 w 37"/>
                    <a:gd name="T5" fmla="*/ 14 h 56"/>
                    <a:gd name="T6" fmla="*/ 8 w 37"/>
                    <a:gd name="T7" fmla="*/ 14 h 56"/>
                    <a:gd name="T8" fmla="*/ 8 w 37"/>
                    <a:gd name="T9" fmla="*/ 56 h 56"/>
                    <a:gd name="T10" fmla="*/ 0 w 37"/>
                    <a:gd name="T11" fmla="*/ 56 h 56"/>
                    <a:gd name="T12" fmla="*/ 0 w 37"/>
                    <a:gd name="T13" fmla="*/ 0 h 56"/>
                    <a:gd name="T14" fmla="*/ 8 w 37"/>
                    <a:gd name="T15" fmla="*/ 0 h 56"/>
                    <a:gd name="T16" fmla="*/ 29 w 37"/>
                    <a:gd name="T17" fmla="*/ 42 h 56"/>
                    <a:gd name="T18" fmla="*/ 29 w 37"/>
                    <a:gd name="T19" fmla="*/ 42 h 56"/>
                    <a:gd name="T20" fmla="*/ 29 w 37"/>
                    <a:gd name="T21" fmla="*/ 0 h 56"/>
                    <a:gd name="T22" fmla="*/ 37 w 37"/>
                    <a:gd name="T23" fmla="*/ 0 h 56"/>
                    <a:gd name="T24" fmla="*/ 37 w 37"/>
                    <a:gd name="T25" fmla="*/ 56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7" h="56">
                      <a:moveTo>
                        <a:pt x="37" y="56"/>
                      </a:moveTo>
                      <a:lnTo>
                        <a:pt x="29" y="56"/>
                      </a:lnTo>
                      <a:lnTo>
                        <a:pt x="8" y="14"/>
                      </a:lnTo>
                      <a:lnTo>
                        <a:pt x="8" y="14"/>
                      </a:lnTo>
                      <a:lnTo>
                        <a:pt x="8" y="56"/>
                      </a:lnTo>
                      <a:lnTo>
                        <a:pt x="0" y="56"/>
                      </a:lnTo>
                      <a:lnTo>
                        <a:pt x="0" y="0"/>
                      </a:lnTo>
                      <a:lnTo>
                        <a:pt x="8" y="0"/>
                      </a:lnTo>
                      <a:lnTo>
                        <a:pt x="29" y="42"/>
                      </a:lnTo>
                      <a:lnTo>
                        <a:pt x="29" y="42"/>
                      </a:lnTo>
                      <a:lnTo>
                        <a:pt x="29" y="0"/>
                      </a:lnTo>
                      <a:lnTo>
                        <a:pt x="37" y="0"/>
                      </a:lnTo>
                      <a:lnTo>
                        <a:pt x="37" y="5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94" name="iṡļîďè"/>
                <p:cNvSpPr/>
                <p:nvPr/>
              </p:nvSpPr>
              <p:spPr bwMode="auto">
                <a:xfrm>
                  <a:off x="6340475" y="3683001"/>
                  <a:ext cx="63500" cy="92075"/>
                </a:xfrm>
                <a:custGeom>
                  <a:avLst/>
                  <a:gdLst>
                    <a:gd name="T0" fmla="*/ 19 w 19"/>
                    <a:gd name="T1" fmla="*/ 28 h 28"/>
                    <a:gd name="T2" fmla="*/ 16 w 19"/>
                    <a:gd name="T3" fmla="*/ 28 h 28"/>
                    <a:gd name="T4" fmla="*/ 15 w 19"/>
                    <a:gd name="T5" fmla="*/ 25 h 28"/>
                    <a:gd name="T6" fmla="*/ 13 w 19"/>
                    <a:gd name="T7" fmla="*/ 27 h 28"/>
                    <a:gd name="T8" fmla="*/ 10 w 19"/>
                    <a:gd name="T9" fmla="*/ 28 h 28"/>
                    <a:gd name="T10" fmla="*/ 3 w 19"/>
                    <a:gd name="T11" fmla="*/ 24 h 28"/>
                    <a:gd name="T12" fmla="*/ 0 w 19"/>
                    <a:gd name="T13" fmla="*/ 14 h 28"/>
                    <a:gd name="T14" fmla="*/ 3 w 19"/>
                    <a:gd name="T15" fmla="*/ 3 h 28"/>
                    <a:gd name="T16" fmla="*/ 10 w 19"/>
                    <a:gd name="T17" fmla="*/ 0 h 28"/>
                    <a:gd name="T18" fmla="*/ 16 w 19"/>
                    <a:gd name="T19" fmla="*/ 2 h 28"/>
                    <a:gd name="T20" fmla="*/ 19 w 19"/>
                    <a:gd name="T21" fmla="*/ 9 h 28"/>
                    <a:gd name="T22" fmla="*/ 15 w 19"/>
                    <a:gd name="T23" fmla="*/ 9 h 28"/>
                    <a:gd name="T24" fmla="*/ 13 w 19"/>
                    <a:gd name="T25" fmla="*/ 4 h 28"/>
                    <a:gd name="T26" fmla="*/ 10 w 19"/>
                    <a:gd name="T27" fmla="*/ 3 h 28"/>
                    <a:gd name="T28" fmla="*/ 6 w 19"/>
                    <a:gd name="T29" fmla="*/ 5 h 28"/>
                    <a:gd name="T30" fmla="*/ 4 w 19"/>
                    <a:gd name="T31" fmla="*/ 14 h 28"/>
                    <a:gd name="T32" fmla="*/ 6 w 19"/>
                    <a:gd name="T33" fmla="*/ 22 h 28"/>
                    <a:gd name="T34" fmla="*/ 10 w 19"/>
                    <a:gd name="T35" fmla="*/ 24 h 28"/>
                    <a:gd name="T36" fmla="*/ 14 w 19"/>
                    <a:gd name="T37" fmla="*/ 23 h 28"/>
                    <a:gd name="T38" fmla="*/ 15 w 19"/>
                    <a:gd name="T39" fmla="*/ 18 h 28"/>
                    <a:gd name="T40" fmla="*/ 15 w 19"/>
                    <a:gd name="T41" fmla="*/ 17 h 28"/>
                    <a:gd name="T42" fmla="*/ 10 w 19"/>
                    <a:gd name="T43" fmla="*/ 17 h 28"/>
                    <a:gd name="T44" fmla="*/ 10 w 19"/>
                    <a:gd name="T45" fmla="*/ 13 h 28"/>
                    <a:gd name="T46" fmla="*/ 19 w 19"/>
                    <a:gd name="T47" fmla="*/ 13 h 28"/>
                    <a:gd name="T48" fmla="*/ 19 w 19"/>
                    <a:gd name="T49" fmla="*/ 28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19" h="28">
                      <a:moveTo>
                        <a:pt x="19" y="28"/>
                      </a:moveTo>
                      <a:cubicBezTo>
                        <a:pt x="16" y="28"/>
                        <a:pt x="16" y="28"/>
                        <a:pt x="16" y="28"/>
                      </a:cubicBezTo>
                      <a:cubicBezTo>
                        <a:pt x="15" y="25"/>
                        <a:pt x="15" y="25"/>
                        <a:pt x="15" y="25"/>
                      </a:cubicBezTo>
                      <a:cubicBezTo>
                        <a:pt x="15" y="26"/>
                        <a:pt x="14" y="26"/>
                        <a:pt x="13" y="27"/>
                      </a:cubicBezTo>
                      <a:cubicBezTo>
                        <a:pt x="12" y="27"/>
                        <a:pt x="11" y="28"/>
                        <a:pt x="10" y="28"/>
                      </a:cubicBezTo>
                      <a:cubicBezTo>
                        <a:pt x="7" y="28"/>
                        <a:pt x="5" y="26"/>
                        <a:pt x="3" y="24"/>
                      </a:cubicBezTo>
                      <a:cubicBezTo>
                        <a:pt x="1" y="22"/>
                        <a:pt x="0" y="19"/>
                        <a:pt x="0" y="14"/>
                      </a:cubicBezTo>
                      <a:cubicBezTo>
                        <a:pt x="0" y="9"/>
                        <a:pt x="1" y="6"/>
                        <a:pt x="3" y="3"/>
                      </a:cubicBezTo>
                      <a:cubicBezTo>
                        <a:pt x="4" y="1"/>
                        <a:pt x="7" y="0"/>
                        <a:pt x="10" y="0"/>
                      </a:cubicBezTo>
                      <a:cubicBezTo>
                        <a:pt x="13" y="0"/>
                        <a:pt x="15" y="1"/>
                        <a:pt x="16" y="2"/>
                      </a:cubicBezTo>
                      <a:cubicBezTo>
                        <a:pt x="18" y="4"/>
                        <a:pt x="19" y="6"/>
                        <a:pt x="19" y="9"/>
                      </a:cubicBezTo>
                      <a:cubicBezTo>
                        <a:pt x="15" y="9"/>
                        <a:pt x="15" y="9"/>
                        <a:pt x="15" y="9"/>
                      </a:cubicBezTo>
                      <a:cubicBezTo>
                        <a:pt x="15" y="7"/>
                        <a:pt x="14" y="5"/>
                        <a:pt x="13" y="4"/>
                      </a:cubicBezTo>
                      <a:cubicBezTo>
                        <a:pt x="13" y="3"/>
                        <a:pt x="11" y="3"/>
                        <a:pt x="10" y="3"/>
                      </a:cubicBezTo>
                      <a:cubicBezTo>
                        <a:pt x="8" y="3"/>
                        <a:pt x="7" y="4"/>
                        <a:pt x="6" y="5"/>
                      </a:cubicBezTo>
                      <a:cubicBezTo>
                        <a:pt x="5" y="7"/>
                        <a:pt x="4" y="10"/>
                        <a:pt x="4" y="14"/>
                      </a:cubicBezTo>
                      <a:cubicBezTo>
                        <a:pt x="4" y="18"/>
                        <a:pt x="5" y="21"/>
                        <a:pt x="6" y="22"/>
                      </a:cubicBezTo>
                      <a:cubicBezTo>
                        <a:pt x="7" y="24"/>
                        <a:pt x="9" y="24"/>
                        <a:pt x="10" y="24"/>
                      </a:cubicBezTo>
                      <a:cubicBezTo>
                        <a:pt x="12" y="24"/>
                        <a:pt x="13" y="24"/>
                        <a:pt x="14" y="23"/>
                      </a:cubicBezTo>
                      <a:cubicBezTo>
                        <a:pt x="15" y="22"/>
                        <a:pt x="15" y="20"/>
                        <a:pt x="15" y="18"/>
                      </a:cubicBezTo>
                      <a:cubicBezTo>
                        <a:pt x="15" y="17"/>
                        <a:pt x="15" y="17"/>
                        <a:pt x="15" y="17"/>
                      </a:cubicBezTo>
                      <a:cubicBezTo>
                        <a:pt x="10" y="17"/>
                        <a:pt x="10" y="17"/>
                        <a:pt x="10" y="17"/>
                      </a:cubicBezTo>
                      <a:cubicBezTo>
                        <a:pt x="10" y="13"/>
                        <a:pt x="10" y="13"/>
                        <a:pt x="10" y="13"/>
                      </a:cubicBezTo>
                      <a:cubicBezTo>
                        <a:pt x="19" y="13"/>
                        <a:pt x="19" y="13"/>
                        <a:pt x="19" y="13"/>
                      </a:cubicBezTo>
                      <a:lnTo>
                        <a:pt x="19" y="2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95" name="ïṧľidé"/>
                <p:cNvSpPr/>
                <p:nvPr/>
              </p:nvSpPr>
              <p:spPr bwMode="auto">
                <a:xfrm>
                  <a:off x="6492875" y="3683001"/>
                  <a:ext cx="58738" cy="92075"/>
                </a:xfrm>
                <a:custGeom>
                  <a:avLst/>
                  <a:gdLst>
                    <a:gd name="T0" fmla="*/ 18 w 18"/>
                    <a:gd name="T1" fmla="*/ 19 h 28"/>
                    <a:gd name="T2" fmla="*/ 16 w 18"/>
                    <a:gd name="T3" fmla="*/ 25 h 28"/>
                    <a:gd name="T4" fmla="*/ 9 w 18"/>
                    <a:gd name="T5" fmla="*/ 28 h 28"/>
                    <a:gd name="T6" fmla="*/ 2 w 18"/>
                    <a:gd name="T7" fmla="*/ 25 h 28"/>
                    <a:gd name="T8" fmla="*/ 0 w 18"/>
                    <a:gd name="T9" fmla="*/ 19 h 28"/>
                    <a:gd name="T10" fmla="*/ 0 w 18"/>
                    <a:gd name="T11" fmla="*/ 0 h 28"/>
                    <a:gd name="T12" fmla="*/ 4 w 18"/>
                    <a:gd name="T13" fmla="*/ 0 h 28"/>
                    <a:gd name="T14" fmla="*/ 4 w 18"/>
                    <a:gd name="T15" fmla="*/ 19 h 28"/>
                    <a:gd name="T16" fmla="*/ 5 w 18"/>
                    <a:gd name="T17" fmla="*/ 23 h 28"/>
                    <a:gd name="T18" fmla="*/ 9 w 18"/>
                    <a:gd name="T19" fmla="*/ 24 h 28"/>
                    <a:gd name="T20" fmla="*/ 13 w 18"/>
                    <a:gd name="T21" fmla="*/ 23 h 28"/>
                    <a:gd name="T22" fmla="*/ 14 w 18"/>
                    <a:gd name="T23" fmla="*/ 19 h 28"/>
                    <a:gd name="T24" fmla="*/ 14 w 18"/>
                    <a:gd name="T25" fmla="*/ 0 h 28"/>
                    <a:gd name="T26" fmla="*/ 18 w 18"/>
                    <a:gd name="T27" fmla="*/ 0 h 28"/>
                    <a:gd name="T28" fmla="*/ 18 w 18"/>
                    <a:gd name="T29" fmla="*/ 19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8" h="28">
                      <a:moveTo>
                        <a:pt x="18" y="19"/>
                      </a:moveTo>
                      <a:cubicBezTo>
                        <a:pt x="18" y="22"/>
                        <a:pt x="18" y="24"/>
                        <a:pt x="16" y="25"/>
                      </a:cubicBezTo>
                      <a:cubicBezTo>
                        <a:pt x="15" y="27"/>
                        <a:pt x="12" y="28"/>
                        <a:pt x="9" y="28"/>
                      </a:cubicBezTo>
                      <a:cubicBezTo>
                        <a:pt x="6" y="28"/>
                        <a:pt x="4" y="27"/>
                        <a:pt x="2" y="25"/>
                      </a:cubicBezTo>
                      <a:cubicBezTo>
                        <a:pt x="1" y="24"/>
                        <a:pt x="0" y="22"/>
                        <a:pt x="0" y="1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4" y="19"/>
                        <a:pt x="4" y="19"/>
                        <a:pt x="4" y="19"/>
                      </a:cubicBezTo>
                      <a:cubicBezTo>
                        <a:pt x="4" y="21"/>
                        <a:pt x="5" y="22"/>
                        <a:pt x="5" y="23"/>
                      </a:cubicBezTo>
                      <a:cubicBezTo>
                        <a:pt x="6" y="24"/>
                        <a:pt x="8" y="24"/>
                        <a:pt x="9" y="24"/>
                      </a:cubicBezTo>
                      <a:cubicBezTo>
                        <a:pt x="11" y="24"/>
                        <a:pt x="12" y="24"/>
                        <a:pt x="13" y="23"/>
                      </a:cubicBezTo>
                      <a:cubicBezTo>
                        <a:pt x="14" y="22"/>
                        <a:pt x="14" y="21"/>
                        <a:pt x="14" y="19"/>
                      </a:cubicBezTo>
                      <a:cubicBezTo>
                        <a:pt x="14" y="0"/>
                        <a:pt x="14" y="0"/>
                        <a:pt x="14" y="0"/>
                      </a:cubicBezTo>
                      <a:cubicBezTo>
                        <a:pt x="18" y="0"/>
                        <a:pt x="18" y="0"/>
                        <a:pt x="18" y="0"/>
                      </a:cubicBezTo>
                      <a:lnTo>
                        <a:pt x="18" y="1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96" name="išļïḑê"/>
                <p:cNvSpPr/>
                <p:nvPr/>
              </p:nvSpPr>
              <p:spPr bwMode="auto">
                <a:xfrm>
                  <a:off x="6581775" y="3683001"/>
                  <a:ext cx="63500" cy="88900"/>
                </a:xfrm>
                <a:custGeom>
                  <a:avLst/>
                  <a:gdLst>
                    <a:gd name="T0" fmla="*/ 40 w 40"/>
                    <a:gd name="T1" fmla="*/ 56 h 56"/>
                    <a:gd name="T2" fmla="*/ 29 w 40"/>
                    <a:gd name="T3" fmla="*/ 56 h 56"/>
                    <a:gd name="T4" fmla="*/ 8 w 40"/>
                    <a:gd name="T5" fmla="*/ 14 h 56"/>
                    <a:gd name="T6" fmla="*/ 8 w 40"/>
                    <a:gd name="T7" fmla="*/ 14 h 56"/>
                    <a:gd name="T8" fmla="*/ 8 w 40"/>
                    <a:gd name="T9" fmla="*/ 56 h 56"/>
                    <a:gd name="T10" fmla="*/ 0 w 40"/>
                    <a:gd name="T11" fmla="*/ 56 h 56"/>
                    <a:gd name="T12" fmla="*/ 0 w 40"/>
                    <a:gd name="T13" fmla="*/ 0 h 56"/>
                    <a:gd name="T14" fmla="*/ 10 w 40"/>
                    <a:gd name="T15" fmla="*/ 0 h 56"/>
                    <a:gd name="T16" fmla="*/ 29 w 40"/>
                    <a:gd name="T17" fmla="*/ 42 h 56"/>
                    <a:gd name="T18" fmla="*/ 31 w 40"/>
                    <a:gd name="T19" fmla="*/ 42 h 56"/>
                    <a:gd name="T20" fmla="*/ 31 w 40"/>
                    <a:gd name="T21" fmla="*/ 0 h 56"/>
                    <a:gd name="T22" fmla="*/ 40 w 40"/>
                    <a:gd name="T23" fmla="*/ 0 h 56"/>
                    <a:gd name="T24" fmla="*/ 40 w 40"/>
                    <a:gd name="T25" fmla="*/ 56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0" h="56">
                      <a:moveTo>
                        <a:pt x="40" y="56"/>
                      </a:moveTo>
                      <a:lnTo>
                        <a:pt x="29" y="56"/>
                      </a:lnTo>
                      <a:lnTo>
                        <a:pt x="8" y="14"/>
                      </a:lnTo>
                      <a:lnTo>
                        <a:pt x="8" y="14"/>
                      </a:lnTo>
                      <a:lnTo>
                        <a:pt x="8" y="56"/>
                      </a:lnTo>
                      <a:lnTo>
                        <a:pt x="0" y="56"/>
                      </a:lnTo>
                      <a:lnTo>
                        <a:pt x="0" y="0"/>
                      </a:lnTo>
                      <a:lnTo>
                        <a:pt x="10" y="0"/>
                      </a:lnTo>
                      <a:lnTo>
                        <a:pt x="29" y="42"/>
                      </a:lnTo>
                      <a:lnTo>
                        <a:pt x="31" y="42"/>
                      </a:lnTo>
                      <a:lnTo>
                        <a:pt x="31" y="0"/>
                      </a:lnTo>
                      <a:lnTo>
                        <a:pt x="40" y="0"/>
                      </a:lnTo>
                      <a:lnTo>
                        <a:pt x="40" y="5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97" name="iṥḻídé"/>
                <p:cNvSpPr/>
                <p:nvPr/>
              </p:nvSpPr>
              <p:spPr bwMode="auto">
                <a:xfrm>
                  <a:off x="6697663" y="3683001"/>
                  <a:ext cx="12700" cy="88900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98" name="íṡḻidê"/>
                <p:cNvSpPr/>
                <p:nvPr/>
              </p:nvSpPr>
              <p:spPr bwMode="auto">
                <a:xfrm>
                  <a:off x="6759575" y="3683001"/>
                  <a:ext cx="69850" cy="92075"/>
                </a:xfrm>
                <a:custGeom>
                  <a:avLst/>
                  <a:gdLst>
                    <a:gd name="T0" fmla="*/ 44 w 44"/>
                    <a:gd name="T1" fmla="*/ 0 h 58"/>
                    <a:gd name="T2" fmla="*/ 25 w 44"/>
                    <a:gd name="T3" fmla="*/ 58 h 58"/>
                    <a:gd name="T4" fmla="*/ 19 w 44"/>
                    <a:gd name="T5" fmla="*/ 58 h 58"/>
                    <a:gd name="T6" fmla="*/ 0 w 44"/>
                    <a:gd name="T7" fmla="*/ 0 h 58"/>
                    <a:gd name="T8" fmla="*/ 9 w 44"/>
                    <a:gd name="T9" fmla="*/ 0 h 58"/>
                    <a:gd name="T10" fmla="*/ 21 w 44"/>
                    <a:gd name="T11" fmla="*/ 44 h 58"/>
                    <a:gd name="T12" fmla="*/ 21 w 44"/>
                    <a:gd name="T13" fmla="*/ 44 h 58"/>
                    <a:gd name="T14" fmla="*/ 36 w 44"/>
                    <a:gd name="T15" fmla="*/ 0 h 58"/>
                    <a:gd name="T16" fmla="*/ 44 w 44"/>
                    <a:gd name="T17" fmla="*/ 0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4" h="58">
                      <a:moveTo>
                        <a:pt x="44" y="0"/>
                      </a:moveTo>
                      <a:lnTo>
                        <a:pt x="25" y="58"/>
                      </a:lnTo>
                      <a:lnTo>
                        <a:pt x="19" y="58"/>
                      </a:lnTo>
                      <a:lnTo>
                        <a:pt x="0" y="0"/>
                      </a:lnTo>
                      <a:lnTo>
                        <a:pt x="9" y="0"/>
                      </a:lnTo>
                      <a:lnTo>
                        <a:pt x="21" y="44"/>
                      </a:lnTo>
                      <a:lnTo>
                        <a:pt x="21" y="44"/>
                      </a:lnTo>
                      <a:lnTo>
                        <a:pt x="36" y="0"/>
                      </a:lnTo>
                      <a:lnTo>
                        <a:pt x="4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99" name="îṧlíḍé"/>
                <p:cNvSpPr/>
                <p:nvPr/>
              </p:nvSpPr>
              <p:spPr bwMode="auto">
                <a:xfrm>
                  <a:off x="6856413" y="3683001"/>
                  <a:ext cx="58738" cy="88900"/>
                </a:xfrm>
                <a:custGeom>
                  <a:avLst/>
                  <a:gdLst>
                    <a:gd name="T0" fmla="*/ 37 w 37"/>
                    <a:gd name="T1" fmla="*/ 56 h 56"/>
                    <a:gd name="T2" fmla="*/ 0 w 37"/>
                    <a:gd name="T3" fmla="*/ 56 h 56"/>
                    <a:gd name="T4" fmla="*/ 0 w 37"/>
                    <a:gd name="T5" fmla="*/ 0 h 56"/>
                    <a:gd name="T6" fmla="*/ 35 w 37"/>
                    <a:gd name="T7" fmla="*/ 0 h 56"/>
                    <a:gd name="T8" fmla="*/ 35 w 37"/>
                    <a:gd name="T9" fmla="*/ 6 h 56"/>
                    <a:gd name="T10" fmla="*/ 8 w 37"/>
                    <a:gd name="T11" fmla="*/ 6 h 56"/>
                    <a:gd name="T12" fmla="*/ 8 w 37"/>
                    <a:gd name="T13" fmla="*/ 23 h 56"/>
                    <a:gd name="T14" fmla="*/ 33 w 37"/>
                    <a:gd name="T15" fmla="*/ 23 h 56"/>
                    <a:gd name="T16" fmla="*/ 33 w 37"/>
                    <a:gd name="T17" fmla="*/ 29 h 56"/>
                    <a:gd name="T18" fmla="*/ 8 w 37"/>
                    <a:gd name="T19" fmla="*/ 29 h 56"/>
                    <a:gd name="T20" fmla="*/ 8 w 37"/>
                    <a:gd name="T21" fmla="*/ 50 h 56"/>
                    <a:gd name="T22" fmla="*/ 37 w 37"/>
                    <a:gd name="T23" fmla="*/ 50 h 56"/>
                    <a:gd name="T24" fmla="*/ 37 w 37"/>
                    <a:gd name="T25" fmla="*/ 56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7" h="56">
                      <a:moveTo>
                        <a:pt x="37" y="56"/>
                      </a:moveTo>
                      <a:lnTo>
                        <a:pt x="0" y="56"/>
                      </a:lnTo>
                      <a:lnTo>
                        <a:pt x="0" y="0"/>
                      </a:lnTo>
                      <a:lnTo>
                        <a:pt x="35" y="0"/>
                      </a:lnTo>
                      <a:lnTo>
                        <a:pt x="35" y="6"/>
                      </a:lnTo>
                      <a:lnTo>
                        <a:pt x="8" y="6"/>
                      </a:lnTo>
                      <a:lnTo>
                        <a:pt x="8" y="23"/>
                      </a:lnTo>
                      <a:lnTo>
                        <a:pt x="33" y="23"/>
                      </a:lnTo>
                      <a:lnTo>
                        <a:pt x="33" y="29"/>
                      </a:lnTo>
                      <a:lnTo>
                        <a:pt x="8" y="29"/>
                      </a:lnTo>
                      <a:lnTo>
                        <a:pt x="8" y="50"/>
                      </a:lnTo>
                      <a:lnTo>
                        <a:pt x="37" y="50"/>
                      </a:lnTo>
                      <a:lnTo>
                        <a:pt x="37" y="5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00" name="íSļiḓê"/>
                <p:cNvSpPr/>
                <p:nvPr/>
              </p:nvSpPr>
              <p:spPr bwMode="auto">
                <a:xfrm>
                  <a:off x="6945313" y="3683001"/>
                  <a:ext cx="63500" cy="88900"/>
                </a:xfrm>
                <a:custGeom>
                  <a:avLst/>
                  <a:gdLst>
                    <a:gd name="T0" fmla="*/ 19 w 19"/>
                    <a:gd name="T1" fmla="*/ 27 h 27"/>
                    <a:gd name="T2" fmla="*/ 15 w 19"/>
                    <a:gd name="T3" fmla="*/ 27 h 27"/>
                    <a:gd name="T4" fmla="*/ 9 w 19"/>
                    <a:gd name="T5" fmla="*/ 15 h 27"/>
                    <a:gd name="T6" fmla="*/ 4 w 19"/>
                    <a:gd name="T7" fmla="*/ 15 h 27"/>
                    <a:gd name="T8" fmla="*/ 4 w 19"/>
                    <a:gd name="T9" fmla="*/ 27 h 27"/>
                    <a:gd name="T10" fmla="*/ 0 w 19"/>
                    <a:gd name="T11" fmla="*/ 27 h 27"/>
                    <a:gd name="T12" fmla="*/ 0 w 19"/>
                    <a:gd name="T13" fmla="*/ 0 h 27"/>
                    <a:gd name="T14" fmla="*/ 9 w 19"/>
                    <a:gd name="T15" fmla="*/ 0 h 27"/>
                    <a:gd name="T16" fmla="*/ 16 w 19"/>
                    <a:gd name="T17" fmla="*/ 2 h 27"/>
                    <a:gd name="T18" fmla="*/ 19 w 19"/>
                    <a:gd name="T19" fmla="*/ 8 h 27"/>
                    <a:gd name="T20" fmla="*/ 17 w 19"/>
                    <a:gd name="T21" fmla="*/ 13 h 27"/>
                    <a:gd name="T22" fmla="*/ 13 w 19"/>
                    <a:gd name="T23" fmla="*/ 15 h 27"/>
                    <a:gd name="T24" fmla="*/ 19 w 19"/>
                    <a:gd name="T25" fmla="*/ 27 h 27"/>
                    <a:gd name="T26" fmla="*/ 14 w 19"/>
                    <a:gd name="T27" fmla="*/ 8 h 27"/>
                    <a:gd name="T28" fmla="*/ 13 w 19"/>
                    <a:gd name="T29" fmla="*/ 4 h 27"/>
                    <a:gd name="T30" fmla="*/ 8 w 19"/>
                    <a:gd name="T31" fmla="*/ 3 h 27"/>
                    <a:gd name="T32" fmla="*/ 4 w 19"/>
                    <a:gd name="T33" fmla="*/ 3 h 27"/>
                    <a:gd name="T34" fmla="*/ 4 w 19"/>
                    <a:gd name="T35" fmla="*/ 12 h 27"/>
                    <a:gd name="T36" fmla="*/ 9 w 19"/>
                    <a:gd name="T37" fmla="*/ 12 h 27"/>
                    <a:gd name="T38" fmla="*/ 13 w 19"/>
                    <a:gd name="T39" fmla="*/ 11 h 27"/>
                    <a:gd name="T40" fmla="*/ 14 w 19"/>
                    <a:gd name="T41" fmla="*/ 8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9" h="27">
                      <a:moveTo>
                        <a:pt x="19" y="27"/>
                      </a:moveTo>
                      <a:cubicBezTo>
                        <a:pt x="15" y="27"/>
                        <a:pt x="15" y="27"/>
                        <a:pt x="15" y="27"/>
                      </a:cubicBezTo>
                      <a:cubicBezTo>
                        <a:pt x="9" y="15"/>
                        <a:pt x="9" y="15"/>
                        <a:pt x="9" y="15"/>
                      </a:cubicBezTo>
                      <a:cubicBezTo>
                        <a:pt x="4" y="15"/>
                        <a:pt x="4" y="15"/>
                        <a:pt x="4" y="15"/>
                      </a:cubicBezTo>
                      <a:cubicBezTo>
                        <a:pt x="4" y="27"/>
                        <a:pt x="4" y="27"/>
                        <a:pt x="4" y="27"/>
                      </a:cubicBezTo>
                      <a:cubicBezTo>
                        <a:pt x="0" y="27"/>
                        <a:pt x="0" y="27"/>
                        <a:pt x="0" y="27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9" y="0"/>
                        <a:pt x="9" y="0"/>
                        <a:pt x="9" y="0"/>
                      </a:cubicBezTo>
                      <a:cubicBezTo>
                        <a:pt x="12" y="0"/>
                        <a:pt x="14" y="1"/>
                        <a:pt x="16" y="2"/>
                      </a:cubicBezTo>
                      <a:cubicBezTo>
                        <a:pt x="18" y="3"/>
                        <a:pt x="19" y="5"/>
                        <a:pt x="19" y="8"/>
                      </a:cubicBezTo>
                      <a:cubicBezTo>
                        <a:pt x="19" y="10"/>
                        <a:pt x="18" y="12"/>
                        <a:pt x="17" y="13"/>
                      </a:cubicBezTo>
                      <a:cubicBezTo>
                        <a:pt x="16" y="14"/>
                        <a:pt x="14" y="15"/>
                        <a:pt x="13" y="15"/>
                      </a:cubicBezTo>
                      <a:cubicBezTo>
                        <a:pt x="19" y="27"/>
                        <a:pt x="19" y="27"/>
                        <a:pt x="19" y="27"/>
                      </a:cubicBezTo>
                      <a:close/>
                      <a:moveTo>
                        <a:pt x="14" y="8"/>
                      </a:moveTo>
                      <a:cubicBezTo>
                        <a:pt x="14" y="6"/>
                        <a:pt x="14" y="5"/>
                        <a:pt x="13" y="4"/>
                      </a:cubicBezTo>
                      <a:cubicBezTo>
                        <a:pt x="12" y="3"/>
                        <a:pt x="10" y="3"/>
                        <a:pt x="8" y="3"/>
                      </a:cubicBezTo>
                      <a:cubicBezTo>
                        <a:pt x="4" y="3"/>
                        <a:pt x="4" y="3"/>
                        <a:pt x="4" y="3"/>
                      </a:cubicBezTo>
                      <a:cubicBezTo>
                        <a:pt x="4" y="12"/>
                        <a:pt x="4" y="12"/>
                        <a:pt x="4" y="12"/>
                      </a:cubicBezTo>
                      <a:cubicBezTo>
                        <a:pt x="9" y="12"/>
                        <a:pt x="9" y="12"/>
                        <a:pt x="9" y="12"/>
                      </a:cubicBezTo>
                      <a:cubicBezTo>
                        <a:pt x="11" y="12"/>
                        <a:pt x="12" y="12"/>
                        <a:pt x="13" y="11"/>
                      </a:cubicBezTo>
                      <a:cubicBezTo>
                        <a:pt x="14" y="11"/>
                        <a:pt x="14" y="9"/>
                        <a:pt x="14" y="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01" name="iṧļídê"/>
                <p:cNvSpPr/>
                <p:nvPr/>
              </p:nvSpPr>
              <p:spPr bwMode="auto">
                <a:xfrm>
                  <a:off x="7034213" y="3683001"/>
                  <a:ext cx="63500" cy="92075"/>
                </a:xfrm>
                <a:custGeom>
                  <a:avLst/>
                  <a:gdLst>
                    <a:gd name="T0" fmla="*/ 19 w 19"/>
                    <a:gd name="T1" fmla="*/ 20 h 28"/>
                    <a:gd name="T2" fmla="*/ 17 w 19"/>
                    <a:gd name="T3" fmla="*/ 25 h 28"/>
                    <a:gd name="T4" fmla="*/ 10 w 19"/>
                    <a:gd name="T5" fmla="*/ 28 h 28"/>
                    <a:gd name="T6" fmla="*/ 3 w 19"/>
                    <a:gd name="T7" fmla="*/ 25 h 28"/>
                    <a:gd name="T8" fmla="*/ 0 w 19"/>
                    <a:gd name="T9" fmla="*/ 20 h 28"/>
                    <a:gd name="T10" fmla="*/ 0 w 19"/>
                    <a:gd name="T11" fmla="*/ 19 h 28"/>
                    <a:gd name="T12" fmla="*/ 4 w 19"/>
                    <a:gd name="T13" fmla="*/ 19 h 28"/>
                    <a:gd name="T14" fmla="*/ 4 w 19"/>
                    <a:gd name="T15" fmla="*/ 20 h 28"/>
                    <a:gd name="T16" fmla="*/ 6 w 19"/>
                    <a:gd name="T17" fmla="*/ 23 h 28"/>
                    <a:gd name="T18" fmla="*/ 10 w 19"/>
                    <a:gd name="T19" fmla="*/ 24 h 28"/>
                    <a:gd name="T20" fmla="*/ 14 w 19"/>
                    <a:gd name="T21" fmla="*/ 23 h 28"/>
                    <a:gd name="T22" fmla="*/ 15 w 19"/>
                    <a:gd name="T23" fmla="*/ 20 h 28"/>
                    <a:gd name="T24" fmla="*/ 13 w 19"/>
                    <a:gd name="T25" fmla="*/ 17 h 28"/>
                    <a:gd name="T26" fmla="*/ 9 w 19"/>
                    <a:gd name="T27" fmla="*/ 14 h 28"/>
                    <a:gd name="T28" fmla="*/ 3 w 19"/>
                    <a:gd name="T29" fmla="*/ 11 h 28"/>
                    <a:gd name="T30" fmla="*/ 1 w 19"/>
                    <a:gd name="T31" fmla="*/ 7 h 28"/>
                    <a:gd name="T32" fmla="*/ 3 w 19"/>
                    <a:gd name="T33" fmla="*/ 2 h 28"/>
                    <a:gd name="T34" fmla="*/ 10 w 19"/>
                    <a:gd name="T35" fmla="*/ 0 h 28"/>
                    <a:gd name="T36" fmla="*/ 16 w 19"/>
                    <a:gd name="T37" fmla="*/ 2 h 28"/>
                    <a:gd name="T38" fmla="*/ 18 w 19"/>
                    <a:gd name="T39" fmla="*/ 7 h 28"/>
                    <a:gd name="T40" fmla="*/ 14 w 19"/>
                    <a:gd name="T41" fmla="*/ 7 h 28"/>
                    <a:gd name="T42" fmla="*/ 13 w 19"/>
                    <a:gd name="T43" fmla="*/ 4 h 28"/>
                    <a:gd name="T44" fmla="*/ 10 w 19"/>
                    <a:gd name="T45" fmla="*/ 3 h 28"/>
                    <a:gd name="T46" fmla="*/ 6 w 19"/>
                    <a:gd name="T47" fmla="*/ 4 h 28"/>
                    <a:gd name="T48" fmla="*/ 5 w 19"/>
                    <a:gd name="T49" fmla="*/ 7 h 28"/>
                    <a:gd name="T50" fmla="*/ 6 w 19"/>
                    <a:gd name="T51" fmla="*/ 9 h 28"/>
                    <a:gd name="T52" fmla="*/ 11 w 19"/>
                    <a:gd name="T53" fmla="*/ 12 h 28"/>
                    <a:gd name="T54" fmla="*/ 17 w 19"/>
                    <a:gd name="T55" fmla="*/ 15 h 28"/>
                    <a:gd name="T56" fmla="*/ 19 w 19"/>
                    <a:gd name="T57" fmla="*/ 20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19" h="28">
                      <a:moveTo>
                        <a:pt x="19" y="20"/>
                      </a:moveTo>
                      <a:cubicBezTo>
                        <a:pt x="19" y="22"/>
                        <a:pt x="18" y="24"/>
                        <a:pt x="17" y="25"/>
                      </a:cubicBezTo>
                      <a:cubicBezTo>
                        <a:pt x="15" y="27"/>
                        <a:pt x="13" y="28"/>
                        <a:pt x="10" y="28"/>
                      </a:cubicBezTo>
                      <a:cubicBezTo>
                        <a:pt x="7" y="28"/>
                        <a:pt x="4" y="27"/>
                        <a:pt x="3" y="25"/>
                      </a:cubicBezTo>
                      <a:cubicBezTo>
                        <a:pt x="1" y="24"/>
                        <a:pt x="0" y="22"/>
                        <a:pt x="0" y="20"/>
                      </a:cubicBezTo>
                      <a:cubicBezTo>
                        <a:pt x="0" y="19"/>
                        <a:pt x="0" y="19"/>
                        <a:pt x="0" y="19"/>
                      </a:cubicBezTo>
                      <a:cubicBezTo>
                        <a:pt x="4" y="19"/>
                        <a:pt x="4" y="19"/>
                        <a:pt x="4" y="19"/>
                      </a:cubicBezTo>
                      <a:cubicBezTo>
                        <a:pt x="4" y="20"/>
                        <a:pt x="4" y="20"/>
                        <a:pt x="4" y="20"/>
                      </a:cubicBezTo>
                      <a:cubicBezTo>
                        <a:pt x="4" y="21"/>
                        <a:pt x="5" y="22"/>
                        <a:pt x="6" y="23"/>
                      </a:cubicBezTo>
                      <a:cubicBezTo>
                        <a:pt x="7" y="24"/>
                        <a:pt x="8" y="24"/>
                        <a:pt x="10" y="24"/>
                      </a:cubicBezTo>
                      <a:cubicBezTo>
                        <a:pt x="11" y="24"/>
                        <a:pt x="13" y="24"/>
                        <a:pt x="14" y="23"/>
                      </a:cubicBezTo>
                      <a:cubicBezTo>
                        <a:pt x="15" y="22"/>
                        <a:pt x="15" y="21"/>
                        <a:pt x="15" y="20"/>
                      </a:cubicBezTo>
                      <a:cubicBezTo>
                        <a:pt x="15" y="19"/>
                        <a:pt x="15" y="18"/>
                        <a:pt x="13" y="17"/>
                      </a:cubicBezTo>
                      <a:cubicBezTo>
                        <a:pt x="12" y="16"/>
                        <a:pt x="11" y="15"/>
                        <a:pt x="9" y="14"/>
                      </a:cubicBezTo>
                      <a:cubicBezTo>
                        <a:pt x="6" y="13"/>
                        <a:pt x="4" y="12"/>
                        <a:pt x="3" y="11"/>
                      </a:cubicBezTo>
                      <a:cubicBezTo>
                        <a:pt x="1" y="10"/>
                        <a:pt x="1" y="9"/>
                        <a:pt x="1" y="7"/>
                      </a:cubicBezTo>
                      <a:cubicBezTo>
                        <a:pt x="1" y="5"/>
                        <a:pt x="2" y="3"/>
                        <a:pt x="3" y="2"/>
                      </a:cubicBezTo>
                      <a:cubicBezTo>
                        <a:pt x="5" y="0"/>
                        <a:pt x="7" y="0"/>
                        <a:pt x="10" y="0"/>
                      </a:cubicBezTo>
                      <a:cubicBezTo>
                        <a:pt x="13" y="0"/>
                        <a:pt x="15" y="0"/>
                        <a:pt x="16" y="2"/>
                      </a:cubicBezTo>
                      <a:cubicBezTo>
                        <a:pt x="18" y="4"/>
                        <a:pt x="18" y="5"/>
                        <a:pt x="18" y="7"/>
                      </a:cubicBezTo>
                      <a:cubicBezTo>
                        <a:pt x="14" y="7"/>
                        <a:pt x="14" y="7"/>
                        <a:pt x="14" y="7"/>
                      </a:cubicBezTo>
                      <a:cubicBezTo>
                        <a:pt x="14" y="6"/>
                        <a:pt x="14" y="5"/>
                        <a:pt x="13" y="4"/>
                      </a:cubicBezTo>
                      <a:cubicBezTo>
                        <a:pt x="12" y="3"/>
                        <a:pt x="11" y="3"/>
                        <a:pt x="10" y="3"/>
                      </a:cubicBezTo>
                      <a:cubicBezTo>
                        <a:pt x="8" y="3"/>
                        <a:pt x="7" y="3"/>
                        <a:pt x="6" y="4"/>
                      </a:cubicBezTo>
                      <a:cubicBezTo>
                        <a:pt x="5" y="5"/>
                        <a:pt x="5" y="5"/>
                        <a:pt x="5" y="7"/>
                      </a:cubicBezTo>
                      <a:cubicBezTo>
                        <a:pt x="5" y="8"/>
                        <a:pt x="5" y="8"/>
                        <a:pt x="6" y="9"/>
                      </a:cubicBezTo>
                      <a:cubicBezTo>
                        <a:pt x="7" y="10"/>
                        <a:pt x="8" y="11"/>
                        <a:pt x="11" y="12"/>
                      </a:cubicBezTo>
                      <a:cubicBezTo>
                        <a:pt x="14" y="13"/>
                        <a:pt x="16" y="14"/>
                        <a:pt x="17" y="15"/>
                      </a:cubicBezTo>
                      <a:cubicBezTo>
                        <a:pt x="18" y="16"/>
                        <a:pt x="19" y="18"/>
                        <a:pt x="19" y="2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02" name="íṩḻíḑé"/>
                <p:cNvSpPr/>
                <p:nvPr/>
              </p:nvSpPr>
              <p:spPr bwMode="auto">
                <a:xfrm>
                  <a:off x="7150100" y="3683001"/>
                  <a:ext cx="12700" cy="88900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03" name="ïṣlïḋè"/>
                <p:cNvSpPr/>
                <p:nvPr/>
              </p:nvSpPr>
              <p:spPr bwMode="auto">
                <a:xfrm>
                  <a:off x="7216775" y="3683001"/>
                  <a:ext cx="61913" cy="88900"/>
                </a:xfrm>
                <a:custGeom>
                  <a:avLst/>
                  <a:gdLst>
                    <a:gd name="T0" fmla="*/ 39 w 39"/>
                    <a:gd name="T1" fmla="*/ 6 h 56"/>
                    <a:gd name="T2" fmla="*/ 25 w 39"/>
                    <a:gd name="T3" fmla="*/ 6 h 56"/>
                    <a:gd name="T4" fmla="*/ 25 w 39"/>
                    <a:gd name="T5" fmla="*/ 56 h 56"/>
                    <a:gd name="T6" fmla="*/ 14 w 39"/>
                    <a:gd name="T7" fmla="*/ 56 h 56"/>
                    <a:gd name="T8" fmla="*/ 14 w 39"/>
                    <a:gd name="T9" fmla="*/ 6 h 56"/>
                    <a:gd name="T10" fmla="*/ 0 w 39"/>
                    <a:gd name="T11" fmla="*/ 6 h 56"/>
                    <a:gd name="T12" fmla="*/ 0 w 39"/>
                    <a:gd name="T13" fmla="*/ 0 h 56"/>
                    <a:gd name="T14" fmla="*/ 39 w 39"/>
                    <a:gd name="T15" fmla="*/ 0 h 56"/>
                    <a:gd name="T16" fmla="*/ 39 w 39"/>
                    <a:gd name="T17" fmla="*/ 6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9" h="56">
                      <a:moveTo>
                        <a:pt x="39" y="6"/>
                      </a:moveTo>
                      <a:lnTo>
                        <a:pt x="25" y="6"/>
                      </a:lnTo>
                      <a:lnTo>
                        <a:pt x="25" y="56"/>
                      </a:lnTo>
                      <a:lnTo>
                        <a:pt x="14" y="56"/>
                      </a:lnTo>
                      <a:lnTo>
                        <a:pt x="14" y="6"/>
                      </a:lnTo>
                      <a:lnTo>
                        <a:pt x="0" y="6"/>
                      </a:lnTo>
                      <a:lnTo>
                        <a:pt x="0" y="0"/>
                      </a:lnTo>
                      <a:lnTo>
                        <a:pt x="39" y="0"/>
                      </a:lnTo>
                      <a:lnTo>
                        <a:pt x="39" y="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04" name="îṣḷîḑe"/>
                <p:cNvSpPr/>
                <p:nvPr/>
              </p:nvSpPr>
              <p:spPr bwMode="auto">
                <a:xfrm>
                  <a:off x="7302500" y="3683001"/>
                  <a:ext cx="69850" cy="88900"/>
                </a:xfrm>
                <a:custGeom>
                  <a:avLst/>
                  <a:gdLst>
                    <a:gd name="T0" fmla="*/ 44 w 44"/>
                    <a:gd name="T1" fmla="*/ 0 h 56"/>
                    <a:gd name="T2" fmla="*/ 27 w 44"/>
                    <a:gd name="T3" fmla="*/ 31 h 56"/>
                    <a:gd name="T4" fmla="*/ 27 w 44"/>
                    <a:gd name="T5" fmla="*/ 56 h 56"/>
                    <a:gd name="T6" fmla="*/ 19 w 44"/>
                    <a:gd name="T7" fmla="*/ 56 h 56"/>
                    <a:gd name="T8" fmla="*/ 19 w 44"/>
                    <a:gd name="T9" fmla="*/ 31 h 56"/>
                    <a:gd name="T10" fmla="*/ 0 w 44"/>
                    <a:gd name="T11" fmla="*/ 0 h 56"/>
                    <a:gd name="T12" fmla="*/ 10 w 44"/>
                    <a:gd name="T13" fmla="*/ 0 h 56"/>
                    <a:gd name="T14" fmla="*/ 23 w 44"/>
                    <a:gd name="T15" fmla="*/ 25 h 56"/>
                    <a:gd name="T16" fmla="*/ 23 w 44"/>
                    <a:gd name="T17" fmla="*/ 25 h 56"/>
                    <a:gd name="T18" fmla="*/ 35 w 44"/>
                    <a:gd name="T19" fmla="*/ 0 h 56"/>
                    <a:gd name="T20" fmla="*/ 44 w 44"/>
                    <a:gd name="T21" fmla="*/ 0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44" h="56">
                      <a:moveTo>
                        <a:pt x="44" y="0"/>
                      </a:moveTo>
                      <a:lnTo>
                        <a:pt x="27" y="31"/>
                      </a:lnTo>
                      <a:lnTo>
                        <a:pt x="27" y="56"/>
                      </a:lnTo>
                      <a:lnTo>
                        <a:pt x="19" y="56"/>
                      </a:lnTo>
                      <a:lnTo>
                        <a:pt x="19" y="31"/>
                      </a:lnTo>
                      <a:lnTo>
                        <a:pt x="0" y="0"/>
                      </a:lnTo>
                      <a:lnTo>
                        <a:pt x="10" y="0"/>
                      </a:lnTo>
                      <a:lnTo>
                        <a:pt x="23" y="25"/>
                      </a:lnTo>
                      <a:lnTo>
                        <a:pt x="23" y="25"/>
                      </a:lnTo>
                      <a:lnTo>
                        <a:pt x="35" y="0"/>
                      </a:lnTo>
                      <a:lnTo>
                        <a:pt x="4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</p:grpSp>
        </p:grpSp>
      </p:grpSp>
      <p:sp>
        <p:nvSpPr>
          <p:cNvPr id="208" name="文本占位符 71"/>
          <p:cNvSpPr>
            <a:spLocks noGrp="1"/>
          </p:cNvSpPr>
          <p:nvPr>
            <p:ph type="body" sz="quarter" idx="16" hasCustomPrompt="1"/>
          </p:nvPr>
        </p:nvSpPr>
        <p:spPr>
          <a:xfrm>
            <a:off x="495301" y="564713"/>
            <a:ext cx="4616648" cy="202491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spAutoFit/>
          </a:bodyPr>
          <a:lstStyle>
            <a:lvl1pPr marL="0" indent="0">
              <a:buNone/>
              <a:defRPr lang="zh-CN" altLang="en-US" sz="1200" b="1" dirty="0" smtClean="0">
                <a:solidFill>
                  <a:schemeClr val="bg1">
                    <a:lumMod val="75000"/>
                  </a:schemeClr>
                </a:solidFill>
                <a:cs typeface="+mn-ea"/>
              </a:defRPr>
            </a:lvl1pPr>
          </a:lstStyle>
          <a:p>
            <a:pPr marL="171450" lvl="0" indent="-171450">
              <a:lnSpc>
                <a:spcPct val="120000"/>
              </a:lnSpc>
            </a:pPr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6116D-CE5F-4888-8D51-6EEBF43B27D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A879B-C656-49A3-9152-FB05D1AEECAE}" type="slidenum">
              <a:rPr lang="zh-CN" altLang="en-US" smtClean="0"/>
            </a:fld>
            <a:endParaRPr lang="zh-CN" altLang="en-US"/>
          </a:p>
        </p:txBody>
      </p:sp>
      <p:sp>
        <p:nvSpPr>
          <p:cNvPr id="75" name="平行四边形 74"/>
          <p:cNvSpPr/>
          <p:nvPr userDrawn="1"/>
        </p:nvSpPr>
        <p:spPr>
          <a:xfrm>
            <a:off x="148590" y="305337"/>
            <a:ext cx="693420" cy="256596"/>
          </a:xfrm>
          <a:prstGeom prst="parallelogram">
            <a:avLst>
              <a:gd name="adj" fmla="val 25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 sz="1050">
              <a:cs typeface="+mn-ea"/>
              <a:sym typeface="+mn-lt"/>
            </a:endParaRPr>
          </a:p>
        </p:txBody>
      </p:sp>
      <p:sp>
        <p:nvSpPr>
          <p:cNvPr id="76" name="标题 10"/>
          <p:cNvSpPr>
            <a:spLocks noGrp="1"/>
          </p:cNvSpPr>
          <p:nvPr>
            <p:ph type="title"/>
          </p:nvPr>
        </p:nvSpPr>
        <p:spPr>
          <a:xfrm>
            <a:off x="495301" y="118231"/>
            <a:ext cx="4616648" cy="506293"/>
          </a:xfrm>
          <a:prstGeom prst="rect">
            <a:avLst/>
          </a:prstGeom>
          <a:noFill/>
        </p:spPr>
        <p:txBody>
          <a:bodyPr vert="horz" wrap="none" lIns="0" tIns="0" rIns="0" bIns="0" rtlCol="0" anchor="ctr">
            <a:normAutofit/>
          </a:bodyPr>
          <a:lstStyle>
            <a:lvl1pPr>
              <a:defRPr lang="zh-CN" altLang="en-US" sz="3000" b="1" dirty="0">
                <a:latin typeface="+mn-lt"/>
                <a:ea typeface="+mn-ea"/>
                <a:cs typeface="+mn-ea"/>
              </a:defRPr>
            </a:lvl1pPr>
          </a:lstStyle>
          <a:p>
            <a:pPr marL="0" lvl="0">
              <a:lnSpc>
                <a:spcPct val="120000"/>
              </a:lnSpc>
            </a:pPr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grpSp>
        <p:nvGrpSpPr>
          <p:cNvPr id="77" name="组合 76"/>
          <p:cNvGrpSpPr/>
          <p:nvPr userDrawn="1"/>
        </p:nvGrpSpPr>
        <p:grpSpPr>
          <a:xfrm>
            <a:off x="7885120" y="207662"/>
            <a:ext cx="1258880" cy="429921"/>
            <a:chOff x="10513493" y="243589"/>
            <a:chExt cx="1678507" cy="573228"/>
          </a:xfrm>
        </p:grpSpPr>
        <p:sp>
          <p:nvSpPr>
            <p:cNvPr id="78" name="任意多边形: 形状 77"/>
            <p:cNvSpPr/>
            <p:nvPr userDrawn="1"/>
          </p:nvSpPr>
          <p:spPr>
            <a:xfrm>
              <a:off x="10513493" y="243589"/>
              <a:ext cx="1678507" cy="573228"/>
            </a:xfrm>
            <a:custGeom>
              <a:avLst/>
              <a:gdLst>
                <a:gd name="connsiteX0" fmla="*/ 83399 w 1678507"/>
                <a:gd name="connsiteY0" fmla="*/ 0 h 573228"/>
                <a:gd name="connsiteX1" fmla="*/ 1678507 w 1678507"/>
                <a:gd name="connsiteY1" fmla="*/ 0 h 573228"/>
                <a:gd name="connsiteX2" fmla="*/ 1678507 w 1678507"/>
                <a:gd name="connsiteY2" fmla="*/ 573228 h 573228"/>
                <a:gd name="connsiteX3" fmla="*/ 0 w 1678507"/>
                <a:gd name="connsiteY3" fmla="*/ 573228 h 573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8507" h="573228">
                  <a:moveTo>
                    <a:pt x="83399" y="0"/>
                  </a:moveTo>
                  <a:lnTo>
                    <a:pt x="1678507" y="0"/>
                  </a:lnTo>
                  <a:lnTo>
                    <a:pt x="1678507" y="573228"/>
                  </a:lnTo>
                  <a:lnTo>
                    <a:pt x="0" y="57322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lnSpc>
                  <a:spcPct val="120000"/>
                </a:lnSpc>
              </a:pPr>
              <a:endParaRPr lang="zh-CN" altLang="en-US" sz="1050" dirty="0">
                <a:cs typeface="+mn-ea"/>
                <a:sym typeface="+mn-lt"/>
              </a:endParaRPr>
            </a:p>
          </p:txBody>
        </p:sp>
        <p:grpSp>
          <p:nvGrpSpPr>
            <p:cNvPr id="79" name="ba3e13bc-cc22-40db-8abb-361298693e2c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  <p:cNvGrpSpPr>
              <a:grpSpLocks noChangeAspect="1"/>
            </p:cNvGrpSpPr>
            <p:nvPr userDrawn="1">
              <p:custDataLst>
                <p:tags r:id="rId2"/>
              </p:custDataLst>
            </p:nvPr>
          </p:nvGrpSpPr>
          <p:grpSpPr>
            <a:xfrm>
              <a:off x="10764993" y="322121"/>
              <a:ext cx="1259367" cy="366473"/>
              <a:chOff x="2866708" y="2481344"/>
              <a:chExt cx="6458593" cy="1879440"/>
            </a:xfrm>
            <a:solidFill>
              <a:schemeClr val="bg1"/>
            </a:solidFill>
          </p:grpSpPr>
          <p:grpSp>
            <p:nvGrpSpPr>
              <p:cNvPr id="80" name="işļïḋé"/>
              <p:cNvGrpSpPr/>
              <p:nvPr/>
            </p:nvGrpSpPr>
            <p:grpSpPr>
              <a:xfrm>
                <a:off x="2866708" y="2604783"/>
                <a:ext cx="1724148" cy="1756001"/>
                <a:chOff x="4810125" y="3095626"/>
                <a:chExt cx="687388" cy="700088"/>
              </a:xfrm>
              <a:grpFill/>
            </p:grpSpPr>
            <p:sp>
              <p:nvSpPr>
                <p:cNvPr id="109" name="îṥḷïḑe"/>
                <p:cNvSpPr/>
                <p:nvPr/>
              </p:nvSpPr>
              <p:spPr bwMode="auto">
                <a:xfrm>
                  <a:off x="4810125" y="3095626"/>
                  <a:ext cx="687388" cy="700088"/>
                </a:xfrm>
                <a:custGeom>
                  <a:avLst/>
                  <a:gdLst>
                    <a:gd name="T0" fmla="*/ 104 w 208"/>
                    <a:gd name="T1" fmla="*/ 207 h 210"/>
                    <a:gd name="T2" fmla="*/ 4 w 208"/>
                    <a:gd name="T3" fmla="*/ 105 h 210"/>
                    <a:gd name="T4" fmla="*/ 104 w 208"/>
                    <a:gd name="T5" fmla="*/ 4 h 210"/>
                    <a:gd name="T6" fmla="*/ 204 w 208"/>
                    <a:gd name="T7" fmla="*/ 105 h 210"/>
                    <a:gd name="T8" fmla="*/ 104 w 208"/>
                    <a:gd name="T9" fmla="*/ 207 h 210"/>
                    <a:gd name="T10" fmla="*/ 104 w 208"/>
                    <a:gd name="T11" fmla="*/ 0 h 210"/>
                    <a:gd name="T12" fmla="*/ 0 w 208"/>
                    <a:gd name="T13" fmla="*/ 105 h 210"/>
                    <a:gd name="T14" fmla="*/ 104 w 208"/>
                    <a:gd name="T15" fmla="*/ 210 h 210"/>
                    <a:gd name="T16" fmla="*/ 208 w 208"/>
                    <a:gd name="T17" fmla="*/ 105 h 210"/>
                    <a:gd name="T18" fmla="*/ 104 w 208"/>
                    <a:gd name="T19" fmla="*/ 0 h 2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08" h="210">
                      <a:moveTo>
                        <a:pt x="104" y="207"/>
                      </a:moveTo>
                      <a:cubicBezTo>
                        <a:pt x="49" y="207"/>
                        <a:pt x="4" y="161"/>
                        <a:pt x="4" y="105"/>
                      </a:cubicBezTo>
                      <a:cubicBezTo>
                        <a:pt x="4" y="49"/>
                        <a:pt x="49" y="4"/>
                        <a:pt x="104" y="4"/>
                      </a:cubicBezTo>
                      <a:cubicBezTo>
                        <a:pt x="159" y="4"/>
                        <a:pt x="204" y="49"/>
                        <a:pt x="204" y="105"/>
                      </a:cubicBezTo>
                      <a:cubicBezTo>
                        <a:pt x="204" y="161"/>
                        <a:pt x="159" y="207"/>
                        <a:pt x="104" y="207"/>
                      </a:cubicBezTo>
                      <a:close/>
                      <a:moveTo>
                        <a:pt x="104" y="0"/>
                      </a:moveTo>
                      <a:cubicBezTo>
                        <a:pt x="47" y="0"/>
                        <a:pt x="0" y="47"/>
                        <a:pt x="0" y="105"/>
                      </a:cubicBezTo>
                      <a:cubicBezTo>
                        <a:pt x="0" y="163"/>
                        <a:pt x="47" y="210"/>
                        <a:pt x="104" y="210"/>
                      </a:cubicBezTo>
                      <a:cubicBezTo>
                        <a:pt x="161" y="210"/>
                        <a:pt x="208" y="163"/>
                        <a:pt x="208" y="105"/>
                      </a:cubicBezTo>
                      <a:cubicBezTo>
                        <a:pt x="208" y="47"/>
                        <a:pt x="161" y="0"/>
                        <a:pt x="10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10" name="îś1îḑê"/>
                <p:cNvSpPr/>
                <p:nvPr/>
              </p:nvSpPr>
              <p:spPr bwMode="auto">
                <a:xfrm>
                  <a:off x="5384800" y="3559176"/>
                  <a:ext cx="46038" cy="30163"/>
                </a:xfrm>
                <a:custGeom>
                  <a:avLst/>
                  <a:gdLst>
                    <a:gd name="T0" fmla="*/ 29 w 29"/>
                    <a:gd name="T1" fmla="*/ 13 h 19"/>
                    <a:gd name="T2" fmla="*/ 27 w 29"/>
                    <a:gd name="T3" fmla="*/ 19 h 19"/>
                    <a:gd name="T4" fmla="*/ 0 w 29"/>
                    <a:gd name="T5" fmla="*/ 6 h 19"/>
                    <a:gd name="T6" fmla="*/ 4 w 29"/>
                    <a:gd name="T7" fmla="*/ 0 h 19"/>
                    <a:gd name="T8" fmla="*/ 29 w 29"/>
                    <a:gd name="T9" fmla="*/ 13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19">
                      <a:moveTo>
                        <a:pt x="29" y="13"/>
                      </a:moveTo>
                      <a:lnTo>
                        <a:pt x="27" y="19"/>
                      </a:lnTo>
                      <a:lnTo>
                        <a:pt x="0" y="6"/>
                      </a:lnTo>
                      <a:lnTo>
                        <a:pt x="4" y="0"/>
                      </a:lnTo>
                      <a:lnTo>
                        <a:pt x="29" y="1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11" name="ïṧ1íḍè"/>
                <p:cNvSpPr/>
                <p:nvPr/>
              </p:nvSpPr>
              <p:spPr bwMode="auto">
                <a:xfrm>
                  <a:off x="5405438" y="3479801"/>
                  <a:ext cx="49213" cy="42863"/>
                </a:xfrm>
                <a:custGeom>
                  <a:avLst/>
                  <a:gdLst>
                    <a:gd name="T0" fmla="*/ 31 w 31"/>
                    <a:gd name="T1" fmla="*/ 14 h 27"/>
                    <a:gd name="T2" fmla="*/ 29 w 31"/>
                    <a:gd name="T3" fmla="*/ 21 h 27"/>
                    <a:gd name="T4" fmla="*/ 19 w 31"/>
                    <a:gd name="T5" fmla="*/ 18 h 27"/>
                    <a:gd name="T6" fmla="*/ 0 w 31"/>
                    <a:gd name="T7" fmla="*/ 27 h 27"/>
                    <a:gd name="T8" fmla="*/ 2 w 31"/>
                    <a:gd name="T9" fmla="*/ 18 h 27"/>
                    <a:gd name="T10" fmla="*/ 14 w 31"/>
                    <a:gd name="T11" fmla="*/ 14 h 27"/>
                    <a:gd name="T12" fmla="*/ 4 w 31"/>
                    <a:gd name="T13" fmla="*/ 6 h 27"/>
                    <a:gd name="T14" fmla="*/ 4 w 31"/>
                    <a:gd name="T15" fmla="*/ 0 h 27"/>
                    <a:gd name="T16" fmla="*/ 19 w 31"/>
                    <a:gd name="T17" fmla="*/ 12 h 27"/>
                    <a:gd name="T18" fmla="*/ 31 w 31"/>
                    <a:gd name="T19" fmla="*/ 14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1" h="27">
                      <a:moveTo>
                        <a:pt x="31" y="14"/>
                      </a:moveTo>
                      <a:lnTo>
                        <a:pt x="29" y="21"/>
                      </a:lnTo>
                      <a:lnTo>
                        <a:pt x="19" y="18"/>
                      </a:lnTo>
                      <a:lnTo>
                        <a:pt x="0" y="27"/>
                      </a:lnTo>
                      <a:lnTo>
                        <a:pt x="2" y="18"/>
                      </a:lnTo>
                      <a:lnTo>
                        <a:pt x="14" y="14"/>
                      </a:lnTo>
                      <a:lnTo>
                        <a:pt x="4" y="6"/>
                      </a:lnTo>
                      <a:lnTo>
                        <a:pt x="4" y="0"/>
                      </a:lnTo>
                      <a:lnTo>
                        <a:pt x="19" y="12"/>
                      </a:lnTo>
                      <a:lnTo>
                        <a:pt x="31" y="1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12" name="íš1íḓè"/>
                <p:cNvSpPr/>
                <p:nvPr/>
              </p:nvSpPr>
              <p:spPr bwMode="auto">
                <a:xfrm>
                  <a:off x="5391150" y="3522663"/>
                  <a:ext cx="50800" cy="36513"/>
                </a:xfrm>
                <a:custGeom>
                  <a:avLst/>
                  <a:gdLst>
                    <a:gd name="T0" fmla="*/ 32 w 32"/>
                    <a:gd name="T1" fmla="*/ 17 h 23"/>
                    <a:gd name="T2" fmla="*/ 32 w 32"/>
                    <a:gd name="T3" fmla="*/ 23 h 23"/>
                    <a:gd name="T4" fmla="*/ 9 w 32"/>
                    <a:gd name="T5" fmla="*/ 15 h 23"/>
                    <a:gd name="T6" fmla="*/ 7 w 32"/>
                    <a:gd name="T7" fmla="*/ 23 h 23"/>
                    <a:gd name="T8" fmla="*/ 0 w 32"/>
                    <a:gd name="T9" fmla="*/ 21 h 23"/>
                    <a:gd name="T10" fmla="*/ 9 w 32"/>
                    <a:gd name="T11" fmla="*/ 0 h 23"/>
                    <a:gd name="T12" fmla="*/ 13 w 32"/>
                    <a:gd name="T13" fmla="*/ 2 h 23"/>
                    <a:gd name="T14" fmla="*/ 11 w 32"/>
                    <a:gd name="T15" fmla="*/ 8 h 23"/>
                    <a:gd name="T16" fmla="*/ 32 w 32"/>
                    <a:gd name="T17" fmla="*/ 17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2" h="23">
                      <a:moveTo>
                        <a:pt x="32" y="17"/>
                      </a:moveTo>
                      <a:lnTo>
                        <a:pt x="32" y="23"/>
                      </a:lnTo>
                      <a:lnTo>
                        <a:pt x="9" y="15"/>
                      </a:lnTo>
                      <a:lnTo>
                        <a:pt x="7" y="23"/>
                      </a:lnTo>
                      <a:lnTo>
                        <a:pt x="0" y="21"/>
                      </a:lnTo>
                      <a:lnTo>
                        <a:pt x="9" y="0"/>
                      </a:lnTo>
                      <a:lnTo>
                        <a:pt x="13" y="2"/>
                      </a:lnTo>
                      <a:lnTo>
                        <a:pt x="11" y="8"/>
                      </a:lnTo>
                      <a:lnTo>
                        <a:pt x="32" y="1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 dirty="0">
                    <a:cs typeface="+mn-ea"/>
                    <a:sym typeface="+mn-lt"/>
                  </a:endParaRPr>
                </a:p>
              </p:txBody>
            </p:sp>
            <p:sp>
              <p:nvSpPr>
                <p:cNvPr id="113" name="îṡḻîḑé"/>
                <p:cNvSpPr/>
                <p:nvPr/>
              </p:nvSpPr>
              <p:spPr bwMode="auto">
                <a:xfrm>
                  <a:off x="5368925" y="3579813"/>
                  <a:ext cx="46038" cy="46038"/>
                </a:xfrm>
                <a:custGeom>
                  <a:avLst/>
                  <a:gdLst>
                    <a:gd name="T0" fmla="*/ 0 w 14"/>
                    <a:gd name="T1" fmla="*/ 6 h 14"/>
                    <a:gd name="T2" fmla="*/ 1 w 14"/>
                    <a:gd name="T3" fmla="*/ 3 h 14"/>
                    <a:gd name="T4" fmla="*/ 4 w 14"/>
                    <a:gd name="T5" fmla="*/ 1 h 14"/>
                    <a:gd name="T6" fmla="*/ 8 w 14"/>
                    <a:gd name="T7" fmla="*/ 1 h 14"/>
                    <a:gd name="T8" fmla="*/ 6 w 14"/>
                    <a:gd name="T9" fmla="*/ 4 h 14"/>
                    <a:gd name="T10" fmla="*/ 5 w 14"/>
                    <a:gd name="T11" fmla="*/ 3 h 14"/>
                    <a:gd name="T12" fmla="*/ 3 w 14"/>
                    <a:gd name="T13" fmla="*/ 5 h 14"/>
                    <a:gd name="T14" fmla="*/ 3 w 14"/>
                    <a:gd name="T15" fmla="*/ 6 h 14"/>
                    <a:gd name="T16" fmla="*/ 3 w 14"/>
                    <a:gd name="T17" fmla="*/ 7 h 14"/>
                    <a:gd name="T18" fmla="*/ 4 w 14"/>
                    <a:gd name="T19" fmla="*/ 7 h 14"/>
                    <a:gd name="T20" fmla="*/ 6 w 14"/>
                    <a:gd name="T21" fmla="*/ 6 h 14"/>
                    <a:gd name="T22" fmla="*/ 9 w 14"/>
                    <a:gd name="T23" fmla="*/ 4 h 14"/>
                    <a:gd name="T24" fmla="*/ 11 w 14"/>
                    <a:gd name="T25" fmla="*/ 3 h 14"/>
                    <a:gd name="T26" fmla="*/ 13 w 14"/>
                    <a:gd name="T27" fmla="*/ 4 h 14"/>
                    <a:gd name="T28" fmla="*/ 14 w 14"/>
                    <a:gd name="T29" fmla="*/ 6 h 14"/>
                    <a:gd name="T30" fmla="*/ 14 w 14"/>
                    <a:gd name="T31" fmla="*/ 8 h 14"/>
                    <a:gd name="T32" fmla="*/ 13 w 14"/>
                    <a:gd name="T33" fmla="*/ 11 h 14"/>
                    <a:gd name="T34" fmla="*/ 10 w 14"/>
                    <a:gd name="T35" fmla="*/ 14 h 14"/>
                    <a:gd name="T36" fmla="*/ 6 w 14"/>
                    <a:gd name="T37" fmla="*/ 13 h 14"/>
                    <a:gd name="T38" fmla="*/ 7 w 14"/>
                    <a:gd name="T39" fmla="*/ 11 h 14"/>
                    <a:gd name="T40" fmla="*/ 10 w 14"/>
                    <a:gd name="T41" fmla="*/ 11 h 14"/>
                    <a:gd name="T42" fmla="*/ 11 w 14"/>
                    <a:gd name="T43" fmla="*/ 10 h 14"/>
                    <a:gd name="T44" fmla="*/ 12 w 14"/>
                    <a:gd name="T45" fmla="*/ 8 h 14"/>
                    <a:gd name="T46" fmla="*/ 11 w 14"/>
                    <a:gd name="T47" fmla="*/ 6 h 14"/>
                    <a:gd name="T48" fmla="*/ 10 w 14"/>
                    <a:gd name="T49" fmla="*/ 6 h 14"/>
                    <a:gd name="T50" fmla="*/ 9 w 14"/>
                    <a:gd name="T51" fmla="*/ 7 h 14"/>
                    <a:gd name="T52" fmla="*/ 7 w 14"/>
                    <a:gd name="T53" fmla="*/ 8 h 14"/>
                    <a:gd name="T54" fmla="*/ 5 w 14"/>
                    <a:gd name="T55" fmla="*/ 10 h 14"/>
                    <a:gd name="T56" fmla="*/ 2 w 14"/>
                    <a:gd name="T57" fmla="*/ 9 h 14"/>
                    <a:gd name="T58" fmla="*/ 0 w 14"/>
                    <a:gd name="T59" fmla="*/ 8 h 14"/>
                    <a:gd name="T60" fmla="*/ 0 w 14"/>
                    <a:gd name="T61" fmla="*/ 6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14" h="14">
                      <a:moveTo>
                        <a:pt x="0" y="6"/>
                      </a:moveTo>
                      <a:cubicBezTo>
                        <a:pt x="0" y="5"/>
                        <a:pt x="1" y="4"/>
                        <a:pt x="1" y="3"/>
                      </a:cubicBezTo>
                      <a:cubicBezTo>
                        <a:pt x="2" y="2"/>
                        <a:pt x="3" y="1"/>
                        <a:pt x="4" y="1"/>
                      </a:cubicBezTo>
                      <a:cubicBezTo>
                        <a:pt x="5" y="0"/>
                        <a:pt x="7" y="1"/>
                        <a:pt x="8" y="1"/>
                      </a:cubicBezTo>
                      <a:cubicBezTo>
                        <a:pt x="6" y="4"/>
                        <a:pt x="6" y="4"/>
                        <a:pt x="6" y="4"/>
                      </a:cubicBezTo>
                      <a:cubicBezTo>
                        <a:pt x="6" y="3"/>
                        <a:pt x="5" y="3"/>
                        <a:pt x="5" y="3"/>
                      </a:cubicBezTo>
                      <a:cubicBezTo>
                        <a:pt x="4" y="4"/>
                        <a:pt x="4" y="4"/>
                        <a:pt x="3" y="5"/>
                      </a:cubicBezTo>
                      <a:cubicBezTo>
                        <a:pt x="3" y="5"/>
                        <a:pt x="2" y="6"/>
                        <a:pt x="3" y="6"/>
                      </a:cubicBezTo>
                      <a:cubicBezTo>
                        <a:pt x="3" y="7"/>
                        <a:pt x="3" y="7"/>
                        <a:pt x="3" y="7"/>
                      </a:cubicBezTo>
                      <a:cubicBezTo>
                        <a:pt x="3" y="7"/>
                        <a:pt x="4" y="7"/>
                        <a:pt x="4" y="7"/>
                      </a:cubicBezTo>
                      <a:cubicBezTo>
                        <a:pt x="4" y="7"/>
                        <a:pt x="5" y="7"/>
                        <a:pt x="6" y="6"/>
                      </a:cubicBezTo>
                      <a:cubicBezTo>
                        <a:pt x="7" y="5"/>
                        <a:pt x="8" y="4"/>
                        <a:pt x="9" y="4"/>
                      </a:cubicBezTo>
                      <a:cubicBezTo>
                        <a:pt x="9" y="4"/>
                        <a:pt x="10" y="3"/>
                        <a:pt x="11" y="3"/>
                      </a:cubicBezTo>
                      <a:cubicBezTo>
                        <a:pt x="11" y="3"/>
                        <a:pt x="12" y="4"/>
                        <a:pt x="13" y="4"/>
                      </a:cubicBezTo>
                      <a:cubicBezTo>
                        <a:pt x="13" y="5"/>
                        <a:pt x="14" y="5"/>
                        <a:pt x="14" y="6"/>
                      </a:cubicBezTo>
                      <a:cubicBezTo>
                        <a:pt x="14" y="7"/>
                        <a:pt x="14" y="7"/>
                        <a:pt x="14" y="8"/>
                      </a:cubicBezTo>
                      <a:cubicBezTo>
                        <a:pt x="14" y="9"/>
                        <a:pt x="14" y="10"/>
                        <a:pt x="13" y="11"/>
                      </a:cubicBezTo>
                      <a:cubicBezTo>
                        <a:pt x="12" y="12"/>
                        <a:pt x="11" y="13"/>
                        <a:pt x="10" y="14"/>
                      </a:cubicBezTo>
                      <a:cubicBezTo>
                        <a:pt x="9" y="14"/>
                        <a:pt x="7" y="14"/>
                        <a:pt x="6" y="13"/>
                      </a:cubicBezTo>
                      <a:cubicBezTo>
                        <a:pt x="7" y="11"/>
                        <a:pt x="7" y="11"/>
                        <a:pt x="7" y="11"/>
                      </a:cubicBezTo>
                      <a:cubicBezTo>
                        <a:pt x="8" y="11"/>
                        <a:pt x="9" y="11"/>
                        <a:pt x="10" y="11"/>
                      </a:cubicBezTo>
                      <a:cubicBezTo>
                        <a:pt x="10" y="11"/>
                        <a:pt x="11" y="10"/>
                        <a:pt x="11" y="10"/>
                      </a:cubicBezTo>
                      <a:cubicBezTo>
                        <a:pt x="12" y="9"/>
                        <a:pt x="12" y="8"/>
                        <a:pt x="12" y="8"/>
                      </a:cubicBezTo>
                      <a:cubicBezTo>
                        <a:pt x="12" y="7"/>
                        <a:pt x="12" y="7"/>
                        <a:pt x="11" y="6"/>
                      </a:cubicBezTo>
                      <a:cubicBezTo>
                        <a:pt x="11" y="6"/>
                        <a:pt x="11" y="6"/>
                        <a:pt x="10" y="6"/>
                      </a:cubicBezTo>
                      <a:cubicBezTo>
                        <a:pt x="10" y="6"/>
                        <a:pt x="10" y="6"/>
                        <a:pt x="9" y="7"/>
                      </a:cubicBezTo>
                      <a:cubicBezTo>
                        <a:pt x="9" y="7"/>
                        <a:pt x="8" y="7"/>
                        <a:pt x="7" y="8"/>
                      </a:cubicBezTo>
                      <a:cubicBezTo>
                        <a:pt x="6" y="9"/>
                        <a:pt x="5" y="10"/>
                        <a:pt x="5" y="10"/>
                      </a:cubicBezTo>
                      <a:cubicBezTo>
                        <a:pt x="4" y="10"/>
                        <a:pt x="3" y="10"/>
                        <a:pt x="2" y="9"/>
                      </a:cubicBezTo>
                      <a:cubicBezTo>
                        <a:pt x="1" y="9"/>
                        <a:pt x="1" y="9"/>
                        <a:pt x="0" y="8"/>
                      </a:cubicBezTo>
                      <a:cubicBezTo>
                        <a:pt x="0" y="7"/>
                        <a:pt x="0" y="7"/>
                        <a:pt x="0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14" name="íSḷiḑé"/>
                <p:cNvSpPr/>
                <p:nvPr/>
              </p:nvSpPr>
              <p:spPr bwMode="auto">
                <a:xfrm>
                  <a:off x="5335588" y="3616326"/>
                  <a:ext cx="60325" cy="52388"/>
                </a:xfrm>
                <a:custGeom>
                  <a:avLst/>
                  <a:gdLst>
                    <a:gd name="T0" fmla="*/ 12 w 18"/>
                    <a:gd name="T1" fmla="*/ 9 h 16"/>
                    <a:gd name="T2" fmla="*/ 10 w 18"/>
                    <a:gd name="T3" fmla="*/ 8 h 16"/>
                    <a:gd name="T4" fmla="*/ 9 w 18"/>
                    <a:gd name="T5" fmla="*/ 9 h 16"/>
                    <a:gd name="T6" fmla="*/ 8 w 18"/>
                    <a:gd name="T7" fmla="*/ 9 h 16"/>
                    <a:gd name="T8" fmla="*/ 8 w 18"/>
                    <a:gd name="T9" fmla="*/ 10 h 16"/>
                    <a:gd name="T10" fmla="*/ 12 w 18"/>
                    <a:gd name="T11" fmla="*/ 14 h 16"/>
                    <a:gd name="T12" fmla="*/ 10 w 18"/>
                    <a:gd name="T13" fmla="*/ 16 h 16"/>
                    <a:gd name="T14" fmla="*/ 0 w 18"/>
                    <a:gd name="T15" fmla="*/ 7 h 16"/>
                    <a:gd name="T16" fmla="*/ 4 w 18"/>
                    <a:gd name="T17" fmla="*/ 2 h 16"/>
                    <a:gd name="T18" fmla="*/ 6 w 18"/>
                    <a:gd name="T19" fmla="*/ 0 h 16"/>
                    <a:gd name="T20" fmla="*/ 8 w 18"/>
                    <a:gd name="T21" fmla="*/ 0 h 16"/>
                    <a:gd name="T22" fmla="*/ 10 w 18"/>
                    <a:gd name="T23" fmla="*/ 1 h 16"/>
                    <a:gd name="T24" fmla="*/ 12 w 18"/>
                    <a:gd name="T25" fmla="*/ 3 h 16"/>
                    <a:gd name="T26" fmla="*/ 11 w 18"/>
                    <a:gd name="T27" fmla="*/ 6 h 16"/>
                    <a:gd name="T28" fmla="*/ 12 w 18"/>
                    <a:gd name="T29" fmla="*/ 6 h 16"/>
                    <a:gd name="T30" fmla="*/ 15 w 18"/>
                    <a:gd name="T31" fmla="*/ 6 h 16"/>
                    <a:gd name="T32" fmla="*/ 18 w 18"/>
                    <a:gd name="T33" fmla="*/ 7 h 16"/>
                    <a:gd name="T34" fmla="*/ 16 w 18"/>
                    <a:gd name="T35" fmla="*/ 9 h 16"/>
                    <a:gd name="T36" fmla="*/ 12 w 18"/>
                    <a:gd name="T37" fmla="*/ 9 h 16"/>
                    <a:gd name="T38" fmla="*/ 9 w 18"/>
                    <a:gd name="T39" fmla="*/ 5 h 16"/>
                    <a:gd name="T40" fmla="*/ 9 w 18"/>
                    <a:gd name="T41" fmla="*/ 4 h 16"/>
                    <a:gd name="T42" fmla="*/ 8 w 18"/>
                    <a:gd name="T43" fmla="*/ 3 h 16"/>
                    <a:gd name="T44" fmla="*/ 7 w 18"/>
                    <a:gd name="T45" fmla="*/ 3 h 16"/>
                    <a:gd name="T46" fmla="*/ 6 w 18"/>
                    <a:gd name="T47" fmla="*/ 3 h 16"/>
                    <a:gd name="T48" fmla="*/ 5 w 18"/>
                    <a:gd name="T49" fmla="*/ 5 h 16"/>
                    <a:gd name="T50" fmla="*/ 3 w 18"/>
                    <a:gd name="T51" fmla="*/ 6 h 16"/>
                    <a:gd name="T52" fmla="*/ 6 w 18"/>
                    <a:gd name="T53" fmla="*/ 8 h 16"/>
                    <a:gd name="T54" fmla="*/ 7 w 18"/>
                    <a:gd name="T55" fmla="*/ 7 h 16"/>
                    <a:gd name="T56" fmla="*/ 9 w 18"/>
                    <a:gd name="T57" fmla="*/ 5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18" h="16">
                      <a:moveTo>
                        <a:pt x="12" y="9"/>
                      </a:moveTo>
                      <a:cubicBezTo>
                        <a:pt x="11" y="8"/>
                        <a:pt x="10" y="8"/>
                        <a:pt x="10" y="8"/>
                      </a:cubicBezTo>
                      <a:cubicBezTo>
                        <a:pt x="10" y="8"/>
                        <a:pt x="9" y="8"/>
                        <a:pt x="9" y="9"/>
                      </a:cubicBezTo>
                      <a:cubicBezTo>
                        <a:pt x="9" y="9"/>
                        <a:pt x="8" y="9"/>
                        <a:pt x="8" y="9"/>
                      </a:cubicBezTo>
                      <a:cubicBezTo>
                        <a:pt x="8" y="10"/>
                        <a:pt x="8" y="10"/>
                        <a:pt x="8" y="10"/>
                      </a:cubicBezTo>
                      <a:cubicBezTo>
                        <a:pt x="12" y="14"/>
                        <a:pt x="12" y="14"/>
                        <a:pt x="12" y="14"/>
                      </a:cubicBezTo>
                      <a:cubicBezTo>
                        <a:pt x="10" y="16"/>
                        <a:pt x="10" y="16"/>
                        <a:pt x="10" y="16"/>
                      </a:cubicBezTo>
                      <a:cubicBezTo>
                        <a:pt x="0" y="7"/>
                        <a:pt x="0" y="7"/>
                        <a:pt x="0" y="7"/>
                      </a:cubicBezTo>
                      <a:cubicBezTo>
                        <a:pt x="4" y="2"/>
                        <a:pt x="4" y="2"/>
                        <a:pt x="4" y="2"/>
                      </a:cubicBezTo>
                      <a:cubicBezTo>
                        <a:pt x="5" y="1"/>
                        <a:pt x="6" y="1"/>
                        <a:pt x="6" y="0"/>
                      </a:cubicBezTo>
                      <a:cubicBezTo>
                        <a:pt x="7" y="0"/>
                        <a:pt x="8" y="0"/>
                        <a:pt x="8" y="0"/>
                      </a:cubicBezTo>
                      <a:cubicBezTo>
                        <a:pt x="9" y="0"/>
                        <a:pt x="10" y="1"/>
                        <a:pt x="10" y="1"/>
                      </a:cubicBezTo>
                      <a:cubicBezTo>
                        <a:pt x="11" y="2"/>
                        <a:pt x="11" y="3"/>
                        <a:pt x="12" y="3"/>
                      </a:cubicBezTo>
                      <a:cubicBezTo>
                        <a:pt x="12" y="4"/>
                        <a:pt x="11" y="5"/>
                        <a:pt x="11" y="6"/>
                      </a:cubicBezTo>
                      <a:cubicBezTo>
                        <a:pt x="11" y="6"/>
                        <a:pt x="12" y="6"/>
                        <a:pt x="12" y="6"/>
                      </a:cubicBezTo>
                      <a:cubicBezTo>
                        <a:pt x="13" y="6"/>
                        <a:pt x="14" y="6"/>
                        <a:pt x="15" y="6"/>
                      </a:cubicBezTo>
                      <a:cubicBezTo>
                        <a:pt x="18" y="7"/>
                        <a:pt x="18" y="7"/>
                        <a:pt x="18" y="7"/>
                      </a:cubicBezTo>
                      <a:cubicBezTo>
                        <a:pt x="16" y="9"/>
                        <a:pt x="16" y="9"/>
                        <a:pt x="16" y="9"/>
                      </a:cubicBezTo>
                      <a:cubicBezTo>
                        <a:pt x="12" y="9"/>
                        <a:pt x="12" y="9"/>
                        <a:pt x="12" y="9"/>
                      </a:cubicBezTo>
                      <a:close/>
                      <a:moveTo>
                        <a:pt x="9" y="5"/>
                      </a:moveTo>
                      <a:cubicBezTo>
                        <a:pt x="9" y="5"/>
                        <a:pt x="9" y="4"/>
                        <a:pt x="9" y="4"/>
                      </a:cubicBezTo>
                      <a:cubicBezTo>
                        <a:pt x="9" y="4"/>
                        <a:pt x="9" y="4"/>
                        <a:pt x="8" y="3"/>
                      </a:cubicBezTo>
                      <a:cubicBezTo>
                        <a:pt x="8" y="3"/>
                        <a:pt x="8" y="3"/>
                        <a:pt x="7" y="3"/>
                      </a:cubicBezTo>
                      <a:cubicBezTo>
                        <a:pt x="7" y="3"/>
                        <a:pt x="7" y="3"/>
                        <a:pt x="6" y="3"/>
                      </a:cubicBezTo>
                      <a:cubicBezTo>
                        <a:pt x="6" y="3"/>
                        <a:pt x="6" y="4"/>
                        <a:pt x="5" y="5"/>
                      </a:cubicBezTo>
                      <a:cubicBezTo>
                        <a:pt x="3" y="6"/>
                        <a:pt x="3" y="6"/>
                        <a:pt x="3" y="6"/>
                      </a:cubicBezTo>
                      <a:cubicBezTo>
                        <a:pt x="6" y="8"/>
                        <a:pt x="6" y="8"/>
                        <a:pt x="6" y="8"/>
                      </a:cubicBezTo>
                      <a:cubicBezTo>
                        <a:pt x="7" y="7"/>
                        <a:pt x="7" y="7"/>
                        <a:pt x="7" y="7"/>
                      </a:cubicBezTo>
                      <a:cubicBezTo>
                        <a:pt x="8" y="6"/>
                        <a:pt x="9" y="5"/>
                        <a:pt x="9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15" name="iṩ1ïḋè"/>
                <p:cNvSpPr/>
                <p:nvPr/>
              </p:nvSpPr>
              <p:spPr bwMode="auto">
                <a:xfrm>
                  <a:off x="5302250" y="3641726"/>
                  <a:ext cx="57150" cy="57150"/>
                </a:xfrm>
                <a:custGeom>
                  <a:avLst/>
                  <a:gdLst>
                    <a:gd name="T0" fmla="*/ 19 w 36"/>
                    <a:gd name="T1" fmla="*/ 36 h 36"/>
                    <a:gd name="T2" fmla="*/ 0 w 36"/>
                    <a:gd name="T3" fmla="*/ 15 h 36"/>
                    <a:gd name="T4" fmla="*/ 17 w 36"/>
                    <a:gd name="T5" fmla="*/ 0 h 36"/>
                    <a:gd name="T6" fmla="*/ 19 w 36"/>
                    <a:gd name="T7" fmla="*/ 5 h 36"/>
                    <a:gd name="T8" fmla="*/ 9 w 36"/>
                    <a:gd name="T9" fmla="*/ 15 h 36"/>
                    <a:gd name="T10" fmla="*/ 13 w 36"/>
                    <a:gd name="T11" fmla="*/ 19 h 36"/>
                    <a:gd name="T12" fmla="*/ 23 w 36"/>
                    <a:gd name="T13" fmla="*/ 11 h 36"/>
                    <a:gd name="T14" fmla="*/ 25 w 36"/>
                    <a:gd name="T15" fmla="*/ 15 h 36"/>
                    <a:gd name="T16" fmla="*/ 15 w 36"/>
                    <a:gd name="T17" fmla="*/ 24 h 36"/>
                    <a:gd name="T18" fmla="*/ 19 w 36"/>
                    <a:gd name="T19" fmla="*/ 30 h 36"/>
                    <a:gd name="T20" fmla="*/ 31 w 36"/>
                    <a:gd name="T21" fmla="*/ 19 h 36"/>
                    <a:gd name="T22" fmla="*/ 36 w 36"/>
                    <a:gd name="T23" fmla="*/ 24 h 36"/>
                    <a:gd name="T24" fmla="*/ 19 w 36"/>
                    <a:gd name="T25" fmla="*/ 36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6" h="36">
                      <a:moveTo>
                        <a:pt x="19" y="36"/>
                      </a:moveTo>
                      <a:lnTo>
                        <a:pt x="0" y="15"/>
                      </a:lnTo>
                      <a:lnTo>
                        <a:pt x="17" y="0"/>
                      </a:lnTo>
                      <a:lnTo>
                        <a:pt x="19" y="5"/>
                      </a:lnTo>
                      <a:lnTo>
                        <a:pt x="9" y="15"/>
                      </a:lnTo>
                      <a:lnTo>
                        <a:pt x="13" y="19"/>
                      </a:lnTo>
                      <a:lnTo>
                        <a:pt x="23" y="11"/>
                      </a:lnTo>
                      <a:lnTo>
                        <a:pt x="25" y="15"/>
                      </a:lnTo>
                      <a:lnTo>
                        <a:pt x="15" y="24"/>
                      </a:lnTo>
                      <a:lnTo>
                        <a:pt x="19" y="30"/>
                      </a:lnTo>
                      <a:lnTo>
                        <a:pt x="31" y="19"/>
                      </a:lnTo>
                      <a:lnTo>
                        <a:pt x="36" y="24"/>
                      </a:lnTo>
                      <a:lnTo>
                        <a:pt x="19" y="3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16" name="i$ḻíḋê"/>
                <p:cNvSpPr/>
                <p:nvPr/>
              </p:nvSpPr>
              <p:spPr bwMode="auto">
                <a:xfrm>
                  <a:off x="5262563" y="3665538"/>
                  <a:ext cx="46038" cy="53975"/>
                </a:xfrm>
                <a:custGeom>
                  <a:avLst/>
                  <a:gdLst>
                    <a:gd name="T0" fmla="*/ 23 w 29"/>
                    <a:gd name="T1" fmla="*/ 0 h 34"/>
                    <a:gd name="T2" fmla="*/ 29 w 29"/>
                    <a:gd name="T3" fmla="*/ 30 h 34"/>
                    <a:gd name="T4" fmla="*/ 23 w 29"/>
                    <a:gd name="T5" fmla="*/ 34 h 34"/>
                    <a:gd name="T6" fmla="*/ 0 w 29"/>
                    <a:gd name="T7" fmla="*/ 15 h 34"/>
                    <a:gd name="T8" fmla="*/ 7 w 29"/>
                    <a:gd name="T9" fmla="*/ 11 h 34"/>
                    <a:gd name="T10" fmla="*/ 23 w 29"/>
                    <a:gd name="T11" fmla="*/ 25 h 34"/>
                    <a:gd name="T12" fmla="*/ 19 w 29"/>
                    <a:gd name="T13" fmla="*/ 4 h 34"/>
                    <a:gd name="T14" fmla="*/ 23 w 29"/>
                    <a:gd name="T15" fmla="*/ 0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9" h="34">
                      <a:moveTo>
                        <a:pt x="23" y="0"/>
                      </a:moveTo>
                      <a:lnTo>
                        <a:pt x="29" y="30"/>
                      </a:lnTo>
                      <a:lnTo>
                        <a:pt x="23" y="34"/>
                      </a:lnTo>
                      <a:lnTo>
                        <a:pt x="0" y="15"/>
                      </a:lnTo>
                      <a:lnTo>
                        <a:pt x="7" y="11"/>
                      </a:lnTo>
                      <a:lnTo>
                        <a:pt x="23" y="25"/>
                      </a:lnTo>
                      <a:lnTo>
                        <a:pt x="19" y="4"/>
                      </a:lnTo>
                      <a:lnTo>
                        <a:pt x="2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17" name="íşḷíḑe"/>
                <p:cNvSpPr/>
                <p:nvPr/>
              </p:nvSpPr>
              <p:spPr bwMode="auto">
                <a:xfrm>
                  <a:off x="5249863" y="3689351"/>
                  <a:ext cx="26988" cy="42863"/>
                </a:xfrm>
                <a:custGeom>
                  <a:avLst/>
                  <a:gdLst>
                    <a:gd name="T0" fmla="*/ 17 w 17"/>
                    <a:gd name="T1" fmla="*/ 25 h 27"/>
                    <a:gd name="T2" fmla="*/ 12 w 17"/>
                    <a:gd name="T3" fmla="*/ 27 h 27"/>
                    <a:gd name="T4" fmla="*/ 0 w 17"/>
                    <a:gd name="T5" fmla="*/ 2 h 27"/>
                    <a:gd name="T6" fmla="*/ 6 w 17"/>
                    <a:gd name="T7" fmla="*/ 0 h 27"/>
                    <a:gd name="T8" fmla="*/ 17 w 17"/>
                    <a:gd name="T9" fmla="*/ 25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27">
                      <a:moveTo>
                        <a:pt x="17" y="25"/>
                      </a:moveTo>
                      <a:lnTo>
                        <a:pt x="12" y="27"/>
                      </a:lnTo>
                      <a:lnTo>
                        <a:pt x="0" y="2"/>
                      </a:lnTo>
                      <a:lnTo>
                        <a:pt x="6" y="0"/>
                      </a:lnTo>
                      <a:lnTo>
                        <a:pt x="17" y="2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18" name="îṡḷiḋe"/>
                <p:cNvSpPr/>
                <p:nvPr/>
              </p:nvSpPr>
              <p:spPr bwMode="auto">
                <a:xfrm>
                  <a:off x="5207000" y="3695701"/>
                  <a:ext cx="46038" cy="53975"/>
                </a:xfrm>
                <a:custGeom>
                  <a:avLst/>
                  <a:gdLst>
                    <a:gd name="T0" fmla="*/ 23 w 29"/>
                    <a:gd name="T1" fmla="*/ 0 h 34"/>
                    <a:gd name="T2" fmla="*/ 29 w 29"/>
                    <a:gd name="T3" fmla="*/ 27 h 34"/>
                    <a:gd name="T4" fmla="*/ 25 w 29"/>
                    <a:gd name="T5" fmla="*/ 29 h 34"/>
                    <a:gd name="T6" fmla="*/ 8 w 29"/>
                    <a:gd name="T7" fmla="*/ 15 h 34"/>
                    <a:gd name="T8" fmla="*/ 12 w 29"/>
                    <a:gd name="T9" fmla="*/ 32 h 34"/>
                    <a:gd name="T10" fmla="*/ 8 w 29"/>
                    <a:gd name="T11" fmla="*/ 34 h 34"/>
                    <a:gd name="T12" fmla="*/ 0 w 29"/>
                    <a:gd name="T13" fmla="*/ 6 h 34"/>
                    <a:gd name="T14" fmla="*/ 6 w 29"/>
                    <a:gd name="T15" fmla="*/ 4 h 34"/>
                    <a:gd name="T16" fmla="*/ 23 w 29"/>
                    <a:gd name="T17" fmla="*/ 19 h 34"/>
                    <a:gd name="T18" fmla="*/ 17 w 29"/>
                    <a:gd name="T19" fmla="*/ 2 h 34"/>
                    <a:gd name="T20" fmla="*/ 23 w 29"/>
                    <a:gd name="T21" fmla="*/ 0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9" h="34">
                      <a:moveTo>
                        <a:pt x="23" y="0"/>
                      </a:moveTo>
                      <a:lnTo>
                        <a:pt x="29" y="27"/>
                      </a:lnTo>
                      <a:lnTo>
                        <a:pt x="25" y="29"/>
                      </a:lnTo>
                      <a:lnTo>
                        <a:pt x="8" y="15"/>
                      </a:lnTo>
                      <a:lnTo>
                        <a:pt x="12" y="32"/>
                      </a:lnTo>
                      <a:lnTo>
                        <a:pt x="8" y="34"/>
                      </a:lnTo>
                      <a:lnTo>
                        <a:pt x="0" y="6"/>
                      </a:lnTo>
                      <a:lnTo>
                        <a:pt x="6" y="4"/>
                      </a:lnTo>
                      <a:lnTo>
                        <a:pt x="23" y="19"/>
                      </a:lnTo>
                      <a:lnTo>
                        <a:pt x="17" y="2"/>
                      </a:lnTo>
                      <a:lnTo>
                        <a:pt x="2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19" name="iSḷîḋè"/>
                <p:cNvSpPr/>
                <p:nvPr/>
              </p:nvSpPr>
              <p:spPr bwMode="auto">
                <a:xfrm>
                  <a:off x="5164138" y="3705226"/>
                  <a:ext cx="36513" cy="50800"/>
                </a:xfrm>
                <a:custGeom>
                  <a:avLst/>
                  <a:gdLst>
                    <a:gd name="T0" fmla="*/ 9 w 11"/>
                    <a:gd name="T1" fmla="*/ 8 h 15"/>
                    <a:gd name="T2" fmla="*/ 8 w 11"/>
                    <a:gd name="T3" fmla="*/ 1 h 15"/>
                    <a:gd name="T4" fmla="*/ 11 w 11"/>
                    <a:gd name="T5" fmla="*/ 0 h 15"/>
                    <a:gd name="T6" fmla="*/ 11 w 11"/>
                    <a:gd name="T7" fmla="*/ 7 h 15"/>
                    <a:gd name="T8" fmla="*/ 11 w 11"/>
                    <a:gd name="T9" fmla="*/ 11 h 15"/>
                    <a:gd name="T10" fmla="*/ 11 w 11"/>
                    <a:gd name="T11" fmla="*/ 13 h 15"/>
                    <a:gd name="T12" fmla="*/ 9 w 11"/>
                    <a:gd name="T13" fmla="*/ 14 h 15"/>
                    <a:gd name="T14" fmla="*/ 7 w 11"/>
                    <a:gd name="T15" fmla="*/ 14 h 15"/>
                    <a:gd name="T16" fmla="*/ 4 w 11"/>
                    <a:gd name="T17" fmla="*/ 14 h 15"/>
                    <a:gd name="T18" fmla="*/ 2 w 11"/>
                    <a:gd name="T19" fmla="*/ 13 h 15"/>
                    <a:gd name="T20" fmla="*/ 1 w 11"/>
                    <a:gd name="T21" fmla="*/ 12 h 15"/>
                    <a:gd name="T22" fmla="*/ 1 w 11"/>
                    <a:gd name="T23" fmla="*/ 8 h 15"/>
                    <a:gd name="T24" fmla="*/ 0 w 11"/>
                    <a:gd name="T25" fmla="*/ 1 h 15"/>
                    <a:gd name="T26" fmla="*/ 3 w 11"/>
                    <a:gd name="T27" fmla="*/ 1 h 15"/>
                    <a:gd name="T28" fmla="*/ 3 w 11"/>
                    <a:gd name="T29" fmla="*/ 8 h 15"/>
                    <a:gd name="T30" fmla="*/ 4 w 11"/>
                    <a:gd name="T31" fmla="*/ 11 h 15"/>
                    <a:gd name="T32" fmla="*/ 4 w 11"/>
                    <a:gd name="T33" fmla="*/ 12 h 15"/>
                    <a:gd name="T34" fmla="*/ 6 w 11"/>
                    <a:gd name="T35" fmla="*/ 12 h 15"/>
                    <a:gd name="T36" fmla="*/ 8 w 11"/>
                    <a:gd name="T37" fmla="*/ 12 h 15"/>
                    <a:gd name="T38" fmla="*/ 9 w 11"/>
                    <a:gd name="T39" fmla="*/ 10 h 15"/>
                    <a:gd name="T40" fmla="*/ 9 w 11"/>
                    <a:gd name="T41" fmla="*/ 8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1" h="15">
                      <a:moveTo>
                        <a:pt x="9" y="8"/>
                      </a:moveTo>
                      <a:cubicBezTo>
                        <a:pt x="8" y="1"/>
                        <a:pt x="8" y="1"/>
                        <a:pt x="8" y="1"/>
                      </a:cubicBezTo>
                      <a:cubicBezTo>
                        <a:pt x="11" y="0"/>
                        <a:pt x="11" y="0"/>
                        <a:pt x="11" y="0"/>
                      </a:cubicBezTo>
                      <a:cubicBezTo>
                        <a:pt x="11" y="7"/>
                        <a:pt x="11" y="7"/>
                        <a:pt x="11" y="7"/>
                      </a:cubicBezTo>
                      <a:cubicBezTo>
                        <a:pt x="11" y="9"/>
                        <a:pt x="11" y="10"/>
                        <a:pt x="11" y="11"/>
                      </a:cubicBezTo>
                      <a:cubicBezTo>
                        <a:pt x="11" y="12"/>
                        <a:pt x="11" y="12"/>
                        <a:pt x="11" y="13"/>
                      </a:cubicBezTo>
                      <a:cubicBezTo>
                        <a:pt x="10" y="13"/>
                        <a:pt x="10" y="14"/>
                        <a:pt x="9" y="14"/>
                      </a:cubicBezTo>
                      <a:cubicBezTo>
                        <a:pt x="9" y="14"/>
                        <a:pt x="8" y="14"/>
                        <a:pt x="7" y="14"/>
                      </a:cubicBezTo>
                      <a:cubicBezTo>
                        <a:pt x="5" y="15"/>
                        <a:pt x="4" y="15"/>
                        <a:pt x="4" y="14"/>
                      </a:cubicBezTo>
                      <a:cubicBezTo>
                        <a:pt x="3" y="14"/>
                        <a:pt x="2" y="14"/>
                        <a:pt x="2" y="13"/>
                      </a:cubicBezTo>
                      <a:cubicBezTo>
                        <a:pt x="2" y="13"/>
                        <a:pt x="1" y="12"/>
                        <a:pt x="1" y="12"/>
                      </a:cubicBezTo>
                      <a:cubicBezTo>
                        <a:pt x="1" y="11"/>
                        <a:pt x="1" y="10"/>
                        <a:pt x="1" y="8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3" y="1"/>
                        <a:pt x="3" y="1"/>
                        <a:pt x="3" y="1"/>
                      </a:cubicBezTo>
                      <a:cubicBezTo>
                        <a:pt x="3" y="8"/>
                        <a:pt x="3" y="8"/>
                        <a:pt x="3" y="8"/>
                      </a:cubicBezTo>
                      <a:cubicBezTo>
                        <a:pt x="3" y="9"/>
                        <a:pt x="3" y="10"/>
                        <a:pt x="4" y="11"/>
                      </a:cubicBezTo>
                      <a:cubicBezTo>
                        <a:pt x="4" y="11"/>
                        <a:pt x="4" y="12"/>
                        <a:pt x="4" y="12"/>
                      </a:cubicBezTo>
                      <a:cubicBezTo>
                        <a:pt x="5" y="12"/>
                        <a:pt x="6" y="12"/>
                        <a:pt x="6" y="12"/>
                      </a:cubicBezTo>
                      <a:cubicBezTo>
                        <a:pt x="7" y="12"/>
                        <a:pt x="8" y="12"/>
                        <a:pt x="8" y="12"/>
                      </a:cubicBezTo>
                      <a:cubicBezTo>
                        <a:pt x="8" y="11"/>
                        <a:pt x="9" y="11"/>
                        <a:pt x="9" y="10"/>
                      </a:cubicBezTo>
                      <a:cubicBezTo>
                        <a:pt x="9" y="10"/>
                        <a:pt x="9" y="9"/>
                        <a:pt x="9" y="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20" name="iŝlíḋê"/>
                <p:cNvSpPr/>
                <p:nvPr/>
              </p:nvSpPr>
              <p:spPr bwMode="auto">
                <a:xfrm>
                  <a:off x="5091113" y="3705226"/>
                  <a:ext cx="42863" cy="47625"/>
                </a:xfrm>
                <a:custGeom>
                  <a:avLst/>
                  <a:gdLst>
                    <a:gd name="T0" fmla="*/ 9 w 13"/>
                    <a:gd name="T1" fmla="*/ 11 h 14"/>
                    <a:gd name="T2" fmla="*/ 10 w 13"/>
                    <a:gd name="T3" fmla="*/ 9 h 14"/>
                    <a:gd name="T4" fmla="*/ 7 w 13"/>
                    <a:gd name="T5" fmla="*/ 9 h 14"/>
                    <a:gd name="T6" fmla="*/ 7 w 13"/>
                    <a:gd name="T7" fmla="*/ 6 h 14"/>
                    <a:gd name="T8" fmla="*/ 13 w 13"/>
                    <a:gd name="T9" fmla="*/ 7 h 14"/>
                    <a:gd name="T10" fmla="*/ 12 w 13"/>
                    <a:gd name="T11" fmla="*/ 13 h 14"/>
                    <a:gd name="T12" fmla="*/ 9 w 13"/>
                    <a:gd name="T13" fmla="*/ 14 h 14"/>
                    <a:gd name="T14" fmla="*/ 6 w 13"/>
                    <a:gd name="T15" fmla="*/ 14 h 14"/>
                    <a:gd name="T16" fmla="*/ 2 w 13"/>
                    <a:gd name="T17" fmla="*/ 12 h 14"/>
                    <a:gd name="T18" fmla="*/ 0 w 13"/>
                    <a:gd name="T19" fmla="*/ 9 h 14"/>
                    <a:gd name="T20" fmla="*/ 0 w 13"/>
                    <a:gd name="T21" fmla="*/ 6 h 14"/>
                    <a:gd name="T22" fmla="*/ 2 w 13"/>
                    <a:gd name="T23" fmla="*/ 2 h 14"/>
                    <a:gd name="T24" fmla="*/ 5 w 13"/>
                    <a:gd name="T25" fmla="*/ 0 h 14"/>
                    <a:gd name="T26" fmla="*/ 8 w 13"/>
                    <a:gd name="T27" fmla="*/ 0 h 14"/>
                    <a:gd name="T28" fmla="*/ 12 w 13"/>
                    <a:gd name="T29" fmla="*/ 2 h 14"/>
                    <a:gd name="T30" fmla="*/ 13 w 13"/>
                    <a:gd name="T31" fmla="*/ 5 h 14"/>
                    <a:gd name="T32" fmla="*/ 10 w 13"/>
                    <a:gd name="T33" fmla="*/ 5 h 14"/>
                    <a:gd name="T34" fmla="*/ 9 w 13"/>
                    <a:gd name="T35" fmla="*/ 3 h 14"/>
                    <a:gd name="T36" fmla="*/ 8 w 13"/>
                    <a:gd name="T37" fmla="*/ 2 h 14"/>
                    <a:gd name="T38" fmla="*/ 5 w 13"/>
                    <a:gd name="T39" fmla="*/ 3 h 14"/>
                    <a:gd name="T40" fmla="*/ 3 w 13"/>
                    <a:gd name="T41" fmla="*/ 6 h 14"/>
                    <a:gd name="T42" fmla="*/ 4 w 13"/>
                    <a:gd name="T43" fmla="*/ 10 h 14"/>
                    <a:gd name="T44" fmla="*/ 6 w 13"/>
                    <a:gd name="T45" fmla="*/ 11 h 14"/>
                    <a:gd name="T46" fmla="*/ 8 w 13"/>
                    <a:gd name="T47" fmla="*/ 11 h 14"/>
                    <a:gd name="T48" fmla="*/ 9 w 13"/>
                    <a:gd name="T49" fmla="*/ 11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13" h="14">
                      <a:moveTo>
                        <a:pt x="9" y="11"/>
                      </a:moveTo>
                      <a:cubicBezTo>
                        <a:pt x="10" y="9"/>
                        <a:pt x="10" y="9"/>
                        <a:pt x="10" y="9"/>
                      </a:cubicBezTo>
                      <a:cubicBezTo>
                        <a:pt x="7" y="9"/>
                        <a:pt x="7" y="9"/>
                        <a:pt x="7" y="9"/>
                      </a:cubicBezTo>
                      <a:cubicBezTo>
                        <a:pt x="7" y="6"/>
                        <a:pt x="7" y="6"/>
                        <a:pt x="7" y="6"/>
                      </a:cubicBezTo>
                      <a:cubicBezTo>
                        <a:pt x="13" y="7"/>
                        <a:pt x="13" y="7"/>
                        <a:pt x="13" y="7"/>
                      </a:cubicBezTo>
                      <a:cubicBezTo>
                        <a:pt x="12" y="13"/>
                        <a:pt x="12" y="13"/>
                        <a:pt x="12" y="13"/>
                      </a:cubicBezTo>
                      <a:cubicBezTo>
                        <a:pt x="11" y="13"/>
                        <a:pt x="10" y="13"/>
                        <a:pt x="9" y="14"/>
                      </a:cubicBezTo>
                      <a:cubicBezTo>
                        <a:pt x="8" y="14"/>
                        <a:pt x="7" y="14"/>
                        <a:pt x="6" y="14"/>
                      </a:cubicBezTo>
                      <a:cubicBezTo>
                        <a:pt x="5" y="14"/>
                        <a:pt x="3" y="13"/>
                        <a:pt x="2" y="12"/>
                      </a:cubicBezTo>
                      <a:cubicBezTo>
                        <a:pt x="1" y="12"/>
                        <a:pt x="1" y="11"/>
                        <a:pt x="0" y="9"/>
                      </a:cubicBezTo>
                      <a:cubicBezTo>
                        <a:pt x="0" y="8"/>
                        <a:pt x="0" y="7"/>
                        <a:pt x="0" y="6"/>
                      </a:cubicBezTo>
                      <a:cubicBezTo>
                        <a:pt x="0" y="4"/>
                        <a:pt x="1" y="3"/>
                        <a:pt x="2" y="2"/>
                      </a:cubicBezTo>
                      <a:cubicBezTo>
                        <a:pt x="2" y="1"/>
                        <a:pt x="3" y="1"/>
                        <a:pt x="5" y="0"/>
                      </a:cubicBezTo>
                      <a:cubicBezTo>
                        <a:pt x="6" y="0"/>
                        <a:pt x="7" y="0"/>
                        <a:pt x="8" y="0"/>
                      </a:cubicBezTo>
                      <a:cubicBezTo>
                        <a:pt x="10" y="0"/>
                        <a:pt x="11" y="1"/>
                        <a:pt x="12" y="2"/>
                      </a:cubicBezTo>
                      <a:cubicBezTo>
                        <a:pt x="13" y="2"/>
                        <a:pt x="13" y="3"/>
                        <a:pt x="13" y="5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0" y="4"/>
                        <a:pt x="10" y="4"/>
                        <a:pt x="9" y="3"/>
                      </a:cubicBezTo>
                      <a:cubicBezTo>
                        <a:pt x="9" y="3"/>
                        <a:pt x="8" y="2"/>
                        <a:pt x="8" y="2"/>
                      </a:cubicBezTo>
                      <a:cubicBezTo>
                        <a:pt x="6" y="2"/>
                        <a:pt x="5" y="2"/>
                        <a:pt x="5" y="3"/>
                      </a:cubicBezTo>
                      <a:cubicBezTo>
                        <a:pt x="4" y="4"/>
                        <a:pt x="3" y="5"/>
                        <a:pt x="3" y="6"/>
                      </a:cubicBezTo>
                      <a:cubicBezTo>
                        <a:pt x="3" y="8"/>
                        <a:pt x="3" y="9"/>
                        <a:pt x="4" y="10"/>
                      </a:cubicBezTo>
                      <a:cubicBezTo>
                        <a:pt x="4" y="11"/>
                        <a:pt x="5" y="11"/>
                        <a:pt x="6" y="11"/>
                      </a:cubicBezTo>
                      <a:cubicBezTo>
                        <a:pt x="7" y="12"/>
                        <a:pt x="7" y="12"/>
                        <a:pt x="8" y="11"/>
                      </a:cubicBezTo>
                      <a:cubicBezTo>
                        <a:pt x="9" y="11"/>
                        <a:pt x="9" y="11"/>
                        <a:pt x="9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21" name="íṥḷïdé"/>
                <p:cNvSpPr/>
                <p:nvPr/>
              </p:nvSpPr>
              <p:spPr bwMode="auto">
                <a:xfrm>
                  <a:off x="5038725" y="3689351"/>
                  <a:ext cx="49213" cy="52388"/>
                </a:xfrm>
                <a:custGeom>
                  <a:avLst/>
                  <a:gdLst>
                    <a:gd name="T0" fmla="*/ 21 w 31"/>
                    <a:gd name="T1" fmla="*/ 23 h 33"/>
                    <a:gd name="T2" fmla="*/ 27 w 31"/>
                    <a:gd name="T3" fmla="*/ 6 h 33"/>
                    <a:gd name="T4" fmla="*/ 31 w 31"/>
                    <a:gd name="T5" fmla="*/ 8 h 33"/>
                    <a:gd name="T6" fmla="*/ 23 w 31"/>
                    <a:gd name="T7" fmla="*/ 33 h 33"/>
                    <a:gd name="T8" fmla="*/ 16 w 31"/>
                    <a:gd name="T9" fmla="*/ 31 h 33"/>
                    <a:gd name="T10" fmla="*/ 12 w 31"/>
                    <a:gd name="T11" fmla="*/ 10 h 33"/>
                    <a:gd name="T12" fmla="*/ 6 w 31"/>
                    <a:gd name="T13" fmla="*/ 29 h 33"/>
                    <a:gd name="T14" fmla="*/ 0 w 31"/>
                    <a:gd name="T15" fmla="*/ 27 h 33"/>
                    <a:gd name="T16" fmla="*/ 10 w 31"/>
                    <a:gd name="T17" fmla="*/ 0 h 33"/>
                    <a:gd name="T18" fmla="*/ 14 w 31"/>
                    <a:gd name="T19" fmla="*/ 2 h 33"/>
                    <a:gd name="T20" fmla="*/ 21 w 31"/>
                    <a:gd name="T21" fmla="*/ 23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31" h="33">
                      <a:moveTo>
                        <a:pt x="21" y="23"/>
                      </a:moveTo>
                      <a:lnTo>
                        <a:pt x="27" y="6"/>
                      </a:lnTo>
                      <a:lnTo>
                        <a:pt x="31" y="8"/>
                      </a:lnTo>
                      <a:lnTo>
                        <a:pt x="23" y="33"/>
                      </a:lnTo>
                      <a:lnTo>
                        <a:pt x="16" y="31"/>
                      </a:lnTo>
                      <a:lnTo>
                        <a:pt x="12" y="10"/>
                      </a:lnTo>
                      <a:lnTo>
                        <a:pt x="6" y="29"/>
                      </a:lnTo>
                      <a:lnTo>
                        <a:pt x="0" y="27"/>
                      </a:lnTo>
                      <a:lnTo>
                        <a:pt x="10" y="0"/>
                      </a:lnTo>
                      <a:lnTo>
                        <a:pt x="14" y="2"/>
                      </a:lnTo>
                      <a:lnTo>
                        <a:pt x="21" y="2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22" name="î$1ïdé"/>
                <p:cNvSpPr/>
                <p:nvPr/>
              </p:nvSpPr>
              <p:spPr bwMode="auto">
                <a:xfrm>
                  <a:off x="4995863" y="3671888"/>
                  <a:ext cx="46038" cy="47625"/>
                </a:xfrm>
                <a:custGeom>
                  <a:avLst/>
                  <a:gdLst>
                    <a:gd name="T0" fmla="*/ 6 w 14"/>
                    <a:gd name="T1" fmla="*/ 3 h 14"/>
                    <a:gd name="T2" fmla="*/ 4 w 14"/>
                    <a:gd name="T3" fmla="*/ 5 h 14"/>
                    <a:gd name="T4" fmla="*/ 3 w 14"/>
                    <a:gd name="T5" fmla="*/ 9 h 14"/>
                    <a:gd name="T6" fmla="*/ 5 w 14"/>
                    <a:gd name="T7" fmla="*/ 11 h 14"/>
                    <a:gd name="T8" fmla="*/ 7 w 14"/>
                    <a:gd name="T9" fmla="*/ 11 h 14"/>
                    <a:gd name="T10" fmla="*/ 10 w 14"/>
                    <a:gd name="T11" fmla="*/ 9 h 14"/>
                    <a:gd name="T12" fmla="*/ 11 w 14"/>
                    <a:gd name="T13" fmla="*/ 6 h 14"/>
                    <a:gd name="T14" fmla="*/ 9 w 14"/>
                    <a:gd name="T15" fmla="*/ 3 h 14"/>
                    <a:gd name="T16" fmla="*/ 6 w 14"/>
                    <a:gd name="T17" fmla="*/ 3 h 14"/>
                    <a:gd name="T18" fmla="*/ 8 w 14"/>
                    <a:gd name="T19" fmla="*/ 14 h 14"/>
                    <a:gd name="T20" fmla="*/ 3 w 14"/>
                    <a:gd name="T21" fmla="*/ 13 h 14"/>
                    <a:gd name="T22" fmla="*/ 0 w 14"/>
                    <a:gd name="T23" fmla="*/ 9 h 14"/>
                    <a:gd name="T24" fmla="*/ 1 w 14"/>
                    <a:gd name="T25" fmla="*/ 4 h 14"/>
                    <a:gd name="T26" fmla="*/ 4 w 14"/>
                    <a:gd name="T27" fmla="*/ 1 h 14"/>
                    <a:gd name="T28" fmla="*/ 6 w 14"/>
                    <a:gd name="T29" fmla="*/ 0 h 14"/>
                    <a:gd name="T30" fmla="*/ 8 w 14"/>
                    <a:gd name="T31" fmla="*/ 0 h 14"/>
                    <a:gd name="T32" fmla="*/ 11 w 14"/>
                    <a:gd name="T33" fmla="*/ 1 h 14"/>
                    <a:gd name="T34" fmla="*/ 14 w 14"/>
                    <a:gd name="T35" fmla="*/ 5 h 14"/>
                    <a:gd name="T36" fmla="*/ 13 w 14"/>
                    <a:gd name="T37" fmla="*/ 11 h 14"/>
                    <a:gd name="T38" fmla="*/ 8 w 14"/>
                    <a:gd name="T39" fmla="*/ 14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14" h="14">
                      <a:moveTo>
                        <a:pt x="6" y="3"/>
                      </a:moveTo>
                      <a:cubicBezTo>
                        <a:pt x="5" y="3"/>
                        <a:pt x="5" y="4"/>
                        <a:pt x="4" y="5"/>
                      </a:cubicBezTo>
                      <a:cubicBezTo>
                        <a:pt x="3" y="6"/>
                        <a:pt x="3" y="8"/>
                        <a:pt x="3" y="9"/>
                      </a:cubicBezTo>
                      <a:cubicBezTo>
                        <a:pt x="3" y="10"/>
                        <a:pt x="4" y="11"/>
                        <a:pt x="5" y="11"/>
                      </a:cubicBezTo>
                      <a:cubicBezTo>
                        <a:pt x="5" y="12"/>
                        <a:pt x="6" y="12"/>
                        <a:pt x="7" y="11"/>
                      </a:cubicBezTo>
                      <a:cubicBezTo>
                        <a:pt x="8" y="11"/>
                        <a:pt x="9" y="10"/>
                        <a:pt x="10" y="9"/>
                      </a:cubicBezTo>
                      <a:cubicBezTo>
                        <a:pt x="11" y="8"/>
                        <a:pt x="11" y="7"/>
                        <a:pt x="11" y="6"/>
                      </a:cubicBezTo>
                      <a:cubicBezTo>
                        <a:pt x="11" y="5"/>
                        <a:pt x="10" y="4"/>
                        <a:pt x="9" y="3"/>
                      </a:cubicBezTo>
                      <a:cubicBezTo>
                        <a:pt x="8" y="3"/>
                        <a:pt x="7" y="2"/>
                        <a:pt x="6" y="3"/>
                      </a:cubicBezTo>
                      <a:close/>
                      <a:moveTo>
                        <a:pt x="8" y="14"/>
                      </a:moveTo>
                      <a:cubicBezTo>
                        <a:pt x="7" y="14"/>
                        <a:pt x="5" y="14"/>
                        <a:pt x="3" y="13"/>
                      </a:cubicBezTo>
                      <a:cubicBezTo>
                        <a:pt x="2" y="12"/>
                        <a:pt x="1" y="11"/>
                        <a:pt x="0" y="9"/>
                      </a:cubicBezTo>
                      <a:cubicBezTo>
                        <a:pt x="0" y="7"/>
                        <a:pt x="0" y="6"/>
                        <a:pt x="1" y="4"/>
                      </a:cubicBezTo>
                      <a:cubicBezTo>
                        <a:pt x="2" y="3"/>
                        <a:pt x="3" y="2"/>
                        <a:pt x="4" y="1"/>
                      </a:cubicBezTo>
                      <a:cubicBezTo>
                        <a:pt x="4" y="1"/>
                        <a:pt x="5" y="0"/>
                        <a:pt x="6" y="0"/>
                      </a:cubicBezTo>
                      <a:cubicBezTo>
                        <a:pt x="6" y="0"/>
                        <a:pt x="7" y="0"/>
                        <a:pt x="8" y="0"/>
                      </a:cubicBezTo>
                      <a:cubicBezTo>
                        <a:pt x="9" y="0"/>
                        <a:pt x="10" y="1"/>
                        <a:pt x="11" y="1"/>
                      </a:cubicBezTo>
                      <a:cubicBezTo>
                        <a:pt x="12" y="2"/>
                        <a:pt x="13" y="4"/>
                        <a:pt x="14" y="5"/>
                      </a:cubicBezTo>
                      <a:cubicBezTo>
                        <a:pt x="14" y="7"/>
                        <a:pt x="14" y="9"/>
                        <a:pt x="13" y="11"/>
                      </a:cubicBezTo>
                      <a:cubicBezTo>
                        <a:pt x="11" y="12"/>
                        <a:pt x="10" y="13"/>
                        <a:pt x="8" y="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23" name="ïşľîḑe"/>
                <p:cNvSpPr/>
                <p:nvPr/>
              </p:nvSpPr>
              <p:spPr bwMode="auto">
                <a:xfrm>
                  <a:off x="4948238" y="3638551"/>
                  <a:ext cx="50800" cy="50800"/>
                </a:xfrm>
                <a:custGeom>
                  <a:avLst/>
                  <a:gdLst>
                    <a:gd name="T0" fmla="*/ 9 w 15"/>
                    <a:gd name="T1" fmla="*/ 3 h 15"/>
                    <a:gd name="T2" fmla="*/ 3 w 15"/>
                    <a:gd name="T3" fmla="*/ 10 h 15"/>
                    <a:gd name="T4" fmla="*/ 5 w 15"/>
                    <a:gd name="T5" fmla="*/ 11 h 15"/>
                    <a:gd name="T6" fmla="*/ 6 w 15"/>
                    <a:gd name="T7" fmla="*/ 12 h 15"/>
                    <a:gd name="T8" fmla="*/ 7 w 15"/>
                    <a:gd name="T9" fmla="*/ 13 h 15"/>
                    <a:gd name="T10" fmla="*/ 9 w 15"/>
                    <a:gd name="T11" fmla="*/ 12 h 15"/>
                    <a:gd name="T12" fmla="*/ 11 w 15"/>
                    <a:gd name="T13" fmla="*/ 10 h 15"/>
                    <a:gd name="T14" fmla="*/ 12 w 15"/>
                    <a:gd name="T15" fmla="*/ 8 h 15"/>
                    <a:gd name="T16" fmla="*/ 12 w 15"/>
                    <a:gd name="T17" fmla="*/ 7 h 15"/>
                    <a:gd name="T18" fmla="*/ 12 w 15"/>
                    <a:gd name="T19" fmla="*/ 6 h 15"/>
                    <a:gd name="T20" fmla="*/ 10 w 15"/>
                    <a:gd name="T21" fmla="*/ 4 h 15"/>
                    <a:gd name="T22" fmla="*/ 9 w 15"/>
                    <a:gd name="T23" fmla="*/ 3 h 15"/>
                    <a:gd name="T24" fmla="*/ 11 w 15"/>
                    <a:gd name="T25" fmla="*/ 14 h 15"/>
                    <a:gd name="T26" fmla="*/ 8 w 15"/>
                    <a:gd name="T27" fmla="*/ 15 h 15"/>
                    <a:gd name="T28" fmla="*/ 6 w 15"/>
                    <a:gd name="T29" fmla="*/ 15 h 15"/>
                    <a:gd name="T30" fmla="*/ 4 w 15"/>
                    <a:gd name="T31" fmla="*/ 13 h 15"/>
                    <a:gd name="T32" fmla="*/ 0 w 15"/>
                    <a:gd name="T33" fmla="*/ 10 h 15"/>
                    <a:gd name="T34" fmla="*/ 9 w 15"/>
                    <a:gd name="T35" fmla="*/ 0 h 15"/>
                    <a:gd name="T36" fmla="*/ 12 w 15"/>
                    <a:gd name="T37" fmla="*/ 3 h 15"/>
                    <a:gd name="T38" fmla="*/ 14 w 15"/>
                    <a:gd name="T39" fmla="*/ 5 h 15"/>
                    <a:gd name="T40" fmla="*/ 15 w 15"/>
                    <a:gd name="T41" fmla="*/ 7 h 15"/>
                    <a:gd name="T42" fmla="*/ 14 w 15"/>
                    <a:gd name="T43" fmla="*/ 10 h 15"/>
                    <a:gd name="T44" fmla="*/ 13 w 15"/>
                    <a:gd name="T45" fmla="*/ 12 h 15"/>
                    <a:gd name="T46" fmla="*/ 11 w 15"/>
                    <a:gd name="T47" fmla="*/ 14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15" h="15">
                      <a:moveTo>
                        <a:pt x="9" y="3"/>
                      </a:moveTo>
                      <a:cubicBezTo>
                        <a:pt x="3" y="10"/>
                        <a:pt x="3" y="10"/>
                        <a:pt x="3" y="10"/>
                      </a:cubicBezTo>
                      <a:cubicBezTo>
                        <a:pt x="5" y="11"/>
                        <a:pt x="5" y="11"/>
                        <a:pt x="5" y="11"/>
                      </a:cubicBezTo>
                      <a:cubicBezTo>
                        <a:pt x="5" y="12"/>
                        <a:pt x="6" y="12"/>
                        <a:pt x="6" y="12"/>
                      </a:cubicBezTo>
                      <a:cubicBezTo>
                        <a:pt x="7" y="13"/>
                        <a:pt x="7" y="13"/>
                        <a:pt x="7" y="13"/>
                      </a:cubicBezTo>
                      <a:cubicBezTo>
                        <a:pt x="8" y="13"/>
                        <a:pt x="8" y="13"/>
                        <a:pt x="9" y="12"/>
                      </a:cubicBezTo>
                      <a:cubicBezTo>
                        <a:pt x="9" y="12"/>
                        <a:pt x="10" y="11"/>
                        <a:pt x="11" y="10"/>
                      </a:cubicBezTo>
                      <a:cubicBezTo>
                        <a:pt x="11" y="10"/>
                        <a:pt x="12" y="9"/>
                        <a:pt x="12" y="8"/>
                      </a:cubicBezTo>
                      <a:cubicBezTo>
                        <a:pt x="12" y="8"/>
                        <a:pt x="12" y="7"/>
                        <a:pt x="12" y="7"/>
                      </a:cubicBezTo>
                      <a:cubicBezTo>
                        <a:pt x="12" y="7"/>
                        <a:pt x="12" y="6"/>
                        <a:pt x="12" y="6"/>
                      </a:cubicBezTo>
                      <a:cubicBezTo>
                        <a:pt x="11" y="5"/>
                        <a:pt x="11" y="5"/>
                        <a:pt x="10" y="4"/>
                      </a:cubicBezTo>
                      <a:cubicBezTo>
                        <a:pt x="9" y="3"/>
                        <a:pt x="9" y="3"/>
                        <a:pt x="9" y="3"/>
                      </a:cubicBezTo>
                      <a:close/>
                      <a:moveTo>
                        <a:pt x="11" y="14"/>
                      </a:moveTo>
                      <a:cubicBezTo>
                        <a:pt x="10" y="15"/>
                        <a:pt x="9" y="15"/>
                        <a:pt x="8" y="15"/>
                      </a:cubicBezTo>
                      <a:cubicBezTo>
                        <a:pt x="7" y="15"/>
                        <a:pt x="7" y="15"/>
                        <a:pt x="6" y="15"/>
                      </a:cubicBezTo>
                      <a:cubicBezTo>
                        <a:pt x="5" y="14"/>
                        <a:pt x="4" y="14"/>
                        <a:pt x="4" y="13"/>
                      </a:cubicBezTo>
                      <a:cubicBezTo>
                        <a:pt x="0" y="10"/>
                        <a:pt x="0" y="10"/>
                        <a:pt x="0" y="10"/>
                      </a:cubicBezTo>
                      <a:cubicBezTo>
                        <a:pt x="9" y="0"/>
                        <a:pt x="9" y="0"/>
                        <a:pt x="9" y="0"/>
                      </a:cubicBezTo>
                      <a:cubicBezTo>
                        <a:pt x="12" y="3"/>
                        <a:pt x="12" y="3"/>
                        <a:pt x="12" y="3"/>
                      </a:cubicBezTo>
                      <a:cubicBezTo>
                        <a:pt x="13" y="4"/>
                        <a:pt x="14" y="4"/>
                        <a:pt x="14" y="5"/>
                      </a:cubicBezTo>
                      <a:cubicBezTo>
                        <a:pt x="15" y="6"/>
                        <a:pt x="15" y="6"/>
                        <a:pt x="15" y="7"/>
                      </a:cubicBezTo>
                      <a:cubicBezTo>
                        <a:pt x="15" y="8"/>
                        <a:pt x="15" y="9"/>
                        <a:pt x="14" y="10"/>
                      </a:cubicBezTo>
                      <a:cubicBezTo>
                        <a:pt x="14" y="10"/>
                        <a:pt x="14" y="11"/>
                        <a:pt x="13" y="12"/>
                      </a:cubicBezTo>
                      <a:cubicBezTo>
                        <a:pt x="12" y="13"/>
                        <a:pt x="11" y="14"/>
                        <a:pt x="11" y="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24" name="ïšlïḑe"/>
                <p:cNvSpPr/>
                <p:nvPr/>
              </p:nvSpPr>
              <p:spPr bwMode="auto">
                <a:xfrm>
                  <a:off x="4913313" y="3605213"/>
                  <a:ext cx="58738" cy="57150"/>
                </a:xfrm>
                <a:custGeom>
                  <a:avLst/>
                  <a:gdLst>
                    <a:gd name="T0" fmla="*/ 37 w 37"/>
                    <a:gd name="T1" fmla="*/ 17 h 36"/>
                    <a:gd name="T2" fmla="*/ 14 w 37"/>
                    <a:gd name="T3" fmla="*/ 36 h 36"/>
                    <a:gd name="T4" fmla="*/ 10 w 37"/>
                    <a:gd name="T5" fmla="*/ 32 h 36"/>
                    <a:gd name="T6" fmla="*/ 18 w 37"/>
                    <a:gd name="T7" fmla="*/ 11 h 36"/>
                    <a:gd name="T8" fmla="*/ 4 w 37"/>
                    <a:gd name="T9" fmla="*/ 21 h 36"/>
                    <a:gd name="T10" fmla="*/ 0 w 37"/>
                    <a:gd name="T11" fmla="*/ 19 h 36"/>
                    <a:gd name="T12" fmla="*/ 20 w 37"/>
                    <a:gd name="T13" fmla="*/ 0 h 36"/>
                    <a:gd name="T14" fmla="*/ 25 w 37"/>
                    <a:gd name="T15" fmla="*/ 5 h 36"/>
                    <a:gd name="T16" fmla="*/ 18 w 37"/>
                    <a:gd name="T17" fmla="*/ 26 h 36"/>
                    <a:gd name="T18" fmla="*/ 33 w 37"/>
                    <a:gd name="T19" fmla="*/ 13 h 36"/>
                    <a:gd name="T20" fmla="*/ 37 w 37"/>
                    <a:gd name="T21" fmla="*/ 17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37" h="36">
                      <a:moveTo>
                        <a:pt x="37" y="17"/>
                      </a:moveTo>
                      <a:lnTo>
                        <a:pt x="14" y="36"/>
                      </a:lnTo>
                      <a:lnTo>
                        <a:pt x="10" y="32"/>
                      </a:lnTo>
                      <a:lnTo>
                        <a:pt x="18" y="11"/>
                      </a:lnTo>
                      <a:lnTo>
                        <a:pt x="4" y="21"/>
                      </a:lnTo>
                      <a:lnTo>
                        <a:pt x="0" y="19"/>
                      </a:lnTo>
                      <a:lnTo>
                        <a:pt x="20" y="0"/>
                      </a:lnTo>
                      <a:lnTo>
                        <a:pt x="25" y="5"/>
                      </a:lnTo>
                      <a:lnTo>
                        <a:pt x="18" y="26"/>
                      </a:lnTo>
                      <a:lnTo>
                        <a:pt x="33" y="13"/>
                      </a:lnTo>
                      <a:lnTo>
                        <a:pt x="37" y="1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25" name="îṣḻîḋé"/>
                <p:cNvSpPr/>
                <p:nvPr/>
              </p:nvSpPr>
              <p:spPr bwMode="auto">
                <a:xfrm>
                  <a:off x="4883150" y="3579813"/>
                  <a:ext cx="52388" cy="46038"/>
                </a:xfrm>
                <a:custGeom>
                  <a:avLst/>
                  <a:gdLst>
                    <a:gd name="T0" fmla="*/ 0 w 33"/>
                    <a:gd name="T1" fmla="*/ 4 h 29"/>
                    <a:gd name="T2" fmla="*/ 31 w 33"/>
                    <a:gd name="T3" fmla="*/ 0 h 29"/>
                    <a:gd name="T4" fmla="*/ 33 w 33"/>
                    <a:gd name="T5" fmla="*/ 4 h 29"/>
                    <a:gd name="T6" fmla="*/ 14 w 33"/>
                    <a:gd name="T7" fmla="*/ 29 h 29"/>
                    <a:gd name="T8" fmla="*/ 10 w 33"/>
                    <a:gd name="T9" fmla="*/ 23 h 29"/>
                    <a:gd name="T10" fmla="*/ 16 w 33"/>
                    <a:gd name="T11" fmla="*/ 16 h 29"/>
                    <a:gd name="T12" fmla="*/ 10 w 33"/>
                    <a:gd name="T13" fmla="*/ 8 h 29"/>
                    <a:gd name="T14" fmla="*/ 4 w 33"/>
                    <a:gd name="T15" fmla="*/ 8 h 29"/>
                    <a:gd name="T16" fmla="*/ 0 w 33"/>
                    <a:gd name="T17" fmla="*/ 4 h 29"/>
                    <a:gd name="T18" fmla="*/ 0 w 33"/>
                    <a:gd name="T19" fmla="*/ 4 h 29"/>
                    <a:gd name="T20" fmla="*/ 19 w 33"/>
                    <a:gd name="T21" fmla="*/ 14 h 29"/>
                    <a:gd name="T22" fmla="*/ 27 w 33"/>
                    <a:gd name="T23" fmla="*/ 4 h 29"/>
                    <a:gd name="T24" fmla="*/ 14 w 33"/>
                    <a:gd name="T25" fmla="*/ 6 h 29"/>
                    <a:gd name="T26" fmla="*/ 19 w 33"/>
                    <a:gd name="T27" fmla="*/ 14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3" h="29">
                      <a:moveTo>
                        <a:pt x="0" y="4"/>
                      </a:moveTo>
                      <a:lnTo>
                        <a:pt x="31" y="0"/>
                      </a:lnTo>
                      <a:lnTo>
                        <a:pt x="33" y="4"/>
                      </a:lnTo>
                      <a:lnTo>
                        <a:pt x="14" y="29"/>
                      </a:lnTo>
                      <a:lnTo>
                        <a:pt x="10" y="23"/>
                      </a:lnTo>
                      <a:lnTo>
                        <a:pt x="16" y="16"/>
                      </a:lnTo>
                      <a:lnTo>
                        <a:pt x="10" y="8"/>
                      </a:lnTo>
                      <a:lnTo>
                        <a:pt x="4" y="8"/>
                      </a:lnTo>
                      <a:lnTo>
                        <a:pt x="0" y="4"/>
                      </a:lnTo>
                      <a:lnTo>
                        <a:pt x="0" y="4"/>
                      </a:lnTo>
                      <a:close/>
                      <a:moveTo>
                        <a:pt x="19" y="14"/>
                      </a:moveTo>
                      <a:lnTo>
                        <a:pt x="27" y="4"/>
                      </a:lnTo>
                      <a:lnTo>
                        <a:pt x="14" y="6"/>
                      </a:lnTo>
                      <a:lnTo>
                        <a:pt x="19" y="1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26" name="îSļïde"/>
                <p:cNvSpPr/>
                <p:nvPr/>
              </p:nvSpPr>
              <p:spPr bwMode="auto">
                <a:xfrm>
                  <a:off x="4865688" y="3525838"/>
                  <a:ext cx="53975" cy="49213"/>
                </a:xfrm>
                <a:custGeom>
                  <a:avLst/>
                  <a:gdLst>
                    <a:gd name="T0" fmla="*/ 15 w 34"/>
                    <a:gd name="T1" fmla="*/ 10 h 31"/>
                    <a:gd name="T2" fmla="*/ 2 w 34"/>
                    <a:gd name="T3" fmla="*/ 15 h 31"/>
                    <a:gd name="T4" fmla="*/ 0 w 34"/>
                    <a:gd name="T5" fmla="*/ 8 h 31"/>
                    <a:gd name="T6" fmla="*/ 27 w 34"/>
                    <a:gd name="T7" fmla="*/ 0 h 31"/>
                    <a:gd name="T8" fmla="*/ 30 w 34"/>
                    <a:gd name="T9" fmla="*/ 4 h 31"/>
                    <a:gd name="T10" fmla="*/ 19 w 34"/>
                    <a:gd name="T11" fmla="*/ 8 h 31"/>
                    <a:gd name="T12" fmla="*/ 21 w 34"/>
                    <a:gd name="T13" fmla="*/ 19 h 31"/>
                    <a:gd name="T14" fmla="*/ 34 w 34"/>
                    <a:gd name="T15" fmla="*/ 15 h 31"/>
                    <a:gd name="T16" fmla="*/ 34 w 34"/>
                    <a:gd name="T17" fmla="*/ 21 h 31"/>
                    <a:gd name="T18" fmla="*/ 9 w 34"/>
                    <a:gd name="T19" fmla="*/ 31 h 31"/>
                    <a:gd name="T20" fmla="*/ 7 w 34"/>
                    <a:gd name="T21" fmla="*/ 25 h 31"/>
                    <a:gd name="T22" fmla="*/ 17 w 34"/>
                    <a:gd name="T23" fmla="*/ 21 h 31"/>
                    <a:gd name="T24" fmla="*/ 15 w 34"/>
                    <a:gd name="T25" fmla="*/ 10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4" h="31">
                      <a:moveTo>
                        <a:pt x="15" y="10"/>
                      </a:moveTo>
                      <a:lnTo>
                        <a:pt x="2" y="15"/>
                      </a:lnTo>
                      <a:lnTo>
                        <a:pt x="0" y="8"/>
                      </a:lnTo>
                      <a:lnTo>
                        <a:pt x="27" y="0"/>
                      </a:lnTo>
                      <a:lnTo>
                        <a:pt x="30" y="4"/>
                      </a:lnTo>
                      <a:lnTo>
                        <a:pt x="19" y="8"/>
                      </a:lnTo>
                      <a:lnTo>
                        <a:pt x="21" y="19"/>
                      </a:lnTo>
                      <a:lnTo>
                        <a:pt x="34" y="15"/>
                      </a:lnTo>
                      <a:lnTo>
                        <a:pt x="34" y="21"/>
                      </a:lnTo>
                      <a:lnTo>
                        <a:pt x="9" y="31"/>
                      </a:lnTo>
                      <a:lnTo>
                        <a:pt x="7" y="25"/>
                      </a:lnTo>
                      <a:lnTo>
                        <a:pt x="17" y="21"/>
                      </a:lnTo>
                      <a:lnTo>
                        <a:pt x="15" y="1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27" name="íṧlíḓê"/>
                <p:cNvSpPr/>
                <p:nvPr/>
              </p:nvSpPr>
              <p:spPr bwMode="auto">
                <a:xfrm>
                  <a:off x="4856163" y="3486151"/>
                  <a:ext cx="49213" cy="39688"/>
                </a:xfrm>
                <a:custGeom>
                  <a:avLst/>
                  <a:gdLst>
                    <a:gd name="T0" fmla="*/ 4 w 15"/>
                    <a:gd name="T1" fmla="*/ 1 h 12"/>
                    <a:gd name="T2" fmla="*/ 5 w 15"/>
                    <a:gd name="T3" fmla="*/ 3 h 12"/>
                    <a:gd name="T4" fmla="*/ 3 w 15"/>
                    <a:gd name="T5" fmla="*/ 4 h 12"/>
                    <a:gd name="T6" fmla="*/ 3 w 15"/>
                    <a:gd name="T7" fmla="*/ 6 h 12"/>
                    <a:gd name="T8" fmla="*/ 4 w 15"/>
                    <a:gd name="T9" fmla="*/ 8 h 12"/>
                    <a:gd name="T10" fmla="*/ 5 w 15"/>
                    <a:gd name="T11" fmla="*/ 9 h 12"/>
                    <a:gd name="T12" fmla="*/ 6 w 15"/>
                    <a:gd name="T13" fmla="*/ 8 h 12"/>
                    <a:gd name="T14" fmla="*/ 6 w 15"/>
                    <a:gd name="T15" fmla="*/ 7 h 12"/>
                    <a:gd name="T16" fmla="*/ 6 w 15"/>
                    <a:gd name="T17" fmla="*/ 5 h 12"/>
                    <a:gd name="T18" fmla="*/ 7 w 15"/>
                    <a:gd name="T19" fmla="*/ 2 h 12"/>
                    <a:gd name="T20" fmla="*/ 10 w 15"/>
                    <a:gd name="T21" fmla="*/ 0 h 12"/>
                    <a:gd name="T22" fmla="*/ 12 w 15"/>
                    <a:gd name="T23" fmla="*/ 0 h 12"/>
                    <a:gd name="T24" fmla="*/ 13 w 15"/>
                    <a:gd name="T25" fmla="*/ 2 h 12"/>
                    <a:gd name="T26" fmla="*/ 14 w 15"/>
                    <a:gd name="T27" fmla="*/ 4 h 12"/>
                    <a:gd name="T28" fmla="*/ 14 w 15"/>
                    <a:gd name="T29" fmla="*/ 8 h 12"/>
                    <a:gd name="T30" fmla="*/ 11 w 15"/>
                    <a:gd name="T31" fmla="*/ 10 h 12"/>
                    <a:gd name="T32" fmla="*/ 11 w 15"/>
                    <a:gd name="T33" fmla="*/ 7 h 12"/>
                    <a:gd name="T34" fmla="*/ 12 w 15"/>
                    <a:gd name="T35" fmla="*/ 6 h 12"/>
                    <a:gd name="T36" fmla="*/ 12 w 15"/>
                    <a:gd name="T37" fmla="*/ 5 h 12"/>
                    <a:gd name="T38" fmla="*/ 11 w 15"/>
                    <a:gd name="T39" fmla="*/ 3 h 12"/>
                    <a:gd name="T40" fmla="*/ 10 w 15"/>
                    <a:gd name="T41" fmla="*/ 3 h 12"/>
                    <a:gd name="T42" fmla="*/ 10 w 15"/>
                    <a:gd name="T43" fmla="*/ 3 h 12"/>
                    <a:gd name="T44" fmla="*/ 9 w 15"/>
                    <a:gd name="T45" fmla="*/ 6 h 12"/>
                    <a:gd name="T46" fmla="*/ 9 w 15"/>
                    <a:gd name="T47" fmla="*/ 9 h 12"/>
                    <a:gd name="T48" fmla="*/ 8 w 15"/>
                    <a:gd name="T49" fmla="*/ 10 h 12"/>
                    <a:gd name="T50" fmla="*/ 6 w 15"/>
                    <a:gd name="T51" fmla="*/ 11 h 12"/>
                    <a:gd name="T52" fmla="*/ 3 w 15"/>
                    <a:gd name="T53" fmla="*/ 11 h 12"/>
                    <a:gd name="T54" fmla="*/ 1 w 15"/>
                    <a:gd name="T55" fmla="*/ 10 h 12"/>
                    <a:gd name="T56" fmla="*/ 0 w 15"/>
                    <a:gd name="T57" fmla="*/ 7 h 12"/>
                    <a:gd name="T58" fmla="*/ 1 w 15"/>
                    <a:gd name="T59" fmla="*/ 3 h 12"/>
                    <a:gd name="T60" fmla="*/ 4 w 15"/>
                    <a:gd name="T61" fmla="*/ 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15" h="12">
                      <a:moveTo>
                        <a:pt x="4" y="1"/>
                      </a:moveTo>
                      <a:cubicBezTo>
                        <a:pt x="5" y="3"/>
                        <a:pt x="5" y="3"/>
                        <a:pt x="5" y="3"/>
                      </a:cubicBezTo>
                      <a:cubicBezTo>
                        <a:pt x="4" y="3"/>
                        <a:pt x="3" y="4"/>
                        <a:pt x="3" y="4"/>
                      </a:cubicBezTo>
                      <a:cubicBezTo>
                        <a:pt x="3" y="5"/>
                        <a:pt x="3" y="6"/>
                        <a:pt x="3" y="6"/>
                      </a:cubicBezTo>
                      <a:cubicBezTo>
                        <a:pt x="3" y="7"/>
                        <a:pt x="3" y="8"/>
                        <a:pt x="4" y="8"/>
                      </a:cubicBezTo>
                      <a:cubicBezTo>
                        <a:pt x="4" y="9"/>
                        <a:pt x="5" y="9"/>
                        <a:pt x="5" y="9"/>
                      </a:cubicBezTo>
                      <a:cubicBezTo>
                        <a:pt x="5" y="9"/>
                        <a:pt x="6" y="8"/>
                        <a:pt x="6" y="8"/>
                      </a:cubicBezTo>
                      <a:cubicBezTo>
                        <a:pt x="6" y="8"/>
                        <a:pt x="6" y="8"/>
                        <a:pt x="6" y="7"/>
                      </a:cubicBezTo>
                      <a:cubicBezTo>
                        <a:pt x="6" y="7"/>
                        <a:pt x="6" y="6"/>
                        <a:pt x="6" y="5"/>
                      </a:cubicBezTo>
                      <a:cubicBezTo>
                        <a:pt x="7" y="3"/>
                        <a:pt x="7" y="2"/>
                        <a:pt x="7" y="2"/>
                      </a:cubicBezTo>
                      <a:cubicBezTo>
                        <a:pt x="8" y="1"/>
                        <a:pt x="9" y="0"/>
                        <a:pt x="10" y="0"/>
                      </a:cubicBezTo>
                      <a:cubicBezTo>
                        <a:pt x="10" y="0"/>
                        <a:pt x="11" y="0"/>
                        <a:pt x="12" y="0"/>
                      </a:cubicBezTo>
                      <a:cubicBezTo>
                        <a:pt x="12" y="1"/>
                        <a:pt x="13" y="1"/>
                        <a:pt x="13" y="2"/>
                      </a:cubicBezTo>
                      <a:cubicBezTo>
                        <a:pt x="14" y="2"/>
                        <a:pt x="14" y="3"/>
                        <a:pt x="14" y="4"/>
                      </a:cubicBezTo>
                      <a:cubicBezTo>
                        <a:pt x="15" y="6"/>
                        <a:pt x="14" y="7"/>
                        <a:pt x="14" y="8"/>
                      </a:cubicBezTo>
                      <a:cubicBezTo>
                        <a:pt x="13" y="9"/>
                        <a:pt x="12" y="10"/>
                        <a:pt x="11" y="10"/>
                      </a:cubicBezTo>
                      <a:cubicBezTo>
                        <a:pt x="11" y="7"/>
                        <a:pt x="11" y="7"/>
                        <a:pt x="11" y="7"/>
                      </a:cubicBezTo>
                      <a:cubicBezTo>
                        <a:pt x="11" y="7"/>
                        <a:pt x="12" y="7"/>
                        <a:pt x="12" y="6"/>
                      </a:cubicBezTo>
                      <a:cubicBezTo>
                        <a:pt x="12" y="6"/>
                        <a:pt x="12" y="5"/>
                        <a:pt x="12" y="5"/>
                      </a:cubicBezTo>
                      <a:cubicBezTo>
                        <a:pt x="12" y="4"/>
                        <a:pt x="12" y="3"/>
                        <a:pt x="11" y="3"/>
                      </a:cubicBezTo>
                      <a:cubicBezTo>
                        <a:pt x="11" y="3"/>
                        <a:pt x="11" y="2"/>
                        <a:pt x="10" y="3"/>
                      </a:cubicBezTo>
                      <a:cubicBezTo>
                        <a:pt x="10" y="3"/>
                        <a:pt x="10" y="3"/>
                        <a:pt x="10" y="3"/>
                      </a:cubicBezTo>
                      <a:cubicBezTo>
                        <a:pt x="9" y="3"/>
                        <a:pt x="9" y="4"/>
                        <a:pt x="9" y="6"/>
                      </a:cubicBezTo>
                      <a:cubicBezTo>
                        <a:pt x="9" y="7"/>
                        <a:pt x="9" y="8"/>
                        <a:pt x="9" y="9"/>
                      </a:cubicBezTo>
                      <a:cubicBezTo>
                        <a:pt x="8" y="9"/>
                        <a:pt x="8" y="10"/>
                        <a:pt x="8" y="10"/>
                      </a:cubicBezTo>
                      <a:cubicBezTo>
                        <a:pt x="7" y="11"/>
                        <a:pt x="6" y="11"/>
                        <a:pt x="6" y="11"/>
                      </a:cubicBezTo>
                      <a:cubicBezTo>
                        <a:pt x="5" y="12"/>
                        <a:pt x="4" y="11"/>
                        <a:pt x="3" y="11"/>
                      </a:cubicBezTo>
                      <a:cubicBezTo>
                        <a:pt x="3" y="11"/>
                        <a:pt x="2" y="10"/>
                        <a:pt x="1" y="10"/>
                      </a:cubicBezTo>
                      <a:cubicBezTo>
                        <a:pt x="1" y="9"/>
                        <a:pt x="1" y="8"/>
                        <a:pt x="0" y="7"/>
                      </a:cubicBezTo>
                      <a:cubicBezTo>
                        <a:pt x="0" y="5"/>
                        <a:pt x="0" y="4"/>
                        <a:pt x="1" y="3"/>
                      </a:cubicBezTo>
                      <a:cubicBezTo>
                        <a:pt x="2" y="2"/>
                        <a:pt x="3" y="1"/>
                        <a:pt x="4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28" name="i$ḻiḓè"/>
                <p:cNvSpPr/>
                <p:nvPr/>
              </p:nvSpPr>
              <p:spPr bwMode="auto">
                <a:xfrm>
                  <a:off x="4916488" y="3205163"/>
                  <a:ext cx="474663" cy="477838"/>
                </a:xfrm>
                <a:custGeom>
                  <a:avLst/>
                  <a:gdLst>
                    <a:gd name="T0" fmla="*/ 72 w 144"/>
                    <a:gd name="T1" fmla="*/ 143 h 143"/>
                    <a:gd name="T2" fmla="*/ 0 w 144"/>
                    <a:gd name="T3" fmla="*/ 72 h 143"/>
                    <a:gd name="T4" fmla="*/ 72 w 144"/>
                    <a:gd name="T5" fmla="*/ 0 h 143"/>
                    <a:gd name="T6" fmla="*/ 144 w 144"/>
                    <a:gd name="T7" fmla="*/ 72 h 143"/>
                    <a:gd name="T8" fmla="*/ 72 w 144"/>
                    <a:gd name="T9" fmla="*/ 143 h 143"/>
                    <a:gd name="T10" fmla="*/ 3 w 144"/>
                    <a:gd name="T11" fmla="*/ 72 h 143"/>
                    <a:gd name="T12" fmla="*/ 10 w 144"/>
                    <a:gd name="T13" fmla="*/ 102 h 143"/>
                    <a:gd name="T14" fmla="*/ 133 w 144"/>
                    <a:gd name="T15" fmla="*/ 102 h 143"/>
                    <a:gd name="T16" fmla="*/ 141 w 144"/>
                    <a:gd name="T17" fmla="*/ 72 h 143"/>
                    <a:gd name="T18" fmla="*/ 72 w 144"/>
                    <a:gd name="T19" fmla="*/ 3 h 143"/>
                    <a:gd name="T20" fmla="*/ 3 w 144"/>
                    <a:gd name="T21" fmla="*/ 72 h 143"/>
                    <a:gd name="T22" fmla="*/ 132 w 144"/>
                    <a:gd name="T23" fmla="*/ 106 h 143"/>
                    <a:gd name="T24" fmla="*/ 12 w 144"/>
                    <a:gd name="T25" fmla="*/ 106 h 143"/>
                    <a:gd name="T26" fmla="*/ 72 w 144"/>
                    <a:gd name="T27" fmla="*/ 140 h 143"/>
                    <a:gd name="T28" fmla="*/ 132 w 144"/>
                    <a:gd name="T29" fmla="*/ 106 h 1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44" h="143">
                      <a:moveTo>
                        <a:pt x="72" y="143"/>
                      </a:moveTo>
                      <a:cubicBezTo>
                        <a:pt x="32" y="143"/>
                        <a:pt x="0" y="111"/>
                        <a:pt x="0" y="72"/>
                      </a:cubicBezTo>
                      <a:cubicBezTo>
                        <a:pt x="0" y="32"/>
                        <a:pt x="32" y="0"/>
                        <a:pt x="72" y="0"/>
                      </a:cubicBezTo>
                      <a:cubicBezTo>
                        <a:pt x="111" y="0"/>
                        <a:pt x="144" y="32"/>
                        <a:pt x="144" y="72"/>
                      </a:cubicBezTo>
                      <a:cubicBezTo>
                        <a:pt x="144" y="111"/>
                        <a:pt x="111" y="143"/>
                        <a:pt x="72" y="143"/>
                      </a:cubicBezTo>
                      <a:close/>
                      <a:moveTo>
                        <a:pt x="3" y="72"/>
                      </a:moveTo>
                      <a:cubicBezTo>
                        <a:pt x="3" y="83"/>
                        <a:pt x="6" y="93"/>
                        <a:pt x="10" y="102"/>
                      </a:cubicBezTo>
                      <a:cubicBezTo>
                        <a:pt x="133" y="102"/>
                        <a:pt x="133" y="102"/>
                        <a:pt x="133" y="102"/>
                      </a:cubicBezTo>
                      <a:cubicBezTo>
                        <a:pt x="138" y="93"/>
                        <a:pt x="141" y="83"/>
                        <a:pt x="141" y="72"/>
                      </a:cubicBezTo>
                      <a:cubicBezTo>
                        <a:pt x="141" y="34"/>
                        <a:pt x="110" y="3"/>
                        <a:pt x="72" y="3"/>
                      </a:cubicBezTo>
                      <a:cubicBezTo>
                        <a:pt x="34" y="3"/>
                        <a:pt x="3" y="34"/>
                        <a:pt x="3" y="72"/>
                      </a:cubicBezTo>
                      <a:close/>
                      <a:moveTo>
                        <a:pt x="132" y="106"/>
                      </a:moveTo>
                      <a:cubicBezTo>
                        <a:pt x="12" y="106"/>
                        <a:pt x="12" y="106"/>
                        <a:pt x="12" y="106"/>
                      </a:cubicBezTo>
                      <a:cubicBezTo>
                        <a:pt x="24" y="126"/>
                        <a:pt x="46" y="140"/>
                        <a:pt x="72" y="140"/>
                      </a:cubicBezTo>
                      <a:cubicBezTo>
                        <a:pt x="97" y="140"/>
                        <a:pt x="120" y="126"/>
                        <a:pt x="132" y="10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29" name="ïṡ1iḑè"/>
                <p:cNvSpPr/>
                <p:nvPr/>
              </p:nvSpPr>
              <p:spPr bwMode="auto">
                <a:xfrm>
                  <a:off x="4948238" y="3235326"/>
                  <a:ext cx="411163" cy="306388"/>
                </a:xfrm>
                <a:custGeom>
                  <a:avLst/>
                  <a:gdLst>
                    <a:gd name="T0" fmla="*/ 114 w 124"/>
                    <a:gd name="T1" fmla="*/ 68 h 92"/>
                    <a:gd name="T2" fmla="*/ 103 w 124"/>
                    <a:gd name="T3" fmla="*/ 62 h 92"/>
                    <a:gd name="T4" fmla="*/ 95 w 124"/>
                    <a:gd name="T5" fmla="*/ 68 h 92"/>
                    <a:gd name="T6" fmla="*/ 83 w 124"/>
                    <a:gd name="T7" fmla="*/ 62 h 92"/>
                    <a:gd name="T8" fmla="*/ 70 w 124"/>
                    <a:gd name="T9" fmla="*/ 81 h 92"/>
                    <a:gd name="T10" fmla="*/ 104 w 124"/>
                    <a:gd name="T11" fmla="*/ 76 h 92"/>
                    <a:gd name="T12" fmla="*/ 124 w 124"/>
                    <a:gd name="T13" fmla="*/ 83 h 92"/>
                    <a:gd name="T14" fmla="*/ 81 w 124"/>
                    <a:gd name="T15" fmla="*/ 84 h 92"/>
                    <a:gd name="T16" fmla="*/ 43 w 124"/>
                    <a:gd name="T17" fmla="*/ 84 h 92"/>
                    <a:gd name="T18" fmla="*/ 0 w 124"/>
                    <a:gd name="T19" fmla="*/ 83 h 92"/>
                    <a:gd name="T20" fmla="*/ 19 w 124"/>
                    <a:gd name="T21" fmla="*/ 76 h 92"/>
                    <a:gd name="T22" fmla="*/ 54 w 124"/>
                    <a:gd name="T23" fmla="*/ 81 h 92"/>
                    <a:gd name="T24" fmla="*/ 53 w 124"/>
                    <a:gd name="T25" fmla="*/ 62 h 92"/>
                    <a:gd name="T26" fmla="*/ 44 w 124"/>
                    <a:gd name="T27" fmla="*/ 55 h 92"/>
                    <a:gd name="T28" fmla="*/ 30 w 124"/>
                    <a:gd name="T29" fmla="*/ 66 h 92"/>
                    <a:gd name="T30" fmla="*/ 24 w 124"/>
                    <a:gd name="T31" fmla="*/ 55 h 92"/>
                    <a:gd name="T32" fmla="*/ 10 w 124"/>
                    <a:gd name="T33" fmla="*/ 66 h 92"/>
                    <a:gd name="T34" fmla="*/ 4 w 124"/>
                    <a:gd name="T35" fmla="*/ 56 h 92"/>
                    <a:gd name="T36" fmla="*/ 20 w 124"/>
                    <a:gd name="T37" fmla="*/ 47 h 92"/>
                    <a:gd name="T38" fmla="*/ 45 w 124"/>
                    <a:gd name="T39" fmla="*/ 35 h 92"/>
                    <a:gd name="T40" fmla="*/ 79 w 124"/>
                    <a:gd name="T41" fmla="*/ 35 h 92"/>
                    <a:gd name="T42" fmla="*/ 107 w 124"/>
                    <a:gd name="T43" fmla="*/ 53 h 92"/>
                    <a:gd name="T44" fmla="*/ 120 w 124"/>
                    <a:gd name="T45" fmla="*/ 62 h 92"/>
                    <a:gd name="T46" fmla="*/ 47 w 124"/>
                    <a:gd name="T47" fmla="*/ 47 h 92"/>
                    <a:gd name="T48" fmla="*/ 60 w 124"/>
                    <a:gd name="T49" fmla="*/ 37 h 92"/>
                    <a:gd name="T50" fmla="*/ 65 w 124"/>
                    <a:gd name="T51" fmla="*/ 48 h 92"/>
                    <a:gd name="T52" fmla="*/ 66 w 124"/>
                    <a:gd name="T53" fmla="*/ 55 h 92"/>
                    <a:gd name="T54" fmla="*/ 62 w 124"/>
                    <a:gd name="T55" fmla="*/ 17 h 92"/>
                    <a:gd name="T56" fmla="*/ 90 w 124"/>
                    <a:gd name="T57" fmla="*/ 35 h 92"/>
                    <a:gd name="T58" fmla="*/ 88 w 124"/>
                    <a:gd name="T59" fmla="*/ 54 h 92"/>
                    <a:gd name="T60" fmla="*/ 90 w 124"/>
                    <a:gd name="T61" fmla="*/ 35 h 92"/>
                    <a:gd name="T62" fmla="*/ 29 w 124"/>
                    <a:gd name="T63" fmla="*/ 47 h 92"/>
                    <a:gd name="T64" fmla="*/ 41 w 124"/>
                    <a:gd name="T65" fmla="*/ 42 h 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124" h="92">
                      <a:moveTo>
                        <a:pt x="112" y="62"/>
                      </a:moveTo>
                      <a:cubicBezTo>
                        <a:pt x="114" y="68"/>
                        <a:pt x="114" y="68"/>
                        <a:pt x="114" y="68"/>
                      </a:cubicBezTo>
                      <a:cubicBezTo>
                        <a:pt x="105" y="68"/>
                        <a:pt x="105" y="68"/>
                        <a:pt x="105" y="68"/>
                      </a:cubicBezTo>
                      <a:cubicBezTo>
                        <a:pt x="103" y="62"/>
                        <a:pt x="103" y="62"/>
                        <a:pt x="103" y="62"/>
                      </a:cubicBezTo>
                      <a:cubicBezTo>
                        <a:pt x="92" y="62"/>
                        <a:pt x="92" y="62"/>
                        <a:pt x="92" y="62"/>
                      </a:cubicBezTo>
                      <a:cubicBezTo>
                        <a:pt x="95" y="68"/>
                        <a:pt x="95" y="68"/>
                        <a:pt x="95" y="68"/>
                      </a:cubicBezTo>
                      <a:cubicBezTo>
                        <a:pt x="86" y="68"/>
                        <a:pt x="86" y="68"/>
                        <a:pt x="86" y="68"/>
                      </a:cubicBezTo>
                      <a:cubicBezTo>
                        <a:pt x="83" y="62"/>
                        <a:pt x="83" y="62"/>
                        <a:pt x="83" y="62"/>
                      </a:cubicBezTo>
                      <a:cubicBezTo>
                        <a:pt x="67" y="62"/>
                        <a:pt x="67" y="62"/>
                        <a:pt x="67" y="62"/>
                      </a:cubicBezTo>
                      <a:cubicBezTo>
                        <a:pt x="70" y="81"/>
                        <a:pt x="70" y="81"/>
                        <a:pt x="70" y="81"/>
                      </a:cubicBezTo>
                      <a:cubicBezTo>
                        <a:pt x="70" y="81"/>
                        <a:pt x="73" y="83"/>
                        <a:pt x="81" y="77"/>
                      </a:cubicBezTo>
                      <a:cubicBezTo>
                        <a:pt x="81" y="77"/>
                        <a:pt x="92" y="88"/>
                        <a:pt x="104" y="76"/>
                      </a:cubicBezTo>
                      <a:cubicBezTo>
                        <a:pt x="104" y="76"/>
                        <a:pt x="112" y="85"/>
                        <a:pt x="122" y="77"/>
                      </a:cubicBezTo>
                      <a:cubicBezTo>
                        <a:pt x="124" y="83"/>
                        <a:pt x="124" y="83"/>
                        <a:pt x="124" y="83"/>
                      </a:cubicBezTo>
                      <a:cubicBezTo>
                        <a:pt x="124" y="83"/>
                        <a:pt x="115" y="90"/>
                        <a:pt x="104" y="84"/>
                      </a:cubicBezTo>
                      <a:cubicBezTo>
                        <a:pt x="104" y="84"/>
                        <a:pt x="92" y="92"/>
                        <a:pt x="81" y="84"/>
                      </a:cubicBezTo>
                      <a:cubicBezTo>
                        <a:pt x="81" y="84"/>
                        <a:pt x="70" y="92"/>
                        <a:pt x="62" y="84"/>
                      </a:cubicBezTo>
                      <a:cubicBezTo>
                        <a:pt x="62" y="84"/>
                        <a:pt x="56" y="92"/>
                        <a:pt x="43" y="84"/>
                      </a:cubicBezTo>
                      <a:cubicBezTo>
                        <a:pt x="43" y="84"/>
                        <a:pt x="33" y="92"/>
                        <a:pt x="19" y="83"/>
                      </a:cubicBezTo>
                      <a:cubicBezTo>
                        <a:pt x="19" y="83"/>
                        <a:pt x="10" y="90"/>
                        <a:pt x="0" y="83"/>
                      </a:cubicBezTo>
                      <a:cubicBezTo>
                        <a:pt x="2" y="78"/>
                        <a:pt x="2" y="78"/>
                        <a:pt x="2" y="78"/>
                      </a:cubicBezTo>
                      <a:cubicBezTo>
                        <a:pt x="2" y="78"/>
                        <a:pt x="11" y="85"/>
                        <a:pt x="19" y="76"/>
                      </a:cubicBezTo>
                      <a:cubicBezTo>
                        <a:pt x="19" y="76"/>
                        <a:pt x="30" y="88"/>
                        <a:pt x="43" y="77"/>
                      </a:cubicBezTo>
                      <a:cubicBezTo>
                        <a:pt x="43" y="77"/>
                        <a:pt x="50" y="82"/>
                        <a:pt x="54" y="81"/>
                      </a:cubicBezTo>
                      <a:cubicBezTo>
                        <a:pt x="57" y="62"/>
                        <a:pt x="57" y="62"/>
                        <a:pt x="57" y="62"/>
                      </a:cubicBezTo>
                      <a:cubicBezTo>
                        <a:pt x="53" y="62"/>
                        <a:pt x="53" y="62"/>
                        <a:pt x="53" y="62"/>
                      </a:cubicBezTo>
                      <a:cubicBezTo>
                        <a:pt x="58" y="55"/>
                        <a:pt x="58" y="55"/>
                        <a:pt x="58" y="55"/>
                      </a:cubicBezTo>
                      <a:cubicBezTo>
                        <a:pt x="44" y="55"/>
                        <a:pt x="44" y="55"/>
                        <a:pt x="44" y="55"/>
                      </a:cubicBezTo>
                      <a:cubicBezTo>
                        <a:pt x="39" y="66"/>
                        <a:pt x="39" y="66"/>
                        <a:pt x="39" y="66"/>
                      </a:cubicBezTo>
                      <a:cubicBezTo>
                        <a:pt x="30" y="66"/>
                        <a:pt x="30" y="66"/>
                        <a:pt x="30" y="66"/>
                      </a:cubicBezTo>
                      <a:cubicBezTo>
                        <a:pt x="35" y="55"/>
                        <a:pt x="35" y="55"/>
                        <a:pt x="35" y="55"/>
                      </a:cubicBezTo>
                      <a:cubicBezTo>
                        <a:pt x="24" y="55"/>
                        <a:pt x="24" y="55"/>
                        <a:pt x="24" y="55"/>
                      </a:cubicBezTo>
                      <a:cubicBezTo>
                        <a:pt x="19" y="66"/>
                        <a:pt x="19" y="66"/>
                        <a:pt x="19" y="66"/>
                      </a:cubicBezTo>
                      <a:cubicBezTo>
                        <a:pt x="10" y="66"/>
                        <a:pt x="10" y="66"/>
                        <a:pt x="10" y="66"/>
                      </a:cubicBezTo>
                      <a:cubicBezTo>
                        <a:pt x="15" y="55"/>
                        <a:pt x="15" y="55"/>
                        <a:pt x="15" y="55"/>
                      </a:cubicBezTo>
                      <a:cubicBezTo>
                        <a:pt x="4" y="56"/>
                        <a:pt x="4" y="56"/>
                        <a:pt x="4" y="56"/>
                      </a:cubicBezTo>
                      <a:cubicBezTo>
                        <a:pt x="4" y="46"/>
                        <a:pt x="4" y="46"/>
                        <a:pt x="4" y="46"/>
                      </a:cubicBezTo>
                      <a:cubicBezTo>
                        <a:pt x="20" y="47"/>
                        <a:pt x="20" y="47"/>
                        <a:pt x="20" y="47"/>
                      </a:cubicBezTo>
                      <a:cubicBezTo>
                        <a:pt x="32" y="22"/>
                        <a:pt x="32" y="22"/>
                        <a:pt x="32" y="22"/>
                      </a:cubicBezTo>
                      <a:cubicBezTo>
                        <a:pt x="45" y="35"/>
                        <a:pt x="45" y="35"/>
                        <a:pt x="45" y="35"/>
                      </a:cubicBezTo>
                      <a:cubicBezTo>
                        <a:pt x="62" y="0"/>
                        <a:pt x="62" y="0"/>
                        <a:pt x="62" y="0"/>
                      </a:cubicBezTo>
                      <a:cubicBezTo>
                        <a:pt x="79" y="35"/>
                        <a:pt x="79" y="35"/>
                        <a:pt x="79" y="35"/>
                      </a:cubicBezTo>
                      <a:cubicBezTo>
                        <a:pt x="92" y="22"/>
                        <a:pt x="92" y="22"/>
                        <a:pt x="92" y="22"/>
                      </a:cubicBezTo>
                      <a:cubicBezTo>
                        <a:pt x="107" y="53"/>
                        <a:pt x="107" y="53"/>
                        <a:pt x="107" y="53"/>
                      </a:cubicBezTo>
                      <a:cubicBezTo>
                        <a:pt x="120" y="53"/>
                        <a:pt x="120" y="53"/>
                        <a:pt x="120" y="53"/>
                      </a:cubicBezTo>
                      <a:cubicBezTo>
                        <a:pt x="120" y="62"/>
                        <a:pt x="120" y="62"/>
                        <a:pt x="120" y="62"/>
                      </a:cubicBezTo>
                      <a:cubicBezTo>
                        <a:pt x="112" y="62"/>
                        <a:pt x="112" y="62"/>
                        <a:pt x="112" y="62"/>
                      </a:cubicBezTo>
                      <a:close/>
                      <a:moveTo>
                        <a:pt x="47" y="47"/>
                      </a:moveTo>
                      <a:cubicBezTo>
                        <a:pt x="58" y="48"/>
                        <a:pt x="58" y="48"/>
                        <a:pt x="58" y="48"/>
                      </a:cubicBezTo>
                      <a:cubicBezTo>
                        <a:pt x="60" y="37"/>
                        <a:pt x="60" y="37"/>
                        <a:pt x="60" y="37"/>
                      </a:cubicBezTo>
                      <a:cubicBezTo>
                        <a:pt x="64" y="37"/>
                        <a:pt x="64" y="37"/>
                        <a:pt x="64" y="37"/>
                      </a:cubicBezTo>
                      <a:cubicBezTo>
                        <a:pt x="65" y="48"/>
                        <a:pt x="65" y="48"/>
                        <a:pt x="65" y="48"/>
                      </a:cubicBezTo>
                      <a:cubicBezTo>
                        <a:pt x="71" y="48"/>
                        <a:pt x="71" y="48"/>
                        <a:pt x="71" y="48"/>
                      </a:cubicBezTo>
                      <a:cubicBezTo>
                        <a:pt x="66" y="55"/>
                        <a:pt x="66" y="55"/>
                        <a:pt x="66" y="55"/>
                      </a:cubicBezTo>
                      <a:cubicBezTo>
                        <a:pt x="79" y="54"/>
                        <a:pt x="79" y="54"/>
                        <a:pt x="79" y="54"/>
                      </a:cubicBezTo>
                      <a:cubicBezTo>
                        <a:pt x="62" y="17"/>
                        <a:pt x="62" y="17"/>
                        <a:pt x="62" y="17"/>
                      </a:cubicBezTo>
                      <a:cubicBezTo>
                        <a:pt x="47" y="47"/>
                        <a:pt x="47" y="47"/>
                        <a:pt x="47" y="47"/>
                      </a:cubicBezTo>
                      <a:close/>
                      <a:moveTo>
                        <a:pt x="90" y="35"/>
                      </a:moveTo>
                      <a:cubicBezTo>
                        <a:pt x="83" y="42"/>
                        <a:pt x="83" y="42"/>
                        <a:pt x="83" y="42"/>
                      </a:cubicBezTo>
                      <a:cubicBezTo>
                        <a:pt x="88" y="54"/>
                        <a:pt x="88" y="54"/>
                        <a:pt x="88" y="54"/>
                      </a:cubicBezTo>
                      <a:cubicBezTo>
                        <a:pt x="99" y="54"/>
                        <a:pt x="99" y="54"/>
                        <a:pt x="99" y="54"/>
                      </a:cubicBezTo>
                      <a:cubicBezTo>
                        <a:pt x="90" y="35"/>
                        <a:pt x="90" y="35"/>
                        <a:pt x="90" y="35"/>
                      </a:cubicBezTo>
                      <a:close/>
                      <a:moveTo>
                        <a:pt x="34" y="35"/>
                      </a:moveTo>
                      <a:cubicBezTo>
                        <a:pt x="29" y="47"/>
                        <a:pt x="29" y="47"/>
                        <a:pt x="29" y="47"/>
                      </a:cubicBezTo>
                      <a:cubicBezTo>
                        <a:pt x="39" y="47"/>
                        <a:pt x="39" y="47"/>
                        <a:pt x="39" y="47"/>
                      </a:cubicBezTo>
                      <a:cubicBezTo>
                        <a:pt x="41" y="42"/>
                        <a:pt x="41" y="42"/>
                        <a:pt x="41" y="42"/>
                      </a:cubicBezTo>
                      <a:lnTo>
                        <a:pt x="34" y="3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30" name="îṩḻîḋè"/>
                <p:cNvSpPr/>
                <p:nvPr/>
              </p:nvSpPr>
              <p:spPr bwMode="auto">
                <a:xfrm>
                  <a:off x="5375275" y="3316288"/>
                  <a:ext cx="88900" cy="58738"/>
                </a:xfrm>
                <a:custGeom>
                  <a:avLst/>
                  <a:gdLst>
                    <a:gd name="T0" fmla="*/ 2 w 27"/>
                    <a:gd name="T1" fmla="*/ 7 h 18"/>
                    <a:gd name="T2" fmla="*/ 4 w 27"/>
                    <a:gd name="T3" fmla="*/ 12 h 18"/>
                    <a:gd name="T4" fmla="*/ 6 w 27"/>
                    <a:gd name="T5" fmla="*/ 10 h 18"/>
                    <a:gd name="T6" fmla="*/ 5 w 27"/>
                    <a:gd name="T7" fmla="*/ 8 h 18"/>
                    <a:gd name="T8" fmla="*/ 2 w 27"/>
                    <a:gd name="T9" fmla="*/ 7 h 18"/>
                    <a:gd name="T10" fmla="*/ 4 w 27"/>
                    <a:gd name="T11" fmla="*/ 13 h 18"/>
                    <a:gd name="T12" fmla="*/ 1 w 27"/>
                    <a:gd name="T13" fmla="*/ 10 h 18"/>
                    <a:gd name="T14" fmla="*/ 3 w 27"/>
                    <a:gd name="T15" fmla="*/ 2 h 18"/>
                    <a:gd name="T16" fmla="*/ 9 w 27"/>
                    <a:gd name="T17" fmla="*/ 11 h 18"/>
                    <a:gd name="T18" fmla="*/ 9 w 27"/>
                    <a:gd name="T19" fmla="*/ 8 h 18"/>
                    <a:gd name="T20" fmla="*/ 10 w 27"/>
                    <a:gd name="T21" fmla="*/ 6 h 18"/>
                    <a:gd name="T22" fmla="*/ 12 w 27"/>
                    <a:gd name="T23" fmla="*/ 6 h 18"/>
                    <a:gd name="T24" fmla="*/ 10 w 27"/>
                    <a:gd name="T25" fmla="*/ 5 h 18"/>
                    <a:gd name="T26" fmla="*/ 10 w 27"/>
                    <a:gd name="T27" fmla="*/ 3 h 18"/>
                    <a:gd name="T28" fmla="*/ 12 w 27"/>
                    <a:gd name="T29" fmla="*/ 3 h 18"/>
                    <a:gd name="T30" fmla="*/ 20 w 27"/>
                    <a:gd name="T31" fmla="*/ 7 h 18"/>
                    <a:gd name="T32" fmla="*/ 21 w 27"/>
                    <a:gd name="T33" fmla="*/ 7 h 18"/>
                    <a:gd name="T34" fmla="*/ 21 w 27"/>
                    <a:gd name="T35" fmla="*/ 5 h 18"/>
                    <a:gd name="T36" fmla="*/ 18 w 27"/>
                    <a:gd name="T37" fmla="*/ 3 h 18"/>
                    <a:gd name="T38" fmla="*/ 17 w 27"/>
                    <a:gd name="T39" fmla="*/ 1 h 18"/>
                    <a:gd name="T40" fmla="*/ 19 w 27"/>
                    <a:gd name="T41" fmla="*/ 0 h 18"/>
                    <a:gd name="T42" fmla="*/ 20 w 27"/>
                    <a:gd name="T43" fmla="*/ 1 h 18"/>
                    <a:gd name="T44" fmla="*/ 19 w 27"/>
                    <a:gd name="T45" fmla="*/ 2 h 18"/>
                    <a:gd name="T46" fmla="*/ 22 w 27"/>
                    <a:gd name="T47" fmla="*/ 5 h 18"/>
                    <a:gd name="T48" fmla="*/ 23 w 27"/>
                    <a:gd name="T49" fmla="*/ 5 h 18"/>
                    <a:gd name="T50" fmla="*/ 24 w 27"/>
                    <a:gd name="T51" fmla="*/ 7 h 18"/>
                    <a:gd name="T52" fmla="*/ 26 w 27"/>
                    <a:gd name="T53" fmla="*/ 8 h 18"/>
                    <a:gd name="T54" fmla="*/ 27 w 27"/>
                    <a:gd name="T55" fmla="*/ 9 h 18"/>
                    <a:gd name="T56" fmla="*/ 27 w 27"/>
                    <a:gd name="T57" fmla="*/ 11 h 18"/>
                    <a:gd name="T58" fmla="*/ 21 w 27"/>
                    <a:gd name="T59" fmla="*/ 9 h 18"/>
                    <a:gd name="T60" fmla="*/ 19 w 27"/>
                    <a:gd name="T61" fmla="*/ 8 h 18"/>
                    <a:gd name="T62" fmla="*/ 17 w 27"/>
                    <a:gd name="T63" fmla="*/ 8 h 18"/>
                    <a:gd name="T64" fmla="*/ 14 w 27"/>
                    <a:gd name="T65" fmla="*/ 6 h 18"/>
                    <a:gd name="T66" fmla="*/ 15 w 27"/>
                    <a:gd name="T67" fmla="*/ 9 h 18"/>
                    <a:gd name="T68" fmla="*/ 11 w 27"/>
                    <a:gd name="T69" fmla="*/ 8 h 18"/>
                    <a:gd name="T70" fmla="*/ 9 w 27"/>
                    <a:gd name="T71" fmla="*/ 12 h 18"/>
                    <a:gd name="T72" fmla="*/ 9 w 27"/>
                    <a:gd name="T73" fmla="*/ 15 h 18"/>
                    <a:gd name="T74" fmla="*/ 7 w 27"/>
                    <a:gd name="T75" fmla="*/ 16 h 18"/>
                    <a:gd name="T76" fmla="*/ 7 w 27"/>
                    <a:gd name="T77" fmla="*/ 15 h 18"/>
                    <a:gd name="T78" fmla="*/ 7 w 27"/>
                    <a:gd name="T79" fmla="*/ 13 h 18"/>
                    <a:gd name="T80" fmla="*/ 6 w 27"/>
                    <a:gd name="T81" fmla="*/ 13 h 18"/>
                    <a:gd name="T82" fmla="*/ 4 w 27"/>
                    <a:gd name="T83" fmla="*/ 13 h 18"/>
                    <a:gd name="T84" fmla="*/ 25 w 27"/>
                    <a:gd name="T85" fmla="*/ 9 h 18"/>
                    <a:gd name="T86" fmla="*/ 24 w 27"/>
                    <a:gd name="T87" fmla="*/ 8 h 18"/>
                    <a:gd name="T88" fmla="*/ 23 w 27"/>
                    <a:gd name="T89" fmla="*/ 8 h 18"/>
                    <a:gd name="T90" fmla="*/ 25 w 27"/>
                    <a:gd name="T91" fmla="*/ 9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27" h="18">
                      <a:moveTo>
                        <a:pt x="2" y="7"/>
                      </a:moveTo>
                      <a:cubicBezTo>
                        <a:pt x="2" y="7"/>
                        <a:pt x="1" y="12"/>
                        <a:pt x="4" y="12"/>
                      </a:cubicBezTo>
                      <a:cubicBezTo>
                        <a:pt x="4" y="12"/>
                        <a:pt x="8" y="12"/>
                        <a:pt x="6" y="10"/>
                      </a:cubicBezTo>
                      <a:cubicBezTo>
                        <a:pt x="5" y="8"/>
                        <a:pt x="5" y="8"/>
                        <a:pt x="5" y="8"/>
                      </a:cubicBezTo>
                      <a:cubicBezTo>
                        <a:pt x="5" y="8"/>
                        <a:pt x="2" y="5"/>
                        <a:pt x="2" y="7"/>
                      </a:cubicBezTo>
                      <a:close/>
                      <a:moveTo>
                        <a:pt x="4" y="13"/>
                      </a:moveTo>
                      <a:cubicBezTo>
                        <a:pt x="0" y="13"/>
                        <a:pt x="1" y="10"/>
                        <a:pt x="1" y="10"/>
                      </a:cubicBezTo>
                      <a:cubicBezTo>
                        <a:pt x="2" y="2"/>
                        <a:pt x="3" y="2"/>
                        <a:pt x="3" y="2"/>
                      </a:cubicBezTo>
                      <a:cubicBezTo>
                        <a:pt x="9" y="7"/>
                        <a:pt x="9" y="11"/>
                        <a:pt x="9" y="11"/>
                      </a:cubicBezTo>
                      <a:cubicBezTo>
                        <a:pt x="10" y="10"/>
                        <a:pt x="9" y="8"/>
                        <a:pt x="9" y="8"/>
                      </a:cubicBezTo>
                      <a:cubicBezTo>
                        <a:pt x="8" y="6"/>
                        <a:pt x="10" y="6"/>
                        <a:pt x="10" y="6"/>
                      </a:cubicBezTo>
                      <a:cubicBezTo>
                        <a:pt x="11" y="7"/>
                        <a:pt x="12" y="6"/>
                        <a:pt x="12" y="6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0" y="4"/>
                        <a:pt x="10" y="3"/>
                        <a:pt x="10" y="3"/>
                      </a:cubicBezTo>
                      <a:cubicBezTo>
                        <a:pt x="11" y="2"/>
                        <a:pt x="12" y="3"/>
                        <a:pt x="12" y="3"/>
                      </a:cubicBezTo>
                      <a:cubicBezTo>
                        <a:pt x="12" y="4"/>
                        <a:pt x="20" y="7"/>
                        <a:pt x="20" y="7"/>
                      </a:cubicBezTo>
                      <a:cubicBezTo>
                        <a:pt x="21" y="8"/>
                        <a:pt x="21" y="7"/>
                        <a:pt x="21" y="7"/>
                      </a:cubicBezTo>
                      <a:cubicBezTo>
                        <a:pt x="21" y="7"/>
                        <a:pt x="21" y="5"/>
                        <a:pt x="21" y="5"/>
                      </a:cubicBezTo>
                      <a:cubicBezTo>
                        <a:pt x="21" y="5"/>
                        <a:pt x="18" y="3"/>
                        <a:pt x="18" y="3"/>
                      </a:cubicBezTo>
                      <a:cubicBezTo>
                        <a:pt x="16" y="3"/>
                        <a:pt x="17" y="1"/>
                        <a:pt x="17" y="1"/>
                      </a:cubicBezTo>
                      <a:cubicBezTo>
                        <a:pt x="17" y="1"/>
                        <a:pt x="19" y="0"/>
                        <a:pt x="19" y="0"/>
                      </a:cubicBezTo>
                      <a:cubicBezTo>
                        <a:pt x="21" y="0"/>
                        <a:pt x="20" y="1"/>
                        <a:pt x="20" y="1"/>
                      </a:cubicBezTo>
                      <a:cubicBezTo>
                        <a:pt x="18" y="2"/>
                        <a:pt x="19" y="2"/>
                        <a:pt x="19" y="2"/>
                      </a:cubicBezTo>
                      <a:cubicBezTo>
                        <a:pt x="22" y="5"/>
                        <a:pt x="22" y="5"/>
                        <a:pt x="22" y="5"/>
                      </a:cubicBezTo>
                      <a:cubicBezTo>
                        <a:pt x="23" y="5"/>
                        <a:pt x="23" y="5"/>
                        <a:pt x="23" y="5"/>
                      </a:cubicBezTo>
                      <a:cubicBezTo>
                        <a:pt x="23" y="7"/>
                        <a:pt x="24" y="7"/>
                        <a:pt x="24" y="7"/>
                      </a:cubicBezTo>
                      <a:cubicBezTo>
                        <a:pt x="26" y="8"/>
                        <a:pt x="26" y="8"/>
                        <a:pt x="26" y="8"/>
                      </a:cubicBezTo>
                      <a:cubicBezTo>
                        <a:pt x="27" y="9"/>
                        <a:pt x="27" y="9"/>
                        <a:pt x="27" y="9"/>
                      </a:cubicBezTo>
                      <a:cubicBezTo>
                        <a:pt x="27" y="9"/>
                        <a:pt x="27" y="11"/>
                        <a:pt x="27" y="11"/>
                      </a:cubicBezTo>
                      <a:cubicBezTo>
                        <a:pt x="22" y="11"/>
                        <a:pt x="21" y="9"/>
                        <a:pt x="21" y="9"/>
                      </a:cubicBezTo>
                      <a:cubicBezTo>
                        <a:pt x="19" y="9"/>
                        <a:pt x="19" y="8"/>
                        <a:pt x="19" y="8"/>
                      </a:cubicBezTo>
                      <a:cubicBezTo>
                        <a:pt x="18" y="8"/>
                        <a:pt x="17" y="8"/>
                        <a:pt x="17" y="8"/>
                      </a:cubicBezTo>
                      <a:cubicBezTo>
                        <a:pt x="17" y="7"/>
                        <a:pt x="15" y="6"/>
                        <a:pt x="14" y="6"/>
                      </a:cubicBezTo>
                      <a:cubicBezTo>
                        <a:pt x="16" y="8"/>
                        <a:pt x="15" y="9"/>
                        <a:pt x="15" y="9"/>
                      </a:cubicBezTo>
                      <a:cubicBezTo>
                        <a:pt x="11" y="8"/>
                        <a:pt x="11" y="8"/>
                        <a:pt x="11" y="8"/>
                      </a:cubicBezTo>
                      <a:cubicBezTo>
                        <a:pt x="11" y="12"/>
                        <a:pt x="9" y="12"/>
                        <a:pt x="9" y="12"/>
                      </a:cubicBezTo>
                      <a:cubicBezTo>
                        <a:pt x="9" y="15"/>
                        <a:pt x="9" y="15"/>
                        <a:pt x="9" y="15"/>
                      </a:cubicBezTo>
                      <a:cubicBezTo>
                        <a:pt x="8" y="18"/>
                        <a:pt x="7" y="16"/>
                        <a:pt x="7" y="16"/>
                      </a:cubicBezTo>
                      <a:cubicBezTo>
                        <a:pt x="6" y="15"/>
                        <a:pt x="7" y="15"/>
                        <a:pt x="7" y="15"/>
                      </a:cubicBezTo>
                      <a:cubicBezTo>
                        <a:pt x="7" y="13"/>
                        <a:pt x="7" y="13"/>
                        <a:pt x="7" y="13"/>
                      </a:cubicBezTo>
                      <a:cubicBezTo>
                        <a:pt x="7" y="12"/>
                        <a:pt x="6" y="13"/>
                        <a:pt x="6" y="13"/>
                      </a:cubicBezTo>
                      <a:cubicBezTo>
                        <a:pt x="4" y="13"/>
                        <a:pt x="4" y="13"/>
                        <a:pt x="4" y="13"/>
                      </a:cubicBezTo>
                      <a:close/>
                      <a:moveTo>
                        <a:pt x="25" y="9"/>
                      </a:moveTo>
                      <a:cubicBezTo>
                        <a:pt x="24" y="8"/>
                        <a:pt x="24" y="8"/>
                        <a:pt x="24" y="8"/>
                      </a:cubicBezTo>
                      <a:cubicBezTo>
                        <a:pt x="24" y="8"/>
                        <a:pt x="23" y="8"/>
                        <a:pt x="23" y="8"/>
                      </a:cubicBezTo>
                      <a:cubicBezTo>
                        <a:pt x="22" y="8"/>
                        <a:pt x="25" y="9"/>
                        <a:pt x="25" y="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31" name="îSḻîḍe"/>
                <p:cNvSpPr/>
                <p:nvPr/>
              </p:nvSpPr>
              <p:spPr bwMode="auto">
                <a:xfrm>
                  <a:off x="5249863" y="3201988"/>
                  <a:ext cx="26988" cy="23813"/>
                </a:xfrm>
                <a:custGeom>
                  <a:avLst/>
                  <a:gdLst>
                    <a:gd name="T0" fmla="*/ 2 w 8"/>
                    <a:gd name="T1" fmla="*/ 6 h 7"/>
                    <a:gd name="T2" fmla="*/ 5 w 8"/>
                    <a:gd name="T3" fmla="*/ 2 h 7"/>
                    <a:gd name="T4" fmla="*/ 6 w 8"/>
                    <a:gd name="T5" fmla="*/ 2 h 7"/>
                    <a:gd name="T6" fmla="*/ 6 w 8"/>
                    <a:gd name="T7" fmla="*/ 6 h 7"/>
                    <a:gd name="T8" fmla="*/ 2 w 8"/>
                    <a:gd name="T9" fmla="*/ 7 h 7"/>
                    <a:gd name="T10" fmla="*/ 2 w 8"/>
                    <a:gd name="T11" fmla="*/ 6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8" h="7">
                      <a:moveTo>
                        <a:pt x="2" y="6"/>
                      </a:moveTo>
                      <a:cubicBezTo>
                        <a:pt x="3" y="6"/>
                        <a:pt x="5" y="2"/>
                        <a:pt x="5" y="2"/>
                      </a:cubicBezTo>
                      <a:cubicBezTo>
                        <a:pt x="5" y="0"/>
                        <a:pt x="6" y="2"/>
                        <a:pt x="6" y="2"/>
                      </a:cubicBezTo>
                      <a:cubicBezTo>
                        <a:pt x="8" y="4"/>
                        <a:pt x="6" y="6"/>
                        <a:pt x="6" y="6"/>
                      </a:cubicBezTo>
                      <a:cubicBezTo>
                        <a:pt x="5" y="6"/>
                        <a:pt x="2" y="7"/>
                        <a:pt x="2" y="7"/>
                      </a:cubicBezTo>
                      <a:cubicBezTo>
                        <a:pt x="0" y="7"/>
                        <a:pt x="2" y="6"/>
                        <a:pt x="2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32" name="iSḷíḍê"/>
                <p:cNvSpPr/>
                <p:nvPr/>
              </p:nvSpPr>
              <p:spPr bwMode="auto">
                <a:xfrm>
                  <a:off x="5207000" y="3162301"/>
                  <a:ext cx="85725" cy="39687"/>
                </a:xfrm>
                <a:custGeom>
                  <a:avLst/>
                  <a:gdLst>
                    <a:gd name="T0" fmla="*/ 16 w 26"/>
                    <a:gd name="T1" fmla="*/ 1 h 12"/>
                    <a:gd name="T2" fmla="*/ 17 w 26"/>
                    <a:gd name="T3" fmla="*/ 2 h 12"/>
                    <a:gd name="T4" fmla="*/ 15 w 26"/>
                    <a:gd name="T5" fmla="*/ 4 h 12"/>
                    <a:gd name="T6" fmla="*/ 20 w 26"/>
                    <a:gd name="T7" fmla="*/ 3 h 12"/>
                    <a:gd name="T8" fmla="*/ 20 w 26"/>
                    <a:gd name="T9" fmla="*/ 3 h 12"/>
                    <a:gd name="T10" fmla="*/ 21 w 26"/>
                    <a:gd name="T11" fmla="*/ 0 h 12"/>
                    <a:gd name="T12" fmla="*/ 22 w 26"/>
                    <a:gd name="T13" fmla="*/ 1 h 12"/>
                    <a:gd name="T14" fmla="*/ 23 w 26"/>
                    <a:gd name="T15" fmla="*/ 4 h 12"/>
                    <a:gd name="T16" fmla="*/ 25 w 26"/>
                    <a:gd name="T17" fmla="*/ 4 h 12"/>
                    <a:gd name="T18" fmla="*/ 26 w 26"/>
                    <a:gd name="T19" fmla="*/ 4 h 12"/>
                    <a:gd name="T20" fmla="*/ 26 w 26"/>
                    <a:gd name="T21" fmla="*/ 6 h 12"/>
                    <a:gd name="T22" fmla="*/ 22 w 26"/>
                    <a:gd name="T23" fmla="*/ 6 h 12"/>
                    <a:gd name="T24" fmla="*/ 11 w 26"/>
                    <a:gd name="T25" fmla="*/ 11 h 12"/>
                    <a:gd name="T26" fmla="*/ 3 w 26"/>
                    <a:gd name="T27" fmla="*/ 12 h 12"/>
                    <a:gd name="T28" fmla="*/ 2 w 26"/>
                    <a:gd name="T29" fmla="*/ 11 h 12"/>
                    <a:gd name="T30" fmla="*/ 12 w 26"/>
                    <a:gd name="T31" fmla="*/ 8 h 12"/>
                    <a:gd name="T32" fmla="*/ 15 w 26"/>
                    <a:gd name="T33" fmla="*/ 7 h 12"/>
                    <a:gd name="T34" fmla="*/ 13 w 26"/>
                    <a:gd name="T35" fmla="*/ 5 h 12"/>
                    <a:gd name="T36" fmla="*/ 16 w 26"/>
                    <a:gd name="T37" fmla="*/ 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6" h="12">
                      <a:moveTo>
                        <a:pt x="16" y="1"/>
                      </a:moveTo>
                      <a:cubicBezTo>
                        <a:pt x="16" y="1"/>
                        <a:pt x="17" y="1"/>
                        <a:pt x="17" y="2"/>
                      </a:cubicBezTo>
                      <a:cubicBezTo>
                        <a:pt x="17" y="2"/>
                        <a:pt x="15" y="2"/>
                        <a:pt x="15" y="4"/>
                      </a:cubicBezTo>
                      <a:cubicBezTo>
                        <a:pt x="20" y="3"/>
                        <a:pt x="20" y="3"/>
                        <a:pt x="20" y="3"/>
                      </a:cubicBezTo>
                      <a:cubicBezTo>
                        <a:pt x="20" y="3"/>
                        <a:pt x="20" y="3"/>
                        <a:pt x="20" y="3"/>
                      </a:cubicBezTo>
                      <a:cubicBezTo>
                        <a:pt x="20" y="3"/>
                        <a:pt x="21" y="1"/>
                        <a:pt x="21" y="0"/>
                      </a:cubicBezTo>
                      <a:cubicBezTo>
                        <a:pt x="21" y="0"/>
                        <a:pt x="22" y="0"/>
                        <a:pt x="22" y="1"/>
                      </a:cubicBezTo>
                      <a:cubicBezTo>
                        <a:pt x="22" y="1"/>
                        <a:pt x="23" y="3"/>
                        <a:pt x="23" y="4"/>
                      </a:cubicBezTo>
                      <a:cubicBezTo>
                        <a:pt x="25" y="4"/>
                        <a:pt x="25" y="4"/>
                        <a:pt x="25" y="4"/>
                      </a:cubicBezTo>
                      <a:cubicBezTo>
                        <a:pt x="25" y="4"/>
                        <a:pt x="26" y="4"/>
                        <a:pt x="26" y="4"/>
                      </a:cubicBezTo>
                      <a:cubicBezTo>
                        <a:pt x="26" y="6"/>
                        <a:pt x="26" y="6"/>
                        <a:pt x="26" y="6"/>
                      </a:cubicBezTo>
                      <a:cubicBezTo>
                        <a:pt x="26" y="6"/>
                        <a:pt x="24" y="6"/>
                        <a:pt x="22" y="6"/>
                      </a:cubicBezTo>
                      <a:cubicBezTo>
                        <a:pt x="22" y="6"/>
                        <a:pt x="21" y="8"/>
                        <a:pt x="11" y="11"/>
                      </a:cubicBezTo>
                      <a:cubicBezTo>
                        <a:pt x="11" y="11"/>
                        <a:pt x="4" y="12"/>
                        <a:pt x="3" y="12"/>
                      </a:cubicBezTo>
                      <a:cubicBezTo>
                        <a:pt x="3" y="12"/>
                        <a:pt x="0" y="11"/>
                        <a:pt x="2" y="11"/>
                      </a:cubicBezTo>
                      <a:cubicBezTo>
                        <a:pt x="2" y="11"/>
                        <a:pt x="8" y="11"/>
                        <a:pt x="12" y="8"/>
                      </a:cubicBezTo>
                      <a:cubicBezTo>
                        <a:pt x="12" y="8"/>
                        <a:pt x="15" y="7"/>
                        <a:pt x="15" y="7"/>
                      </a:cubicBezTo>
                      <a:cubicBezTo>
                        <a:pt x="15" y="7"/>
                        <a:pt x="13" y="6"/>
                        <a:pt x="13" y="5"/>
                      </a:cubicBezTo>
                      <a:cubicBezTo>
                        <a:pt x="13" y="5"/>
                        <a:pt x="14" y="2"/>
                        <a:pt x="16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 dirty="0">
                    <a:cs typeface="+mn-ea"/>
                    <a:sym typeface="+mn-lt"/>
                  </a:endParaRPr>
                </a:p>
              </p:txBody>
            </p:sp>
            <p:sp>
              <p:nvSpPr>
                <p:cNvPr id="133" name="ïṩ1íḓè"/>
                <p:cNvSpPr/>
                <p:nvPr/>
              </p:nvSpPr>
              <p:spPr bwMode="auto">
                <a:xfrm>
                  <a:off x="5041900" y="3201988"/>
                  <a:ext cx="15875" cy="14288"/>
                </a:xfrm>
                <a:custGeom>
                  <a:avLst/>
                  <a:gdLst>
                    <a:gd name="T0" fmla="*/ 5 w 5"/>
                    <a:gd name="T1" fmla="*/ 1 h 4"/>
                    <a:gd name="T2" fmla="*/ 5 w 5"/>
                    <a:gd name="T3" fmla="*/ 2 h 4"/>
                    <a:gd name="T4" fmla="*/ 4 w 5"/>
                    <a:gd name="T5" fmla="*/ 3 h 4"/>
                    <a:gd name="T6" fmla="*/ 2 w 5"/>
                    <a:gd name="T7" fmla="*/ 2 h 4"/>
                    <a:gd name="T8" fmla="*/ 2 w 5"/>
                    <a:gd name="T9" fmla="*/ 1 h 4"/>
                    <a:gd name="T10" fmla="*/ 4 w 5"/>
                    <a:gd name="T11" fmla="*/ 0 h 4"/>
                    <a:gd name="T12" fmla="*/ 5 w 5"/>
                    <a:gd name="T13" fmla="*/ 1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" h="4">
                      <a:moveTo>
                        <a:pt x="5" y="1"/>
                      </a:moveTo>
                      <a:cubicBezTo>
                        <a:pt x="5" y="2"/>
                        <a:pt x="5" y="2"/>
                        <a:pt x="5" y="2"/>
                      </a:cubicBezTo>
                      <a:cubicBezTo>
                        <a:pt x="5" y="4"/>
                        <a:pt x="4" y="3"/>
                        <a:pt x="4" y="3"/>
                      </a:cubicBezTo>
                      <a:cubicBezTo>
                        <a:pt x="3" y="2"/>
                        <a:pt x="2" y="2"/>
                        <a:pt x="2" y="2"/>
                      </a:cubicBezTo>
                      <a:cubicBezTo>
                        <a:pt x="0" y="1"/>
                        <a:pt x="2" y="1"/>
                        <a:pt x="2" y="1"/>
                      </a:cubicBez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5" y="0"/>
                        <a:pt x="5" y="1"/>
                        <a:pt x="5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34" name="iṥḷîḑê"/>
                <p:cNvSpPr/>
                <p:nvPr/>
              </p:nvSpPr>
              <p:spPr bwMode="auto">
                <a:xfrm>
                  <a:off x="5011738" y="3146426"/>
                  <a:ext cx="39688" cy="85725"/>
                </a:xfrm>
                <a:custGeom>
                  <a:avLst/>
                  <a:gdLst>
                    <a:gd name="T0" fmla="*/ 4 w 12"/>
                    <a:gd name="T1" fmla="*/ 19 h 26"/>
                    <a:gd name="T2" fmla="*/ 4 w 12"/>
                    <a:gd name="T3" fmla="*/ 14 h 26"/>
                    <a:gd name="T4" fmla="*/ 1 w 12"/>
                    <a:gd name="T5" fmla="*/ 13 h 26"/>
                    <a:gd name="T6" fmla="*/ 2 w 12"/>
                    <a:gd name="T7" fmla="*/ 12 h 26"/>
                    <a:gd name="T8" fmla="*/ 3 w 12"/>
                    <a:gd name="T9" fmla="*/ 10 h 26"/>
                    <a:gd name="T10" fmla="*/ 3 w 12"/>
                    <a:gd name="T11" fmla="*/ 2 h 26"/>
                    <a:gd name="T12" fmla="*/ 4 w 12"/>
                    <a:gd name="T13" fmla="*/ 1 h 26"/>
                    <a:gd name="T14" fmla="*/ 4 w 12"/>
                    <a:gd name="T15" fmla="*/ 2 h 26"/>
                    <a:gd name="T16" fmla="*/ 5 w 12"/>
                    <a:gd name="T17" fmla="*/ 6 h 26"/>
                    <a:gd name="T18" fmla="*/ 6 w 12"/>
                    <a:gd name="T19" fmla="*/ 3 h 26"/>
                    <a:gd name="T20" fmla="*/ 7 w 12"/>
                    <a:gd name="T21" fmla="*/ 2 h 26"/>
                    <a:gd name="T22" fmla="*/ 8 w 12"/>
                    <a:gd name="T23" fmla="*/ 2 h 26"/>
                    <a:gd name="T24" fmla="*/ 8 w 12"/>
                    <a:gd name="T25" fmla="*/ 6 h 26"/>
                    <a:gd name="T26" fmla="*/ 6 w 12"/>
                    <a:gd name="T27" fmla="*/ 9 h 26"/>
                    <a:gd name="T28" fmla="*/ 6 w 12"/>
                    <a:gd name="T29" fmla="*/ 10 h 26"/>
                    <a:gd name="T30" fmla="*/ 8 w 12"/>
                    <a:gd name="T31" fmla="*/ 11 h 26"/>
                    <a:gd name="T32" fmla="*/ 8 w 12"/>
                    <a:gd name="T33" fmla="*/ 11 h 26"/>
                    <a:gd name="T34" fmla="*/ 8 w 12"/>
                    <a:gd name="T35" fmla="*/ 12 h 26"/>
                    <a:gd name="T36" fmla="*/ 9 w 12"/>
                    <a:gd name="T37" fmla="*/ 13 h 26"/>
                    <a:gd name="T38" fmla="*/ 9 w 12"/>
                    <a:gd name="T39" fmla="*/ 17 h 26"/>
                    <a:gd name="T40" fmla="*/ 11 w 12"/>
                    <a:gd name="T41" fmla="*/ 21 h 26"/>
                    <a:gd name="T42" fmla="*/ 12 w 12"/>
                    <a:gd name="T43" fmla="*/ 24 h 26"/>
                    <a:gd name="T44" fmla="*/ 8 w 12"/>
                    <a:gd name="T45" fmla="*/ 23 h 26"/>
                    <a:gd name="T46" fmla="*/ 8 w 12"/>
                    <a:gd name="T47" fmla="*/ 25 h 26"/>
                    <a:gd name="T48" fmla="*/ 7 w 12"/>
                    <a:gd name="T49" fmla="*/ 26 h 26"/>
                    <a:gd name="T50" fmla="*/ 6 w 12"/>
                    <a:gd name="T51" fmla="*/ 24 h 26"/>
                    <a:gd name="T52" fmla="*/ 6 w 12"/>
                    <a:gd name="T53" fmla="*/ 23 h 26"/>
                    <a:gd name="T54" fmla="*/ 8 w 12"/>
                    <a:gd name="T55" fmla="*/ 21 h 26"/>
                    <a:gd name="T56" fmla="*/ 7 w 12"/>
                    <a:gd name="T57" fmla="*/ 18 h 26"/>
                    <a:gd name="T58" fmla="*/ 7 w 12"/>
                    <a:gd name="T59" fmla="*/ 18 h 26"/>
                    <a:gd name="T60" fmla="*/ 6 w 12"/>
                    <a:gd name="T61" fmla="*/ 20 h 26"/>
                    <a:gd name="T62" fmla="*/ 4 w 12"/>
                    <a:gd name="T63" fmla="*/ 20 h 26"/>
                    <a:gd name="T64" fmla="*/ 4 w 12"/>
                    <a:gd name="T65" fmla="*/ 19 h 26"/>
                    <a:gd name="T66" fmla="*/ 6 w 12"/>
                    <a:gd name="T67" fmla="*/ 16 h 26"/>
                    <a:gd name="T68" fmla="*/ 6 w 12"/>
                    <a:gd name="T69" fmla="*/ 15 h 26"/>
                    <a:gd name="T70" fmla="*/ 5 w 12"/>
                    <a:gd name="T71" fmla="*/ 11 h 26"/>
                    <a:gd name="T72" fmla="*/ 5 w 12"/>
                    <a:gd name="T73" fmla="*/ 14 h 26"/>
                    <a:gd name="T74" fmla="*/ 5 w 12"/>
                    <a:gd name="T75" fmla="*/ 18 h 26"/>
                    <a:gd name="T76" fmla="*/ 6 w 12"/>
                    <a:gd name="T77" fmla="*/ 16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12" h="26">
                      <a:moveTo>
                        <a:pt x="4" y="19"/>
                      </a:moveTo>
                      <a:cubicBezTo>
                        <a:pt x="4" y="14"/>
                        <a:pt x="4" y="14"/>
                        <a:pt x="4" y="14"/>
                      </a:cubicBezTo>
                      <a:cubicBezTo>
                        <a:pt x="1" y="13"/>
                        <a:pt x="1" y="13"/>
                        <a:pt x="1" y="13"/>
                      </a:cubicBezTo>
                      <a:cubicBezTo>
                        <a:pt x="0" y="12"/>
                        <a:pt x="2" y="12"/>
                        <a:pt x="2" y="12"/>
                      </a:cubicBezTo>
                      <a:cubicBezTo>
                        <a:pt x="3" y="10"/>
                        <a:pt x="3" y="10"/>
                        <a:pt x="3" y="10"/>
                      </a:cubicBezTo>
                      <a:cubicBezTo>
                        <a:pt x="3" y="2"/>
                        <a:pt x="3" y="2"/>
                        <a:pt x="3" y="2"/>
                      </a:cubicBezTo>
                      <a:cubicBezTo>
                        <a:pt x="2" y="0"/>
                        <a:pt x="4" y="1"/>
                        <a:pt x="4" y="1"/>
                      </a:cubicBezTo>
                      <a:cubicBezTo>
                        <a:pt x="4" y="2"/>
                        <a:pt x="4" y="2"/>
                        <a:pt x="4" y="2"/>
                      </a:cubicBezTo>
                      <a:cubicBezTo>
                        <a:pt x="5" y="3"/>
                        <a:pt x="5" y="6"/>
                        <a:pt x="5" y="6"/>
                      </a:cubicBezTo>
                      <a:cubicBezTo>
                        <a:pt x="5" y="5"/>
                        <a:pt x="6" y="4"/>
                        <a:pt x="6" y="3"/>
                      </a:cubicBezTo>
                      <a:cubicBezTo>
                        <a:pt x="7" y="3"/>
                        <a:pt x="7" y="2"/>
                        <a:pt x="7" y="2"/>
                      </a:cubicBezTo>
                      <a:cubicBezTo>
                        <a:pt x="8" y="2"/>
                        <a:pt x="8" y="2"/>
                        <a:pt x="8" y="2"/>
                      </a:cubicBezTo>
                      <a:cubicBezTo>
                        <a:pt x="8" y="6"/>
                        <a:pt x="8" y="6"/>
                        <a:pt x="8" y="6"/>
                      </a:cubicBezTo>
                      <a:cubicBezTo>
                        <a:pt x="6" y="9"/>
                        <a:pt x="6" y="9"/>
                        <a:pt x="6" y="9"/>
                      </a:cubicBezTo>
                      <a:cubicBezTo>
                        <a:pt x="5" y="11"/>
                        <a:pt x="6" y="10"/>
                        <a:pt x="6" y="10"/>
                      </a:cubicBezTo>
                      <a:cubicBezTo>
                        <a:pt x="7" y="10"/>
                        <a:pt x="8" y="11"/>
                        <a:pt x="8" y="11"/>
                      </a:cubicBezTo>
                      <a:cubicBezTo>
                        <a:pt x="8" y="11"/>
                        <a:pt x="8" y="11"/>
                        <a:pt x="8" y="11"/>
                      </a:cubicBezTo>
                      <a:cubicBezTo>
                        <a:pt x="8" y="12"/>
                        <a:pt x="8" y="12"/>
                        <a:pt x="8" y="12"/>
                      </a:cubicBezTo>
                      <a:cubicBezTo>
                        <a:pt x="9" y="13"/>
                        <a:pt x="9" y="13"/>
                        <a:pt x="9" y="13"/>
                      </a:cubicBezTo>
                      <a:cubicBezTo>
                        <a:pt x="8" y="16"/>
                        <a:pt x="9" y="17"/>
                        <a:pt x="9" y="17"/>
                      </a:cubicBezTo>
                      <a:cubicBezTo>
                        <a:pt x="11" y="21"/>
                        <a:pt x="11" y="21"/>
                        <a:pt x="11" y="21"/>
                      </a:cubicBezTo>
                      <a:cubicBezTo>
                        <a:pt x="12" y="22"/>
                        <a:pt x="12" y="24"/>
                        <a:pt x="12" y="24"/>
                      </a:cubicBezTo>
                      <a:cubicBezTo>
                        <a:pt x="8" y="23"/>
                        <a:pt x="8" y="23"/>
                        <a:pt x="8" y="23"/>
                      </a:cubicBezTo>
                      <a:cubicBezTo>
                        <a:pt x="8" y="25"/>
                        <a:pt x="8" y="25"/>
                        <a:pt x="8" y="25"/>
                      </a:cubicBezTo>
                      <a:cubicBezTo>
                        <a:pt x="8" y="26"/>
                        <a:pt x="7" y="26"/>
                        <a:pt x="7" y="26"/>
                      </a:cubicBezTo>
                      <a:cubicBezTo>
                        <a:pt x="4" y="26"/>
                        <a:pt x="6" y="24"/>
                        <a:pt x="6" y="24"/>
                      </a:cubicBezTo>
                      <a:cubicBezTo>
                        <a:pt x="6" y="23"/>
                        <a:pt x="6" y="23"/>
                        <a:pt x="6" y="23"/>
                      </a:cubicBezTo>
                      <a:cubicBezTo>
                        <a:pt x="7" y="23"/>
                        <a:pt x="8" y="21"/>
                        <a:pt x="8" y="21"/>
                      </a:cubicBezTo>
                      <a:cubicBezTo>
                        <a:pt x="7" y="18"/>
                        <a:pt x="7" y="18"/>
                        <a:pt x="7" y="18"/>
                      </a:cubicBezTo>
                      <a:cubicBezTo>
                        <a:pt x="7" y="18"/>
                        <a:pt x="7" y="18"/>
                        <a:pt x="7" y="18"/>
                      </a:cubicBezTo>
                      <a:cubicBezTo>
                        <a:pt x="6" y="20"/>
                        <a:pt x="6" y="20"/>
                        <a:pt x="6" y="20"/>
                      </a:cubicBezTo>
                      <a:cubicBezTo>
                        <a:pt x="4" y="20"/>
                        <a:pt x="4" y="20"/>
                        <a:pt x="4" y="20"/>
                      </a:cubicBezTo>
                      <a:cubicBezTo>
                        <a:pt x="4" y="19"/>
                        <a:pt x="4" y="19"/>
                        <a:pt x="4" y="19"/>
                      </a:cubicBezTo>
                      <a:close/>
                      <a:moveTo>
                        <a:pt x="6" y="16"/>
                      </a:moveTo>
                      <a:cubicBezTo>
                        <a:pt x="6" y="16"/>
                        <a:pt x="6" y="16"/>
                        <a:pt x="6" y="15"/>
                      </a:cubicBezTo>
                      <a:cubicBezTo>
                        <a:pt x="6" y="15"/>
                        <a:pt x="6" y="12"/>
                        <a:pt x="5" y="11"/>
                      </a:cubicBezTo>
                      <a:cubicBezTo>
                        <a:pt x="5" y="11"/>
                        <a:pt x="4" y="12"/>
                        <a:pt x="5" y="14"/>
                      </a:cubicBezTo>
                      <a:cubicBezTo>
                        <a:pt x="5" y="18"/>
                        <a:pt x="5" y="18"/>
                        <a:pt x="5" y="18"/>
                      </a:cubicBezTo>
                      <a:lnTo>
                        <a:pt x="6" y="1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35" name="íṥľidé"/>
                <p:cNvSpPr/>
                <p:nvPr/>
              </p:nvSpPr>
              <p:spPr bwMode="auto">
                <a:xfrm>
                  <a:off x="4905375" y="3313113"/>
                  <a:ext cx="17463" cy="25400"/>
                </a:xfrm>
                <a:custGeom>
                  <a:avLst/>
                  <a:gdLst>
                    <a:gd name="T0" fmla="*/ 4 w 5"/>
                    <a:gd name="T1" fmla="*/ 1 h 8"/>
                    <a:gd name="T2" fmla="*/ 4 w 5"/>
                    <a:gd name="T3" fmla="*/ 2 h 8"/>
                    <a:gd name="T4" fmla="*/ 3 w 5"/>
                    <a:gd name="T5" fmla="*/ 6 h 8"/>
                    <a:gd name="T6" fmla="*/ 2 w 5"/>
                    <a:gd name="T7" fmla="*/ 7 h 8"/>
                    <a:gd name="T8" fmla="*/ 1 w 5"/>
                    <a:gd name="T9" fmla="*/ 2 h 8"/>
                    <a:gd name="T10" fmla="*/ 1 w 5"/>
                    <a:gd name="T11" fmla="*/ 0 h 8"/>
                    <a:gd name="T12" fmla="*/ 4 w 5"/>
                    <a:gd name="T13" fmla="*/ 1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" h="8">
                      <a:moveTo>
                        <a:pt x="4" y="1"/>
                      </a:moveTo>
                      <a:cubicBezTo>
                        <a:pt x="5" y="1"/>
                        <a:pt x="4" y="2"/>
                        <a:pt x="4" y="2"/>
                      </a:cubicBezTo>
                      <a:cubicBezTo>
                        <a:pt x="4" y="3"/>
                        <a:pt x="3" y="6"/>
                        <a:pt x="3" y="6"/>
                      </a:cubicBezTo>
                      <a:cubicBezTo>
                        <a:pt x="2" y="8"/>
                        <a:pt x="2" y="7"/>
                        <a:pt x="2" y="7"/>
                      </a:cubicBezTo>
                      <a:cubicBezTo>
                        <a:pt x="2" y="5"/>
                        <a:pt x="1" y="2"/>
                        <a:pt x="1" y="2"/>
                      </a:cubicBezTo>
                      <a:cubicBezTo>
                        <a:pt x="0" y="1"/>
                        <a:pt x="1" y="0"/>
                        <a:pt x="1" y="0"/>
                      </a:cubicBezTo>
                      <a:lnTo>
                        <a:pt x="4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36" name="iṧľïḓé"/>
                <p:cNvSpPr/>
                <p:nvPr/>
              </p:nvSpPr>
              <p:spPr bwMode="auto">
                <a:xfrm>
                  <a:off x="4865688" y="3305176"/>
                  <a:ext cx="26988" cy="26988"/>
                </a:xfrm>
                <a:custGeom>
                  <a:avLst/>
                  <a:gdLst>
                    <a:gd name="T0" fmla="*/ 7 w 8"/>
                    <a:gd name="T1" fmla="*/ 5 h 8"/>
                    <a:gd name="T2" fmla="*/ 8 w 8"/>
                    <a:gd name="T3" fmla="*/ 8 h 8"/>
                    <a:gd name="T4" fmla="*/ 7 w 8"/>
                    <a:gd name="T5" fmla="*/ 8 h 8"/>
                    <a:gd name="T6" fmla="*/ 6 w 8"/>
                    <a:gd name="T7" fmla="*/ 6 h 8"/>
                    <a:gd name="T8" fmla="*/ 3 w 8"/>
                    <a:gd name="T9" fmla="*/ 2 h 8"/>
                    <a:gd name="T10" fmla="*/ 1 w 8"/>
                    <a:gd name="T11" fmla="*/ 0 h 8"/>
                    <a:gd name="T12" fmla="*/ 1 w 8"/>
                    <a:gd name="T13" fmla="*/ 0 h 8"/>
                    <a:gd name="T14" fmla="*/ 4 w 8"/>
                    <a:gd name="T15" fmla="*/ 0 h 8"/>
                    <a:gd name="T16" fmla="*/ 7 w 8"/>
                    <a:gd name="T17" fmla="*/ 5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8" h="8">
                      <a:moveTo>
                        <a:pt x="7" y="5"/>
                      </a:moveTo>
                      <a:cubicBezTo>
                        <a:pt x="8" y="6"/>
                        <a:pt x="8" y="8"/>
                        <a:pt x="8" y="8"/>
                      </a:cubicBezTo>
                      <a:cubicBezTo>
                        <a:pt x="7" y="8"/>
                        <a:pt x="7" y="8"/>
                        <a:pt x="7" y="8"/>
                      </a:cubicBezTo>
                      <a:cubicBezTo>
                        <a:pt x="7" y="7"/>
                        <a:pt x="6" y="6"/>
                        <a:pt x="6" y="6"/>
                      </a:cubicBezTo>
                      <a:cubicBezTo>
                        <a:pt x="3" y="2"/>
                        <a:pt x="3" y="2"/>
                        <a:pt x="3" y="2"/>
                      </a:cubicBezTo>
                      <a:cubicBezTo>
                        <a:pt x="2" y="0"/>
                        <a:pt x="1" y="1"/>
                        <a:pt x="1" y="0"/>
                      </a:cubicBezTo>
                      <a:cubicBezTo>
                        <a:pt x="0" y="0"/>
                        <a:pt x="1" y="0"/>
                        <a:pt x="1" y="0"/>
                      </a:cubicBez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5" y="2"/>
                        <a:pt x="7" y="5"/>
                        <a:pt x="7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37" name="iṥḷïdé"/>
                <p:cNvSpPr/>
                <p:nvPr/>
              </p:nvSpPr>
              <p:spPr bwMode="auto">
                <a:xfrm>
                  <a:off x="4876800" y="3325813"/>
                  <a:ext cx="25400" cy="53975"/>
                </a:xfrm>
                <a:custGeom>
                  <a:avLst/>
                  <a:gdLst>
                    <a:gd name="T0" fmla="*/ 6 w 8"/>
                    <a:gd name="T1" fmla="*/ 1 h 16"/>
                    <a:gd name="T2" fmla="*/ 7 w 8"/>
                    <a:gd name="T3" fmla="*/ 1 h 16"/>
                    <a:gd name="T4" fmla="*/ 8 w 8"/>
                    <a:gd name="T5" fmla="*/ 6 h 16"/>
                    <a:gd name="T6" fmla="*/ 8 w 8"/>
                    <a:gd name="T7" fmla="*/ 10 h 16"/>
                    <a:gd name="T8" fmla="*/ 6 w 8"/>
                    <a:gd name="T9" fmla="*/ 16 h 16"/>
                    <a:gd name="T10" fmla="*/ 3 w 8"/>
                    <a:gd name="T11" fmla="*/ 15 h 16"/>
                    <a:gd name="T12" fmla="*/ 1 w 8"/>
                    <a:gd name="T13" fmla="*/ 9 h 16"/>
                    <a:gd name="T14" fmla="*/ 1 w 8"/>
                    <a:gd name="T15" fmla="*/ 9 h 16"/>
                    <a:gd name="T16" fmla="*/ 5 w 8"/>
                    <a:gd name="T17" fmla="*/ 12 h 16"/>
                    <a:gd name="T18" fmla="*/ 5 w 8"/>
                    <a:gd name="T19" fmla="*/ 12 h 16"/>
                    <a:gd name="T20" fmla="*/ 5 w 8"/>
                    <a:gd name="T21" fmla="*/ 10 h 16"/>
                    <a:gd name="T22" fmla="*/ 6 w 8"/>
                    <a:gd name="T23" fmla="*/ 6 h 16"/>
                    <a:gd name="T24" fmla="*/ 6 w 8"/>
                    <a:gd name="T25" fmla="*/ 1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8" h="16">
                      <a:moveTo>
                        <a:pt x="6" y="1"/>
                      </a:moveTo>
                      <a:cubicBezTo>
                        <a:pt x="7" y="0"/>
                        <a:pt x="7" y="1"/>
                        <a:pt x="7" y="1"/>
                      </a:cubicBezTo>
                      <a:cubicBezTo>
                        <a:pt x="8" y="3"/>
                        <a:pt x="8" y="6"/>
                        <a:pt x="8" y="6"/>
                      </a:cubicBezTo>
                      <a:cubicBezTo>
                        <a:pt x="8" y="7"/>
                        <a:pt x="8" y="10"/>
                        <a:pt x="8" y="10"/>
                      </a:cubicBezTo>
                      <a:cubicBezTo>
                        <a:pt x="8" y="12"/>
                        <a:pt x="6" y="16"/>
                        <a:pt x="6" y="16"/>
                      </a:cubicBezTo>
                      <a:cubicBezTo>
                        <a:pt x="5" y="16"/>
                        <a:pt x="3" y="15"/>
                        <a:pt x="3" y="15"/>
                      </a:cubicBezTo>
                      <a:cubicBezTo>
                        <a:pt x="3" y="14"/>
                        <a:pt x="1" y="9"/>
                        <a:pt x="1" y="9"/>
                      </a:cubicBezTo>
                      <a:cubicBezTo>
                        <a:pt x="0" y="9"/>
                        <a:pt x="1" y="9"/>
                        <a:pt x="1" y="9"/>
                      </a:cubicBezTo>
                      <a:cubicBezTo>
                        <a:pt x="3" y="8"/>
                        <a:pt x="5" y="12"/>
                        <a:pt x="5" y="12"/>
                      </a:cubicBezTo>
                      <a:cubicBezTo>
                        <a:pt x="5" y="12"/>
                        <a:pt x="5" y="12"/>
                        <a:pt x="5" y="12"/>
                      </a:cubicBezTo>
                      <a:cubicBezTo>
                        <a:pt x="5" y="12"/>
                        <a:pt x="5" y="10"/>
                        <a:pt x="5" y="10"/>
                      </a:cubicBezTo>
                      <a:cubicBezTo>
                        <a:pt x="6" y="9"/>
                        <a:pt x="6" y="6"/>
                        <a:pt x="6" y="6"/>
                      </a:cubicBezTo>
                      <a:cubicBezTo>
                        <a:pt x="7" y="5"/>
                        <a:pt x="6" y="1"/>
                        <a:pt x="6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38" name="íṣḻíde"/>
                <p:cNvSpPr/>
                <p:nvPr/>
              </p:nvSpPr>
              <p:spPr bwMode="auto">
                <a:xfrm>
                  <a:off x="5075238" y="3586163"/>
                  <a:ext cx="15875" cy="46038"/>
                </a:xfrm>
                <a:custGeom>
                  <a:avLst/>
                  <a:gdLst>
                    <a:gd name="T0" fmla="*/ 0 w 10"/>
                    <a:gd name="T1" fmla="*/ 6 h 29"/>
                    <a:gd name="T2" fmla="*/ 8 w 10"/>
                    <a:gd name="T3" fmla="*/ 0 h 29"/>
                    <a:gd name="T4" fmla="*/ 10 w 10"/>
                    <a:gd name="T5" fmla="*/ 2 h 29"/>
                    <a:gd name="T6" fmla="*/ 10 w 10"/>
                    <a:gd name="T7" fmla="*/ 29 h 29"/>
                    <a:gd name="T8" fmla="*/ 6 w 10"/>
                    <a:gd name="T9" fmla="*/ 29 h 29"/>
                    <a:gd name="T10" fmla="*/ 6 w 10"/>
                    <a:gd name="T11" fmla="*/ 6 h 29"/>
                    <a:gd name="T12" fmla="*/ 2 w 10"/>
                    <a:gd name="T13" fmla="*/ 8 h 29"/>
                    <a:gd name="T14" fmla="*/ 0 w 10"/>
                    <a:gd name="T15" fmla="*/ 6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0" h="29">
                      <a:moveTo>
                        <a:pt x="0" y="6"/>
                      </a:moveTo>
                      <a:lnTo>
                        <a:pt x="8" y="0"/>
                      </a:lnTo>
                      <a:lnTo>
                        <a:pt x="10" y="2"/>
                      </a:lnTo>
                      <a:lnTo>
                        <a:pt x="10" y="29"/>
                      </a:lnTo>
                      <a:lnTo>
                        <a:pt x="6" y="29"/>
                      </a:lnTo>
                      <a:lnTo>
                        <a:pt x="6" y="6"/>
                      </a:lnTo>
                      <a:lnTo>
                        <a:pt x="2" y="8"/>
                      </a:lnTo>
                      <a:lnTo>
                        <a:pt x="0" y="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39" name="íṡḷîḋé"/>
                <p:cNvSpPr/>
                <p:nvPr/>
              </p:nvSpPr>
              <p:spPr bwMode="auto">
                <a:xfrm>
                  <a:off x="5210175" y="3586163"/>
                  <a:ext cx="15875" cy="46038"/>
                </a:xfrm>
                <a:custGeom>
                  <a:avLst/>
                  <a:gdLst>
                    <a:gd name="T0" fmla="*/ 6 w 10"/>
                    <a:gd name="T1" fmla="*/ 6 h 29"/>
                    <a:gd name="T2" fmla="*/ 2 w 10"/>
                    <a:gd name="T3" fmla="*/ 8 h 29"/>
                    <a:gd name="T4" fmla="*/ 0 w 10"/>
                    <a:gd name="T5" fmla="*/ 6 h 29"/>
                    <a:gd name="T6" fmla="*/ 6 w 10"/>
                    <a:gd name="T7" fmla="*/ 0 h 29"/>
                    <a:gd name="T8" fmla="*/ 10 w 10"/>
                    <a:gd name="T9" fmla="*/ 2 h 29"/>
                    <a:gd name="T10" fmla="*/ 10 w 10"/>
                    <a:gd name="T11" fmla="*/ 29 h 29"/>
                    <a:gd name="T12" fmla="*/ 6 w 10"/>
                    <a:gd name="T13" fmla="*/ 29 h 29"/>
                    <a:gd name="T14" fmla="*/ 6 w 10"/>
                    <a:gd name="T15" fmla="*/ 6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0" h="29">
                      <a:moveTo>
                        <a:pt x="6" y="6"/>
                      </a:moveTo>
                      <a:lnTo>
                        <a:pt x="2" y="8"/>
                      </a:lnTo>
                      <a:lnTo>
                        <a:pt x="0" y="6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0" y="29"/>
                      </a:lnTo>
                      <a:lnTo>
                        <a:pt x="6" y="29"/>
                      </a:lnTo>
                      <a:lnTo>
                        <a:pt x="6" y="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205" name="îşľidê"/>
                <p:cNvSpPr/>
                <p:nvPr/>
              </p:nvSpPr>
              <p:spPr bwMode="auto">
                <a:xfrm>
                  <a:off x="5114925" y="3586163"/>
                  <a:ext cx="25400" cy="46038"/>
                </a:xfrm>
                <a:custGeom>
                  <a:avLst/>
                  <a:gdLst>
                    <a:gd name="T0" fmla="*/ 4 w 8"/>
                    <a:gd name="T1" fmla="*/ 2 h 14"/>
                    <a:gd name="T2" fmla="*/ 3 w 8"/>
                    <a:gd name="T3" fmla="*/ 2 h 14"/>
                    <a:gd name="T4" fmla="*/ 3 w 8"/>
                    <a:gd name="T5" fmla="*/ 3 h 14"/>
                    <a:gd name="T6" fmla="*/ 2 w 8"/>
                    <a:gd name="T7" fmla="*/ 3 h 14"/>
                    <a:gd name="T8" fmla="*/ 2 w 8"/>
                    <a:gd name="T9" fmla="*/ 5 h 14"/>
                    <a:gd name="T10" fmla="*/ 2 w 8"/>
                    <a:gd name="T11" fmla="*/ 6 h 14"/>
                    <a:gd name="T12" fmla="*/ 3 w 8"/>
                    <a:gd name="T13" fmla="*/ 7 h 14"/>
                    <a:gd name="T14" fmla="*/ 4 w 8"/>
                    <a:gd name="T15" fmla="*/ 7 h 14"/>
                    <a:gd name="T16" fmla="*/ 5 w 8"/>
                    <a:gd name="T17" fmla="*/ 7 h 14"/>
                    <a:gd name="T18" fmla="*/ 6 w 8"/>
                    <a:gd name="T19" fmla="*/ 7 h 14"/>
                    <a:gd name="T20" fmla="*/ 7 w 8"/>
                    <a:gd name="T21" fmla="*/ 6 h 14"/>
                    <a:gd name="T22" fmla="*/ 7 w 8"/>
                    <a:gd name="T23" fmla="*/ 4 h 14"/>
                    <a:gd name="T24" fmla="*/ 6 w 8"/>
                    <a:gd name="T25" fmla="*/ 3 h 14"/>
                    <a:gd name="T26" fmla="*/ 6 w 8"/>
                    <a:gd name="T27" fmla="*/ 2 h 14"/>
                    <a:gd name="T28" fmla="*/ 4 w 8"/>
                    <a:gd name="T29" fmla="*/ 2 h 14"/>
                    <a:gd name="T30" fmla="*/ 4 w 8"/>
                    <a:gd name="T31" fmla="*/ 9 h 14"/>
                    <a:gd name="T32" fmla="*/ 2 w 8"/>
                    <a:gd name="T33" fmla="*/ 9 h 14"/>
                    <a:gd name="T34" fmla="*/ 1 w 8"/>
                    <a:gd name="T35" fmla="*/ 8 h 14"/>
                    <a:gd name="T36" fmla="*/ 0 w 8"/>
                    <a:gd name="T37" fmla="*/ 7 h 14"/>
                    <a:gd name="T38" fmla="*/ 0 w 8"/>
                    <a:gd name="T39" fmla="*/ 5 h 14"/>
                    <a:gd name="T40" fmla="*/ 0 w 8"/>
                    <a:gd name="T41" fmla="*/ 3 h 14"/>
                    <a:gd name="T42" fmla="*/ 1 w 8"/>
                    <a:gd name="T43" fmla="*/ 2 h 14"/>
                    <a:gd name="T44" fmla="*/ 1 w 8"/>
                    <a:gd name="T45" fmla="*/ 1 h 14"/>
                    <a:gd name="T46" fmla="*/ 3 w 8"/>
                    <a:gd name="T47" fmla="*/ 0 h 14"/>
                    <a:gd name="T48" fmla="*/ 4 w 8"/>
                    <a:gd name="T49" fmla="*/ 0 h 14"/>
                    <a:gd name="T50" fmla="*/ 6 w 8"/>
                    <a:gd name="T51" fmla="*/ 0 h 14"/>
                    <a:gd name="T52" fmla="*/ 8 w 8"/>
                    <a:gd name="T53" fmla="*/ 2 h 14"/>
                    <a:gd name="T54" fmla="*/ 8 w 8"/>
                    <a:gd name="T55" fmla="*/ 3 h 14"/>
                    <a:gd name="T56" fmla="*/ 8 w 8"/>
                    <a:gd name="T57" fmla="*/ 5 h 14"/>
                    <a:gd name="T58" fmla="*/ 8 w 8"/>
                    <a:gd name="T59" fmla="*/ 9 h 14"/>
                    <a:gd name="T60" fmla="*/ 8 w 8"/>
                    <a:gd name="T61" fmla="*/ 11 h 14"/>
                    <a:gd name="T62" fmla="*/ 8 w 8"/>
                    <a:gd name="T63" fmla="*/ 12 h 14"/>
                    <a:gd name="T64" fmla="*/ 8 w 8"/>
                    <a:gd name="T65" fmla="*/ 13 h 14"/>
                    <a:gd name="T66" fmla="*/ 7 w 8"/>
                    <a:gd name="T67" fmla="*/ 14 h 14"/>
                    <a:gd name="T68" fmla="*/ 6 w 8"/>
                    <a:gd name="T69" fmla="*/ 14 h 14"/>
                    <a:gd name="T70" fmla="*/ 4 w 8"/>
                    <a:gd name="T71" fmla="*/ 14 h 14"/>
                    <a:gd name="T72" fmla="*/ 3 w 8"/>
                    <a:gd name="T73" fmla="*/ 14 h 14"/>
                    <a:gd name="T74" fmla="*/ 2 w 8"/>
                    <a:gd name="T75" fmla="*/ 14 h 14"/>
                    <a:gd name="T76" fmla="*/ 1 w 8"/>
                    <a:gd name="T77" fmla="*/ 13 h 14"/>
                    <a:gd name="T78" fmla="*/ 0 w 8"/>
                    <a:gd name="T79" fmla="*/ 12 h 14"/>
                    <a:gd name="T80" fmla="*/ 0 w 8"/>
                    <a:gd name="T81" fmla="*/ 11 h 14"/>
                    <a:gd name="T82" fmla="*/ 2 w 8"/>
                    <a:gd name="T83" fmla="*/ 11 h 14"/>
                    <a:gd name="T84" fmla="*/ 2 w 8"/>
                    <a:gd name="T85" fmla="*/ 11 h 14"/>
                    <a:gd name="T86" fmla="*/ 3 w 8"/>
                    <a:gd name="T87" fmla="*/ 12 h 14"/>
                    <a:gd name="T88" fmla="*/ 4 w 8"/>
                    <a:gd name="T89" fmla="*/ 12 h 14"/>
                    <a:gd name="T90" fmla="*/ 5 w 8"/>
                    <a:gd name="T91" fmla="*/ 12 h 14"/>
                    <a:gd name="T92" fmla="*/ 6 w 8"/>
                    <a:gd name="T93" fmla="*/ 12 h 14"/>
                    <a:gd name="T94" fmla="*/ 6 w 8"/>
                    <a:gd name="T95" fmla="*/ 11 h 14"/>
                    <a:gd name="T96" fmla="*/ 7 w 8"/>
                    <a:gd name="T97" fmla="*/ 10 h 14"/>
                    <a:gd name="T98" fmla="*/ 7 w 8"/>
                    <a:gd name="T99" fmla="*/ 9 h 14"/>
                    <a:gd name="T100" fmla="*/ 7 w 8"/>
                    <a:gd name="T101" fmla="*/ 8 h 14"/>
                    <a:gd name="T102" fmla="*/ 6 w 8"/>
                    <a:gd name="T103" fmla="*/ 9 h 14"/>
                    <a:gd name="T104" fmla="*/ 5 w 8"/>
                    <a:gd name="T105" fmla="*/ 9 h 14"/>
                    <a:gd name="T106" fmla="*/ 4 w 8"/>
                    <a:gd name="T107" fmla="*/ 9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8" h="14">
                      <a:moveTo>
                        <a:pt x="4" y="2"/>
                      </a:moveTo>
                      <a:cubicBezTo>
                        <a:pt x="4" y="2"/>
                        <a:pt x="4" y="2"/>
                        <a:pt x="3" y="2"/>
                      </a:cubicBezTo>
                      <a:cubicBezTo>
                        <a:pt x="3" y="2"/>
                        <a:pt x="3" y="2"/>
                        <a:pt x="3" y="3"/>
                      </a:cubicBezTo>
                      <a:cubicBezTo>
                        <a:pt x="2" y="3"/>
                        <a:pt x="2" y="3"/>
                        <a:pt x="2" y="3"/>
                      </a:cubicBezTo>
                      <a:cubicBezTo>
                        <a:pt x="2" y="4"/>
                        <a:pt x="2" y="4"/>
                        <a:pt x="2" y="5"/>
                      </a:cubicBezTo>
                      <a:cubicBezTo>
                        <a:pt x="2" y="5"/>
                        <a:pt x="2" y="6"/>
                        <a:pt x="2" y="6"/>
                      </a:cubicBezTo>
                      <a:cubicBezTo>
                        <a:pt x="2" y="6"/>
                        <a:pt x="2" y="6"/>
                        <a:pt x="3" y="7"/>
                      </a:cubicBezTo>
                      <a:cubicBezTo>
                        <a:pt x="3" y="7"/>
                        <a:pt x="3" y="7"/>
                        <a:pt x="4" y="7"/>
                      </a:cubicBezTo>
                      <a:cubicBezTo>
                        <a:pt x="4" y="7"/>
                        <a:pt x="4" y="7"/>
                        <a:pt x="5" y="7"/>
                      </a:cubicBezTo>
                      <a:cubicBezTo>
                        <a:pt x="5" y="7"/>
                        <a:pt x="6" y="7"/>
                        <a:pt x="6" y="7"/>
                      </a:cubicBezTo>
                      <a:cubicBezTo>
                        <a:pt x="6" y="6"/>
                        <a:pt x="6" y="6"/>
                        <a:pt x="7" y="6"/>
                      </a:cubicBezTo>
                      <a:cubicBezTo>
                        <a:pt x="7" y="5"/>
                        <a:pt x="7" y="5"/>
                        <a:pt x="7" y="4"/>
                      </a:cubicBezTo>
                      <a:cubicBezTo>
                        <a:pt x="7" y="4"/>
                        <a:pt x="7" y="3"/>
                        <a:pt x="6" y="3"/>
                      </a:cubicBezTo>
                      <a:cubicBezTo>
                        <a:pt x="6" y="3"/>
                        <a:pt x="6" y="3"/>
                        <a:pt x="6" y="2"/>
                      </a:cubicBezTo>
                      <a:cubicBezTo>
                        <a:pt x="5" y="2"/>
                        <a:pt x="5" y="2"/>
                        <a:pt x="4" y="2"/>
                      </a:cubicBezTo>
                      <a:close/>
                      <a:moveTo>
                        <a:pt x="4" y="9"/>
                      </a:moveTo>
                      <a:cubicBezTo>
                        <a:pt x="4" y="9"/>
                        <a:pt x="3" y="9"/>
                        <a:pt x="2" y="9"/>
                      </a:cubicBezTo>
                      <a:cubicBezTo>
                        <a:pt x="2" y="8"/>
                        <a:pt x="1" y="8"/>
                        <a:pt x="1" y="8"/>
                      </a:cubicBezTo>
                      <a:cubicBezTo>
                        <a:pt x="1" y="7"/>
                        <a:pt x="1" y="7"/>
                        <a:pt x="0" y="7"/>
                      </a:cubicBezTo>
                      <a:cubicBezTo>
                        <a:pt x="0" y="6"/>
                        <a:pt x="0" y="6"/>
                        <a:pt x="0" y="5"/>
                      </a:cubicBezTo>
                      <a:cubicBezTo>
                        <a:pt x="0" y="4"/>
                        <a:pt x="0" y="4"/>
                        <a:pt x="0" y="3"/>
                      </a:cubicBezTo>
                      <a:cubicBezTo>
                        <a:pt x="0" y="3"/>
                        <a:pt x="0" y="3"/>
                        <a:pt x="1" y="2"/>
                      </a:cubicBezTo>
                      <a:cubicBezTo>
                        <a:pt x="1" y="2"/>
                        <a:pt x="1" y="1"/>
                        <a:pt x="1" y="1"/>
                      </a:cubicBezTo>
                      <a:cubicBezTo>
                        <a:pt x="2" y="1"/>
                        <a:pt x="2" y="0"/>
                        <a:pt x="3" y="0"/>
                      </a:cubicBezTo>
                      <a:cubicBezTo>
                        <a:pt x="3" y="0"/>
                        <a:pt x="4" y="0"/>
                        <a:pt x="4" y="0"/>
                      </a:cubicBezTo>
                      <a:cubicBezTo>
                        <a:pt x="5" y="0"/>
                        <a:pt x="6" y="0"/>
                        <a:pt x="6" y="0"/>
                      </a:cubicBezTo>
                      <a:cubicBezTo>
                        <a:pt x="7" y="1"/>
                        <a:pt x="7" y="1"/>
                        <a:pt x="8" y="2"/>
                      </a:cubicBezTo>
                      <a:cubicBezTo>
                        <a:pt x="8" y="2"/>
                        <a:pt x="8" y="3"/>
                        <a:pt x="8" y="3"/>
                      </a:cubicBezTo>
                      <a:cubicBezTo>
                        <a:pt x="8" y="4"/>
                        <a:pt x="8" y="4"/>
                        <a:pt x="8" y="5"/>
                      </a:cubicBezTo>
                      <a:cubicBezTo>
                        <a:pt x="8" y="9"/>
                        <a:pt x="8" y="9"/>
                        <a:pt x="8" y="9"/>
                      </a:cubicBezTo>
                      <a:cubicBezTo>
                        <a:pt x="8" y="10"/>
                        <a:pt x="8" y="10"/>
                        <a:pt x="8" y="11"/>
                      </a:cubicBezTo>
                      <a:cubicBezTo>
                        <a:pt x="8" y="11"/>
                        <a:pt x="8" y="11"/>
                        <a:pt x="8" y="12"/>
                      </a:cubicBezTo>
                      <a:cubicBezTo>
                        <a:pt x="8" y="12"/>
                        <a:pt x="8" y="13"/>
                        <a:pt x="8" y="13"/>
                      </a:cubicBezTo>
                      <a:cubicBezTo>
                        <a:pt x="7" y="13"/>
                        <a:pt x="7" y="13"/>
                        <a:pt x="7" y="14"/>
                      </a:cubicBezTo>
                      <a:cubicBezTo>
                        <a:pt x="7" y="14"/>
                        <a:pt x="6" y="14"/>
                        <a:pt x="6" y="14"/>
                      </a:cubicBezTo>
                      <a:cubicBezTo>
                        <a:pt x="5" y="14"/>
                        <a:pt x="5" y="14"/>
                        <a:pt x="4" y="14"/>
                      </a:cubicBezTo>
                      <a:cubicBezTo>
                        <a:pt x="4" y="14"/>
                        <a:pt x="3" y="14"/>
                        <a:pt x="3" y="14"/>
                      </a:cubicBezTo>
                      <a:cubicBezTo>
                        <a:pt x="2" y="14"/>
                        <a:pt x="2" y="14"/>
                        <a:pt x="2" y="14"/>
                      </a:cubicBezTo>
                      <a:cubicBezTo>
                        <a:pt x="1" y="13"/>
                        <a:pt x="1" y="13"/>
                        <a:pt x="1" y="13"/>
                      </a:cubicBez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0" y="11"/>
                        <a:pt x="0" y="11"/>
                        <a:pt x="0" y="11"/>
                      </a:cubicBezTo>
                      <a:cubicBezTo>
                        <a:pt x="2" y="11"/>
                        <a:pt x="2" y="11"/>
                        <a:pt x="2" y="11"/>
                      </a:cubicBezTo>
                      <a:cubicBezTo>
                        <a:pt x="2" y="11"/>
                        <a:pt x="2" y="11"/>
                        <a:pt x="2" y="11"/>
                      </a:cubicBezTo>
                      <a:cubicBezTo>
                        <a:pt x="2" y="12"/>
                        <a:pt x="2" y="12"/>
                        <a:pt x="3" y="12"/>
                      </a:cubicBezTo>
                      <a:cubicBezTo>
                        <a:pt x="3" y="12"/>
                        <a:pt x="3" y="12"/>
                        <a:pt x="4" y="12"/>
                      </a:cubicBezTo>
                      <a:cubicBezTo>
                        <a:pt x="4" y="12"/>
                        <a:pt x="4" y="12"/>
                        <a:pt x="5" y="12"/>
                      </a:cubicBezTo>
                      <a:cubicBezTo>
                        <a:pt x="5" y="12"/>
                        <a:pt x="5" y="12"/>
                        <a:pt x="6" y="12"/>
                      </a:cubicBezTo>
                      <a:cubicBezTo>
                        <a:pt x="6" y="12"/>
                        <a:pt x="6" y="12"/>
                        <a:pt x="6" y="11"/>
                      </a:cubicBezTo>
                      <a:cubicBezTo>
                        <a:pt x="6" y="11"/>
                        <a:pt x="7" y="11"/>
                        <a:pt x="7" y="10"/>
                      </a:cubicBezTo>
                      <a:cubicBezTo>
                        <a:pt x="7" y="10"/>
                        <a:pt x="7" y="10"/>
                        <a:pt x="7" y="9"/>
                      </a:cubicBezTo>
                      <a:cubicBezTo>
                        <a:pt x="7" y="8"/>
                        <a:pt x="7" y="8"/>
                        <a:pt x="7" y="8"/>
                      </a:cubicBezTo>
                      <a:cubicBezTo>
                        <a:pt x="7" y="9"/>
                        <a:pt x="6" y="9"/>
                        <a:pt x="6" y="9"/>
                      </a:cubicBezTo>
                      <a:cubicBezTo>
                        <a:pt x="6" y="9"/>
                        <a:pt x="6" y="9"/>
                        <a:pt x="5" y="9"/>
                      </a:cubicBezTo>
                      <a:cubicBezTo>
                        <a:pt x="5" y="9"/>
                        <a:pt x="5" y="9"/>
                        <a:pt x="4" y="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206" name="îṧḻiḋé"/>
                <p:cNvSpPr/>
                <p:nvPr/>
              </p:nvSpPr>
              <p:spPr bwMode="auto">
                <a:xfrm>
                  <a:off x="5164138" y="3586163"/>
                  <a:ext cx="30163" cy="46038"/>
                </a:xfrm>
                <a:custGeom>
                  <a:avLst/>
                  <a:gdLst>
                    <a:gd name="T0" fmla="*/ 1 w 9"/>
                    <a:gd name="T1" fmla="*/ 13 h 14"/>
                    <a:gd name="T2" fmla="*/ 0 w 9"/>
                    <a:gd name="T3" fmla="*/ 12 h 14"/>
                    <a:gd name="T4" fmla="*/ 0 w 9"/>
                    <a:gd name="T5" fmla="*/ 10 h 14"/>
                    <a:gd name="T6" fmla="*/ 0 w 9"/>
                    <a:gd name="T7" fmla="*/ 8 h 14"/>
                    <a:gd name="T8" fmla="*/ 0 w 9"/>
                    <a:gd name="T9" fmla="*/ 6 h 14"/>
                    <a:gd name="T10" fmla="*/ 0 w 9"/>
                    <a:gd name="T11" fmla="*/ 4 h 14"/>
                    <a:gd name="T12" fmla="*/ 0 w 9"/>
                    <a:gd name="T13" fmla="*/ 3 h 14"/>
                    <a:gd name="T14" fmla="*/ 1 w 9"/>
                    <a:gd name="T15" fmla="*/ 1 h 14"/>
                    <a:gd name="T16" fmla="*/ 2 w 9"/>
                    <a:gd name="T17" fmla="*/ 0 h 14"/>
                    <a:gd name="T18" fmla="*/ 4 w 9"/>
                    <a:gd name="T19" fmla="*/ 0 h 14"/>
                    <a:gd name="T20" fmla="*/ 6 w 9"/>
                    <a:gd name="T21" fmla="*/ 0 h 14"/>
                    <a:gd name="T22" fmla="*/ 7 w 9"/>
                    <a:gd name="T23" fmla="*/ 1 h 14"/>
                    <a:gd name="T24" fmla="*/ 8 w 9"/>
                    <a:gd name="T25" fmla="*/ 2 h 14"/>
                    <a:gd name="T26" fmla="*/ 9 w 9"/>
                    <a:gd name="T27" fmla="*/ 4 h 14"/>
                    <a:gd name="T28" fmla="*/ 9 w 9"/>
                    <a:gd name="T29" fmla="*/ 6 h 14"/>
                    <a:gd name="T30" fmla="*/ 9 w 9"/>
                    <a:gd name="T31" fmla="*/ 8 h 14"/>
                    <a:gd name="T32" fmla="*/ 9 w 9"/>
                    <a:gd name="T33" fmla="*/ 9 h 14"/>
                    <a:gd name="T34" fmla="*/ 9 w 9"/>
                    <a:gd name="T35" fmla="*/ 11 h 14"/>
                    <a:gd name="T36" fmla="*/ 8 w 9"/>
                    <a:gd name="T37" fmla="*/ 12 h 14"/>
                    <a:gd name="T38" fmla="*/ 7 w 9"/>
                    <a:gd name="T39" fmla="*/ 13 h 14"/>
                    <a:gd name="T40" fmla="*/ 6 w 9"/>
                    <a:gd name="T41" fmla="*/ 14 h 14"/>
                    <a:gd name="T42" fmla="*/ 4 w 9"/>
                    <a:gd name="T43" fmla="*/ 14 h 14"/>
                    <a:gd name="T44" fmla="*/ 3 w 9"/>
                    <a:gd name="T45" fmla="*/ 14 h 14"/>
                    <a:gd name="T46" fmla="*/ 1 w 9"/>
                    <a:gd name="T47" fmla="*/ 13 h 14"/>
                    <a:gd name="T48" fmla="*/ 7 w 9"/>
                    <a:gd name="T49" fmla="*/ 7 h 14"/>
                    <a:gd name="T50" fmla="*/ 7 w 9"/>
                    <a:gd name="T51" fmla="*/ 5 h 14"/>
                    <a:gd name="T52" fmla="*/ 6 w 9"/>
                    <a:gd name="T53" fmla="*/ 3 h 14"/>
                    <a:gd name="T54" fmla="*/ 5 w 9"/>
                    <a:gd name="T55" fmla="*/ 2 h 14"/>
                    <a:gd name="T56" fmla="*/ 4 w 9"/>
                    <a:gd name="T57" fmla="*/ 2 h 14"/>
                    <a:gd name="T58" fmla="*/ 3 w 9"/>
                    <a:gd name="T59" fmla="*/ 2 h 14"/>
                    <a:gd name="T60" fmla="*/ 2 w 9"/>
                    <a:gd name="T61" fmla="*/ 3 h 14"/>
                    <a:gd name="T62" fmla="*/ 2 w 9"/>
                    <a:gd name="T63" fmla="*/ 5 h 14"/>
                    <a:gd name="T64" fmla="*/ 1 w 9"/>
                    <a:gd name="T65" fmla="*/ 6 h 14"/>
                    <a:gd name="T66" fmla="*/ 1 w 9"/>
                    <a:gd name="T67" fmla="*/ 7 h 14"/>
                    <a:gd name="T68" fmla="*/ 2 w 9"/>
                    <a:gd name="T69" fmla="*/ 10 h 14"/>
                    <a:gd name="T70" fmla="*/ 2 w 9"/>
                    <a:gd name="T71" fmla="*/ 11 h 14"/>
                    <a:gd name="T72" fmla="*/ 3 w 9"/>
                    <a:gd name="T73" fmla="*/ 12 h 14"/>
                    <a:gd name="T74" fmla="*/ 4 w 9"/>
                    <a:gd name="T75" fmla="*/ 12 h 14"/>
                    <a:gd name="T76" fmla="*/ 5 w 9"/>
                    <a:gd name="T77" fmla="*/ 12 h 14"/>
                    <a:gd name="T78" fmla="*/ 6 w 9"/>
                    <a:gd name="T79" fmla="*/ 11 h 14"/>
                    <a:gd name="T80" fmla="*/ 7 w 9"/>
                    <a:gd name="T81" fmla="*/ 10 h 14"/>
                    <a:gd name="T82" fmla="*/ 7 w 9"/>
                    <a:gd name="T83" fmla="*/ 8 h 14"/>
                    <a:gd name="T84" fmla="*/ 7 w 9"/>
                    <a:gd name="T85" fmla="*/ 7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9" h="14">
                      <a:moveTo>
                        <a:pt x="1" y="13"/>
                      </a:moveTo>
                      <a:cubicBezTo>
                        <a:pt x="1" y="13"/>
                        <a:pt x="1" y="12"/>
                        <a:pt x="0" y="12"/>
                      </a:cubicBezTo>
                      <a:cubicBezTo>
                        <a:pt x="0" y="11"/>
                        <a:pt x="0" y="11"/>
                        <a:pt x="0" y="10"/>
                      </a:cubicBezTo>
                      <a:cubicBezTo>
                        <a:pt x="0" y="9"/>
                        <a:pt x="0" y="9"/>
                        <a:pt x="0" y="8"/>
                      </a:cubicBezTo>
                      <a:cubicBezTo>
                        <a:pt x="0" y="7"/>
                        <a:pt x="0" y="6"/>
                        <a:pt x="0" y="6"/>
                      </a:cubicBezTo>
                      <a:cubicBezTo>
                        <a:pt x="0" y="6"/>
                        <a:pt x="0" y="5"/>
                        <a:pt x="0" y="4"/>
                      </a:cubicBezTo>
                      <a:cubicBezTo>
                        <a:pt x="0" y="4"/>
                        <a:pt x="0" y="3"/>
                        <a:pt x="0" y="3"/>
                      </a:cubicBezTo>
                      <a:cubicBezTo>
                        <a:pt x="1" y="2"/>
                        <a:pt x="1" y="2"/>
                        <a:pt x="1" y="1"/>
                      </a:cubicBezTo>
                      <a:cubicBezTo>
                        <a:pt x="1" y="1"/>
                        <a:pt x="2" y="1"/>
                        <a:pt x="2" y="0"/>
                      </a:cubicBezTo>
                      <a:cubicBezTo>
                        <a:pt x="3" y="0"/>
                        <a:pt x="4" y="0"/>
                        <a:pt x="4" y="0"/>
                      </a:cubicBezTo>
                      <a:cubicBezTo>
                        <a:pt x="5" y="0"/>
                        <a:pt x="5" y="0"/>
                        <a:pt x="6" y="0"/>
                      </a:cubicBezTo>
                      <a:cubicBezTo>
                        <a:pt x="6" y="0"/>
                        <a:pt x="7" y="1"/>
                        <a:pt x="7" y="1"/>
                      </a:cubicBezTo>
                      <a:cubicBezTo>
                        <a:pt x="7" y="1"/>
                        <a:pt x="8" y="2"/>
                        <a:pt x="8" y="2"/>
                      </a:cubicBezTo>
                      <a:cubicBezTo>
                        <a:pt x="8" y="3"/>
                        <a:pt x="9" y="3"/>
                        <a:pt x="9" y="4"/>
                      </a:cubicBezTo>
                      <a:cubicBezTo>
                        <a:pt x="9" y="5"/>
                        <a:pt x="9" y="5"/>
                        <a:pt x="9" y="6"/>
                      </a:cubicBezTo>
                      <a:cubicBezTo>
                        <a:pt x="9" y="6"/>
                        <a:pt x="9" y="7"/>
                        <a:pt x="9" y="8"/>
                      </a:cubicBezTo>
                      <a:cubicBezTo>
                        <a:pt x="9" y="8"/>
                        <a:pt x="9" y="9"/>
                        <a:pt x="9" y="9"/>
                      </a:cubicBezTo>
                      <a:cubicBezTo>
                        <a:pt x="9" y="10"/>
                        <a:pt x="9" y="10"/>
                        <a:pt x="9" y="11"/>
                      </a:cubicBezTo>
                      <a:cubicBezTo>
                        <a:pt x="8" y="11"/>
                        <a:pt x="8" y="12"/>
                        <a:pt x="8" y="12"/>
                      </a:cubicBezTo>
                      <a:cubicBezTo>
                        <a:pt x="8" y="13"/>
                        <a:pt x="7" y="13"/>
                        <a:pt x="7" y="13"/>
                      </a:cubicBezTo>
                      <a:cubicBezTo>
                        <a:pt x="7" y="14"/>
                        <a:pt x="6" y="14"/>
                        <a:pt x="6" y="14"/>
                      </a:cubicBezTo>
                      <a:cubicBezTo>
                        <a:pt x="5" y="14"/>
                        <a:pt x="5" y="14"/>
                        <a:pt x="4" y="14"/>
                      </a:cubicBezTo>
                      <a:cubicBezTo>
                        <a:pt x="4" y="14"/>
                        <a:pt x="3" y="14"/>
                        <a:pt x="3" y="14"/>
                      </a:cubicBezTo>
                      <a:cubicBezTo>
                        <a:pt x="2" y="14"/>
                        <a:pt x="1" y="13"/>
                        <a:pt x="1" y="13"/>
                      </a:cubicBezTo>
                      <a:close/>
                      <a:moveTo>
                        <a:pt x="7" y="7"/>
                      </a:moveTo>
                      <a:cubicBezTo>
                        <a:pt x="7" y="6"/>
                        <a:pt x="7" y="5"/>
                        <a:pt x="7" y="5"/>
                      </a:cubicBezTo>
                      <a:cubicBezTo>
                        <a:pt x="7" y="4"/>
                        <a:pt x="7" y="4"/>
                        <a:pt x="6" y="3"/>
                      </a:cubicBezTo>
                      <a:cubicBezTo>
                        <a:pt x="6" y="3"/>
                        <a:pt x="6" y="3"/>
                        <a:pt x="5" y="2"/>
                      </a:cubicBezTo>
                      <a:cubicBezTo>
                        <a:pt x="5" y="2"/>
                        <a:pt x="5" y="2"/>
                        <a:pt x="4" y="2"/>
                      </a:cubicBezTo>
                      <a:cubicBezTo>
                        <a:pt x="4" y="2"/>
                        <a:pt x="3" y="2"/>
                        <a:pt x="3" y="2"/>
                      </a:cubicBezTo>
                      <a:cubicBezTo>
                        <a:pt x="3" y="3"/>
                        <a:pt x="2" y="3"/>
                        <a:pt x="2" y="3"/>
                      </a:cubicBezTo>
                      <a:cubicBezTo>
                        <a:pt x="2" y="4"/>
                        <a:pt x="2" y="4"/>
                        <a:pt x="2" y="5"/>
                      </a:cubicBezTo>
                      <a:cubicBezTo>
                        <a:pt x="2" y="5"/>
                        <a:pt x="1" y="6"/>
                        <a:pt x="1" y="6"/>
                      </a:cubicBezTo>
                      <a:cubicBezTo>
                        <a:pt x="1" y="6"/>
                        <a:pt x="1" y="7"/>
                        <a:pt x="1" y="7"/>
                      </a:cubicBezTo>
                      <a:cubicBezTo>
                        <a:pt x="1" y="8"/>
                        <a:pt x="1" y="9"/>
                        <a:pt x="2" y="10"/>
                      </a:cubicBezTo>
                      <a:cubicBezTo>
                        <a:pt x="2" y="10"/>
                        <a:pt x="2" y="11"/>
                        <a:pt x="2" y="11"/>
                      </a:cubicBezTo>
                      <a:cubicBezTo>
                        <a:pt x="2" y="12"/>
                        <a:pt x="3" y="12"/>
                        <a:pt x="3" y="12"/>
                      </a:cubicBezTo>
                      <a:cubicBezTo>
                        <a:pt x="3" y="12"/>
                        <a:pt x="4" y="12"/>
                        <a:pt x="4" y="12"/>
                      </a:cubicBezTo>
                      <a:cubicBezTo>
                        <a:pt x="5" y="12"/>
                        <a:pt x="5" y="12"/>
                        <a:pt x="5" y="12"/>
                      </a:cubicBezTo>
                      <a:cubicBezTo>
                        <a:pt x="6" y="12"/>
                        <a:pt x="6" y="12"/>
                        <a:pt x="6" y="11"/>
                      </a:cubicBezTo>
                      <a:cubicBezTo>
                        <a:pt x="7" y="11"/>
                        <a:pt x="7" y="10"/>
                        <a:pt x="7" y="10"/>
                      </a:cubicBezTo>
                      <a:cubicBezTo>
                        <a:pt x="7" y="9"/>
                        <a:pt x="7" y="8"/>
                        <a:pt x="7" y="8"/>
                      </a:cubicBezTo>
                      <a:cubicBezTo>
                        <a:pt x="7" y="8"/>
                        <a:pt x="7" y="7"/>
                        <a:pt x="7" y="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81" name="işḷïḍè"/>
              <p:cNvGrpSpPr/>
              <p:nvPr/>
            </p:nvGrpSpPr>
            <p:grpSpPr>
              <a:xfrm>
                <a:off x="5156287" y="2481344"/>
                <a:ext cx="4169014" cy="1469307"/>
                <a:chOff x="5722938" y="3046413"/>
                <a:chExt cx="1662113" cy="585788"/>
              </a:xfrm>
              <a:grpFill/>
            </p:grpSpPr>
            <p:sp>
              <p:nvSpPr>
                <p:cNvPr id="101" name="ísḷíḋe"/>
                <p:cNvSpPr/>
                <p:nvPr/>
              </p:nvSpPr>
              <p:spPr bwMode="auto">
                <a:xfrm>
                  <a:off x="7088188" y="3046413"/>
                  <a:ext cx="296863" cy="561975"/>
                </a:xfrm>
                <a:custGeom>
                  <a:avLst/>
                  <a:gdLst>
                    <a:gd name="T0" fmla="*/ 19 w 90"/>
                    <a:gd name="T1" fmla="*/ 151 h 169"/>
                    <a:gd name="T2" fmla="*/ 55 w 90"/>
                    <a:gd name="T3" fmla="*/ 133 h 169"/>
                    <a:gd name="T4" fmla="*/ 43 w 90"/>
                    <a:gd name="T5" fmla="*/ 157 h 169"/>
                    <a:gd name="T6" fmla="*/ 19 w 90"/>
                    <a:gd name="T7" fmla="*/ 151 h 169"/>
                    <a:gd name="T8" fmla="*/ 2 w 90"/>
                    <a:gd name="T9" fmla="*/ 39 h 169"/>
                    <a:gd name="T10" fmla="*/ 3 w 90"/>
                    <a:gd name="T11" fmla="*/ 56 h 169"/>
                    <a:gd name="T12" fmla="*/ 34 w 90"/>
                    <a:gd name="T13" fmla="*/ 32 h 169"/>
                    <a:gd name="T14" fmla="*/ 38 w 90"/>
                    <a:gd name="T15" fmla="*/ 35 h 169"/>
                    <a:gd name="T16" fmla="*/ 47 w 90"/>
                    <a:gd name="T17" fmla="*/ 26 h 169"/>
                    <a:gd name="T18" fmla="*/ 58 w 90"/>
                    <a:gd name="T19" fmla="*/ 16 h 169"/>
                    <a:gd name="T20" fmla="*/ 9 w 90"/>
                    <a:gd name="T21" fmla="*/ 90 h 169"/>
                    <a:gd name="T22" fmla="*/ 9 w 90"/>
                    <a:gd name="T23" fmla="*/ 101 h 169"/>
                    <a:gd name="T24" fmla="*/ 31 w 90"/>
                    <a:gd name="T25" fmla="*/ 89 h 169"/>
                    <a:gd name="T26" fmla="*/ 26 w 90"/>
                    <a:gd name="T27" fmla="*/ 107 h 169"/>
                    <a:gd name="T28" fmla="*/ 30 w 90"/>
                    <a:gd name="T29" fmla="*/ 113 h 169"/>
                    <a:gd name="T30" fmla="*/ 53 w 90"/>
                    <a:gd name="T31" fmla="*/ 118 h 169"/>
                    <a:gd name="T32" fmla="*/ 2 w 90"/>
                    <a:gd name="T33" fmla="*/ 145 h 169"/>
                    <a:gd name="T34" fmla="*/ 48 w 90"/>
                    <a:gd name="T35" fmla="*/ 169 h 169"/>
                    <a:gd name="T36" fmla="*/ 64 w 90"/>
                    <a:gd name="T37" fmla="*/ 130 h 169"/>
                    <a:gd name="T38" fmla="*/ 82 w 90"/>
                    <a:gd name="T39" fmla="*/ 137 h 169"/>
                    <a:gd name="T40" fmla="*/ 90 w 90"/>
                    <a:gd name="T41" fmla="*/ 130 h 169"/>
                    <a:gd name="T42" fmla="*/ 62 w 90"/>
                    <a:gd name="T43" fmla="*/ 119 h 169"/>
                    <a:gd name="T44" fmla="*/ 45 w 90"/>
                    <a:gd name="T45" fmla="*/ 106 h 169"/>
                    <a:gd name="T46" fmla="*/ 47 w 90"/>
                    <a:gd name="T47" fmla="*/ 77 h 169"/>
                    <a:gd name="T48" fmla="*/ 25 w 90"/>
                    <a:gd name="T49" fmla="*/ 82 h 169"/>
                    <a:gd name="T50" fmla="*/ 71 w 90"/>
                    <a:gd name="T51" fmla="*/ 16 h 169"/>
                    <a:gd name="T52" fmla="*/ 59 w 90"/>
                    <a:gd name="T53" fmla="*/ 7 h 169"/>
                    <a:gd name="T54" fmla="*/ 41 w 90"/>
                    <a:gd name="T55" fmla="*/ 21 h 169"/>
                    <a:gd name="T56" fmla="*/ 30 w 90"/>
                    <a:gd name="T57" fmla="*/ 28 h 169"/>
                    <a:gd name="T58" fmla="*/ 17 w 90"/>
                    <a:gd name="T59" fmla="*/ 43 h 169"/>
                    <a:gd name="T60" fmla="*/ 2 w 90"/>
                    <a:gd name="T61" fmla="*/ 39 h 1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90" h="169">
                      <a:moveTo>
                        <a:pt x="19" y="151"/>
                      </a:moveTo>
                      <a:cubicBezTo>
                        <a:pt x="19" y="151"/>
                        <a:pt x="41" y="128"/>
                        <a:pt x="55" y="133"/>
                      </a:cubicBezTo>
                      <a:cubicBezTo>
                        <a:pt x="55" y="133"/>
                        <a:pt x="62" y="158"/>
                        <a:pt x="43" y="157"/>
                      </a:cubicBezTo>
                      <a:cubicBezTo>
                        <a:pt x="23" y="155"/>
                        <a:pt x="19" y="151"/>
                        <a:pt x="19" y="151"/>
                      </a:cubicBezTo>
                      <a:close/>
                      <a:moveTo>
                        <a:pt x="2" y="39"/>
                      </a:moveTo>
                      <a:cubicBezTo>
                        <a:pt x="0" y="46"/>
                        <a:pt x="3" y="56"/>
                        <a:pt x="3" y="56"/>
                      </a:cubicBezTo>
                      <a:cubicBezTo>
                        <a:pt x="6" y="75"/>
                        <a:pt x="34" y="32"/>
                        <a:pt x="34" y="32"/>
                      </a:cubicBezTo>
                      <a:cubicBezTo>
                        <a:pt x="35" y="35"/>
                        <a:pt x="38" y="35"/>
                        <a:pt x="38" y="35"/>
                      </a:cubicBezTo>
                      <a:cubicBezTo>
                        <a:pt x="52" y="37"/>
                        <a:pt x="47" y="26"/>
                        <a:pt x="47" y="26"/>
                      </a:cubicBezTo>
                      <a:cubicBezTo>
                        <a:pt x="49" y="21"/>
                        <a:pt x="58" y="16"/>
                        <a:pt x="58" y="16"/>
                      </a:cubicBezTo>
                      <a:cubicBezTo>
                        <a:pt x="44" y="53"/>
                        <a:pt x="9" y="90"/>
                        <a:pt x="9" y="90"/>
                      </a:cubicBezTo>
                      <a:cubicBezTo>
                        <a:pt x="9" y="101"/>
                        <a:pt x="9" y="101"/>
                        <a:pt x="9" y="101"/>
                      </a:cubicBezTo>
                      <a:cubicBezTo>
                        <a:pt x="12" y="114"/>
                        <a:pt x="31" y="89"/>
                        <a:pt x="31" y="89"/>
                      </a:cubicBezTo>
                      <a:cubicBezTo>
                        <a:pt x="26" y="107"/>
                        <a:pt x="26" y="107"/>
                        <a:pt x="26" y="107"/>
                      </a:cubicBezTo>
                      <a:cubicBezTo>
                        <a:pt x="24" y="115"/>
                        <a:pt x="30" y="113"/>
                        <a:pt x="30" y="113"/>
                      </a:cubicBezTo>
                      <a:cubicBezTo>
                        <a:pt x="53" y="112"/>
                        <a:pt x="53" y="118"/>
                        <a:pt x="53" y="118"/>
                      </a:cubicBezTo>
                      <a:cubicBezTo>
                        <a:pt x="12" y="121"/>
                        <a:pt x="2" y="145"/>
                        <a:pt x="2" y="145"/>
                      </a:cubicBezTo>
                      <a:cubicBezTo>
                        <a:pt x="6" y="156"/>
                        <a:pt x="25" y="161"/>
                        <a:pt x="48" y="169"/>
                      </a:cubicBezTo>
                      <a:cubicBezTo>
                        <a:pt x="71" y="168"/>
                        <a:pt x="64" y="130"/>
                        <a:pt x="64" y="130"/>
                      </a:cubicBezTo>
                      <a:cubicBezTo>
                        <a:pt x="79" y="129"/>
                        <a:pt x="82" y="137"/>
                        <a:pt x="82" y="137"/>
                      </a:cubicBezTo>
                      <a:cubicBezTo>
                        <a:pt x="90" y="130"/>
                        <a:pt x="90" y="130"/>
                        <a:pt x="90" y="130"/>
                      </a:cubicBezTo>
                      <a:cubicBezTo>
                        <a:pt x="79" y="115"/>
                        <a:pt x="62" y="119"/>
                        <a:pt x="62" y="119"/>
                      </a:cubicBezTo>
                      <a:cubicBezTo>
                        <a:pt x="60" y="107"/>
                        <a:pt x="45" y="106"/>
                        <a:pt x="45" y="106"/>
                      </a:cubicBezTo>
                      <a:cubicBezTo>
                        <a:pt x="35" y="105"/>
                        <a:pt x="44" y="92"/>
                        <a:pt x="47" y="77"/>
                      </a:cubicBezTo>
                      <a:cubicBezTo>
                        <a:pt x="47" y="64"/>
                        <a:pt x="25" y="82"/>
                        <a:pt x="25" y="82"/>
                      </a:cubicBezTo>
                      <a:cubicBezTo>
                        <a:pt x="43" y="66"/>
                        <a:pt x="66" y="31"/>
                        <a:pt x="71" y="16"/>
                      </a:cubicBezTo>
                      <a:cubicBezTo>
                        <a:pt x="75" y="0"/>
                        <a:pt x="59" y="7"/>
                        <a:pt x="59" y="7"/>
                      </a:cubicBezTo>
                      <a:cubicBezTo>
                        <a:pt x="59" y="7"/>
                        <a:pt x="42" y="20"/>
                        <a:pt x="41" y="21"/>
                      </a:cubicBezTo>
                      <a:cubicBezTo>
                        <a:pt x="32" y="21"/>
                        <a:pt x="30" y="28"/>
                        <a:pt x="30" y="28"/>
                      </a:cubicBezTo>
                      <a:cubicBezTo>
                        <a:pt x="17" y="43"/>
                        <a:pt x="17" y="43"/>
                        <a:pt x="17" y="43"/>
                      </a:cubicBezTo>
                      <a:cubicBezTo>
                        <a:pt x="7" y="54"/>
                        <a:pt x="2" y="39"/>
                        <a:pt x="2" y="3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02" name="îṡļidê"/>
                <p:cNvSpPr/>
                <p:nvPr/>
              </p:nvSpPr>
              <p:spPr bwMode="auto">
                <a:xfrm>
                  <a:off x="6802438" y="3471863"/>
                  <a:ext cx="63500" cy="96838"/>
                </a:xfrm>
                <a:custGeom>
                  <a:avLst/>
                  <a:gdLst>
                    <a:gd name="T0" fmla="*/ 0 w 19"/>
                    <a:gd name="T1" fmla="*/ 0 h 29"/>
                    <a:gd name="T2" fmla="*/ 1 w 19"/>
                    <a:gd name="T3" fmla="*/ 29 h 29"/>
                    <a:gd name="T4" fmla="*/ 16 w 19"/>
                    <a:gd name="T5" fmla="*/ 13 h 29"/>
                    <a:gd name="T6" fmla="*/ 0 w 19"/>
                    <a:gd name="T7" fmla="*/ 0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9">
                      <a:moveTo>
                        <a:pt x="0" y="0"/>
                      </a:moveTo>
                      <a:cubicBezTo>
                        <a:pt x="0" y="0"/>
                        <a:pt x="9" y="19"/>
                        <a:pt x="1" y="29"/>
                      </a:cubicBezTo>
                      <a:cubicBezTo>
                        <a:pt x="1" y="29"/>
                        <a:pt x="13" y="27"/>
                        <a:pt x="16" y="13"/>
                      </a:cubicBezTo>
                      <a:cubicBezTo>
                        <a:pt x="19" y="0"/>
                        <a:pt x="4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03" name="ïSľiďé"/>
                <p:cNvSpPr/>
                <p:nvPr/>
              </p:nvSpPr>
              <p:spPr bwMode="auto">
                <a:xfrm>
                  <a:off x="6605588" y="3289301"/>
                  <a:ext cx="223838" cy="309563"/>
                </a:xfrm>
                <a:custGeom>
                  <a:avLst/>
                  <a:gdLst>
                    <a:gd name="T0" fmla="*/ 26 w 68"/>
                    <a:gd name="T1" fmla="*/ 21 h 93"/>
                    <a:gd name="T2" fmla="*/ 30 w 68"/>
                    <a:gd name="T3" fmla="*/ 28 h 93"/>
                    <a:gd name="T4" fmla="*/ 42 w 68"/>
                    <a:gd name="T5" fmla="*/ 18 h 93"/>
                    <a:gd name="T6" fmla="*/ 37 w 68"/>
                    <a:gd name="T7" fmla="*/ 9 h 93"/>
                    <a:gd name="T8" fmla="*/ 46 w 68"/>
                    <a:gd name="T9" fmla="*/ 6 h 93"/>
                    <a:gd name="T10" fmla="*/ 53 w 68"/>
                    <a:gd name="T11" fmla="*/ 12 h 93"/>
                    <a:gd name="T12" fmla="*/ 62 w 68"/>
                    <a:gd name="T13" fmla="*/ 5 h 93"/>
                    <a:gd name="T14" fmla="*/ 68 w 68"/>
                    <a:gd name="T15" fmla="*/ 10 h 93"/>
                    <a:gd name="T16" fmla="*/ 53 w 68"/>
                    <a:gd name="T17" fmla="*/ 25 h 93"/>
                    <a:gd name="T18" fmla="*/ 27 w 68"/>
                    <a:gd name="T19" fmla="*/ 71 h 93"/>
                    <a:gd name="T20" fmla="*/ 0 w 68"/>
                    <a:gd name="T21" fmla="*/ 92 h 93"/>
                    <a:gd name="T22" fmla="*/ 0 w 68"/>
                    <a:gd name="T23" fmla="*/ 89 h 93"/>
                    <a:gd name="T24" fmla="*/ 31 w 68"/>
                    <a:gd name="T25" fmla="*/ 42 h 93"/>
                    <a:gd name="T26" fmla="*/ 21 w 68"/>
                    <a:gd name="T27" fmla="*/ 23 h 93"/>
                    <a:gd name="T28" fmla="*/ 26 w 68"/>
                    <a:gd name="T29" fmla="*/ 21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68" h="93">
                      <a:moveTo>
                        <a:pt x="26" y="21"/>
                      </a:moveTo>
                      <a:cubicBezTo>
                        <a:pt x="26" y="21"/>
                        <a:pt x="21" y="36"/>
                        <a:pt x="30" y="28"/>
                      </a:cubicBezTo>
                      <a:cubicBezTo>
                        <a:pt x="42" y="18"/>
                        <a:pt x="42" y="18"/>
                        <a:pt x="42" y="18"/>
                      </a:cubicBezTo>
                      <a:cubicBezTo>
                        <a:pt x="37" y="9"/>
                        <a:pt x="37" y="9"/>
                        <a:pt x="37" y="9"/>
                      </a:cubicBezTo>
                      <a:cubicBezTo>
                        <a:pt x="37" y="9"/>
                        <a:pt x="38" y="0"/>
                        <a:pt x="46" y="6"/>
                      </a:cubicBezTo>
                      <a:cubicBezTo>
                        <a:pt x="53" y="12"/>
                        <a:pt x="53" y="12"/>
                        <a:pt x="53" y="12"/>
                      </a:cubicBezTo>
                      <a:cubicBezTo>
                        <a:pt x="62" y="5"/>
                        <a:pt x="62" y="5"/>
                        <a:pt x="62" y="5"/>
                      </a:cubicBezTo>
                      <a:cubicBezTo>
                        <a:pt x="68" y="10"/>
                        <a:pt x="68" y="10"/>
                        <a:pt x="68" y="10"/>
                      </a:cubicBezTo>
                      <a:cubicBezTo>
                        <a:pt x="53" y="25"/>
                        <a:pt x="53" y="25"/>
                        <a:pt x="53" y="25"/>
                      </a:cubicBezTo>
                      <a:cubicBezTo>
                        <a:pt x="53" y="25"/>
                        <a:pt x="54" y="39"/>
                        <a:pt x="27" y="71"/>
                      </a:cubicBezTo>
                      <a:cubicBezTo>
                        <a:pt x="27" y="71"/>
                        <a:pt x="12" y="93"/>
                        <a:pt x="0" y="92"/>
                      </a:cubicBezTo>
                      <a:cubicBezTo>
                        <a:pt x="0" y="89"/>
                        <a:pt x="0" y="89"/>
                        <a:pt x="0" y="89"/>
                      </a:cubicBezTo>
                      <a:cubicBezTo>
                        <a:pt x="0" y="89"/>
                        <a:pt x="17" y="83"/>
                        <a:pt x="31" y="42"/>
                      </a:cubicBezTo>
                      <a:cubicBezTo>
                        <a:pt x="31" y="42"/>
                        <a:pt x="13" y="49"/>
                        <a:pt x="21" y="23"/>
                      </a:cubicBezTo>
                      <a:cubicBezTo>
                        <a:pt x="21" y="23"/>
                        <a:pt x="22" y="16"/>
                        <a:pt x="26" y="2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04" name="ïṥļïdê"/>
                <p:cNvSpPr/>
                <p:nvPr/>
              </p:nvSpPr>
              <p:spPr bwMode="auto">
                <a:xfrm>
                  <a:off x="6334125" y="3495676"/>
                  <a:ext cx="79375" cy="76200"/>
                </a:xfrm>
                <a:custGeom>
                  <a:avLst/>
                  <a:gdLst>
                    <a:gd name="T0" fmla="*/ 0 w 24"/>
                    <a:gd name="T1" fmla="*/ 4 h 23"/>
                    <a:gd name="T2" fmla="*/ 21 w 24"/>
                    <a:gd name="T3" fmla="*/ 19 h 23"/>
                    <a:gd name="T4" fmla="*/ 18 w 24"/>
                    <a:gd name="T5" fmla="*/ 23 h 23"/>
                    <a:gd name="T6" fmla="*/ 0 w 24"/>
                    <a:gd name="T7" fmla="*/ 4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4" h="23">
                      <a:moveTo>
                        <a:pt x="0" y="4"/>
                      </a:moveTo>
                      <a:cubicBezTo>
                        <a:pt x="0" y="4"/>
                        <a:pt x="24" y="0"/>
                        <a:pt x="21" y="19"/>
                      </a:cubicBezTo>
                      <a:cubicBezTo>
                        <a:pt x="18" y="23"/>
                        <a:pt x="18" y="23"/>
                        <a:pt x="18" y="23"/>
                      </a:cubicBezTo>
                      <a:lnTo>
                        <a:pt x="0" y="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05" name="işľiḋe"/>
                <p:cNvSpPr/>
                <p:nvPr/>
              </p:nvSpPr>
              <p:spPr bwMode="auto">
                <a:xfrm>
                  <a:off x="6194425" y="3171826"/>
                  <a:ext cx="225425" cy="460375"/>
                </a:xfrm>
                <a:custGeom>
                  <a:avLst/>
                  <a:gdLst>
                    <a:gd name="T0" fmla="*/ 3 w 68"/>
                    <a:gd name="T1" fmla="*/ 55 h 138"/>
                    <a:gd name="T2" fmla="*/ 24 w 68"/>
                    <a:gd name="T3" fmla="*/ 42 h 138"/>
                    <a:gd name="T4" fmla="*/ 38 w 68"/>
                    <a:gd name="T5" fmla="*/ 1 h 138"/>
                    <a:gd name="T6" fmla="*/ 44 w 68"/>
                    <a:gd name="T7" fmla="*/ 16 h 138"/>
                    <a:gd name="T8" fmla="*/ 37 w 68"/>
                    <a:gd name="T9" fmla="*/ 34 h 138"/>
                    <a:gd name="T10" fmla="*/ 55 w 68"/>
                    <a:gd name="T11" fmla="*/ 12 h 138"/>
                    <a:gd name="T12" fmla="*/ 58 w 68"/>
                    <a:gd name="T13" fmla="*/ 32 h 138"/>
                    <a:gd name="T14" fmla="*/ 24 w 68"/>
                    <a:gd name="T15" fmla="*/ 62 h 138"/>
                    <a:gd name="T16" fmla="*/ 18 w 68"/>
                    <a:gd name="T17" fmla="*/ 92 h 138"/>
                    <a:gd name="T18" fmla="*/ 27 w 68"/>
                    <a:gd name="T19" fmla="*/ 83 h 138"/>
                    <a:gd name="T20" fmla="*/ 34 w 68"/>
                    <a:gd name="T21" fmla="*/ 56 h 138"/>
                    <a:gd name="T22" fmla="*/ 47 w 68"/>
                    <a:gd name="T23" fmla="*/ 76 h 138"/>
                    <a:gd name="T24" fmla="*/ 39 w 68"/>
                    <a:gd name="T25" fmla="*/ 87 h 138"/>
                    <a:gd name="T26" fmla="*/ 40 w 68"/>
                    <a:gd name="T27" fmla="*/ 132 h 138"/>
                    <a:gd name="T28" fmla="*/ 22 w 68"/>
                    <a:gd name="T29" fmla="*/ 120 h 138"/>
                    <a:gd name="T30" fmla="*/ 12 w 68"/>
                    <a:gd name="T31" fmla="*/ 138 h 138"/>
                    <a:gd name="T32" fmla="*/ 2 w 68"/>
                    <a:gd name="T33" fmla="*/ 127 h 138"/>
                    <a:gd name="T34" fmla="*/ 27 w 68"/>
                    <a:gd name="T35" fmla="*/ 102 h 138"/>
                    <a:gd name="T36" fmla="*/ 26 w 68"/>
                    <a:gd name="T37" fmla="*/ 95 h 138"/>
                    <a:gd name="T38" fmla="*/ 15 w 68"/>
                    <a:gd name="T39" fmla="*/ 106 h 138"/>
                    <a:gd name="T40" fmla="*/ 5 w 68"/>
                    <a:gd name="T41" fmla="*/ 98 h 138"/>
                    <a:gd name="T42" fmla="*/ 16 w 68"/>
                    <a:gd name="T43" fmla="*/ 67 h 138"/>
                    <a:gd name="T44" fmla="*/ 3 w 68"/>
                    <a:gd name="T45" fmla="*/ 55 h 1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68" h="138">
                      <a:moveTo>
                        <a:pt x="3" y="55"/>
                      </a:moveTo>
                      <a:cubicBezTo>
                        <a:pt x="3" y="55"/>
                        <a:pt x="17" y="58"/>
                        <a:pt x="24" y="42"/>
                      </a:cubicBezTo>
                      <a:cubicBezTo>
                        <a:pt x="24" y="42"/>
                        <a:pt x="38" y="9"/>
                        <a:pt x="38" y="1"/>
                      </a:cubicBezTo>
                      <a:cubicBezTo>
                        <a:pt x="38" y="1"/>
                        <a:pt x="46" y="0"/>
                        <a:pt x="44" y="16"/>
                      </a:cubicBezTo>
                      <a:cubicBezTo>
                        <a:pt x="37" y="34"/>
                        <a:pt x="37" y="34"/>
                        <a:pt x="37" y="34"/>
                      </a:cubicBezTo>
                      <a:cubicBezTo>
                        <a:pt x="37" y="34"/>
                        <a:pt x="55" y="23"/>
                        <a:pt x="55" y="12"/>
                      </a:cubicBezTo>
                      <a:cubicBezTo>
                        <a:pt x="55" y="12"/>
                        <a:pt x="68" y="10"/>
                        <a:pt x="58" y="32"/>
                      </a:cubicBezTo>
                      <a:cubicBezTo>
                        <a:pt x="24" y="62"/>
                        <a:pt x="24" y="62"/>
                        <a:pt x="24" y="62"/>
                      </a:cubicBezTo>
                      <a:cubicBezTo>
                        <a:pt x="18" y="92"/>
                        <a:pt x="18" y="92"/>
                        <a:pt x="18" y="92"/>
                      </a:cubicBezTo>
                      <a:cubicBezTo>
                        <a:pt x="27" y="83"/>
                        <a:pt x="27" y="83"/>
                        <a:pt x="27" y="83"/>
                      </a:cubicBezTo>
                      <a:cubicBezTo>
                        <a:pt x="27" y="83"/>
                        <a:pt x="27" y="61"/>
                        <a:pt x="34" y="56"/>
                      </a:cubicBezTo>
                      <a:cubicBezTo>
                        <a:pt x="34" y="56"/>
                        <a:pt x="50" y="55"/>
                        <a:pt x="47" y="76"/>
                      </a:cubicBezTo>
                      <a:cubicBezTo>
                        <a:pt x="47" y="76"/>
                        <a:pt x="42" y="83"/>
                        <a:pt x="39" y="87"/>
                      </a:cubicBezTo>
                      <a:cubicBezTo>
                        <a:pt x="40" y="132"/>
                        <a:pt x="40" y="132"/>
                        <a:pt x="40" y="132"/>
                      </a:cubicBezTo>
                      <a:cubicBezTo>
                        <a:pt x="22" y="120"/>
                        <a:pt x="22" y="120"/>
                        <a:pt x="22" y="120"/>
                      </a:cubicBezTo>
                      <a:cubicBezTo>
                        <a:pt x="12" y="138"/>
                        <a:pt x="12" y="138"/>
                        <a:pt x="12" y="138"/>
                      </a:cubicBezTo>
                      <a:cubicBezTo>
                        <a:pt x="2" y="127"/>
                        <a:pt x="2" y="127"/>
                        <a:pt x="2" y="127"/>
                      </a:cubicBezTo>
                      <a:cubicBezTo>
                        <a:pt x="2" y="127"/>
                        <a:pt x="25" y="114"/>
                        <a:pt x="27" y="102"/>
                      </a:cubicBezTo>
                      <a:cubicBezTo>
                        <a:pt x="26" y="95"/>
                        <a:pt x="26" y="95"/>
                        <a:pt x="26" y="95"/>
                      </a:cubicBezTo>
                      <a:cubicBezTo>
                        <a:pt x="15" y="106"/>
                        <a:pt x="15" y="106"/>
                        <a:pt x="15" y="106"/>
                      </a:cubicBezTo>
                      <a:cubicBezTo>
                        <a:pt x="5" y="98"/>
                        <a:pt x="5" y="98"/>
                        <a:pt x="5" y="98"/>
                      </a:cubicBezTo>
                      <a:cubicBezTo>
                        <a:pt x="16" y="67"/>
                        <a:pt x="16" y="67"/>
                        <a:pt x="16" y="67"/>
                      </a:cubicBezTo>
                      <a:cubicBezTo>
                        <a:pt x="16" y="67"/>
                        <a:pt x="0" y="60"/>
                        <a:pt x="3" y="5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 dirty="0">
                    <a:cs typeface="+mn-ea"/>
                    <a:sym typeface="+mn-lt"/>
                  </a:endParaRPr>
                </a:p>
              </p:txBody>
            </p:sp>
            <p:sp>
              <p:nvSpPr>
                <p:cNvPr id="106" name="îṡľíde"/>
                <p:cNvSpPr/>
                <p:nvPr/>
              </p:nvSpPr>
              <p:spPr bwMode="auto">
                <a:xfrm>
                  <a:off x="5946775" y="3398838"/>
                  <a:ext cx="96838" cy="100013"/>
                </a:xfrm>
                <a:custGeom>
                  <a:avLst/>
                  <a:gdLst>
                    <a:gd name="T0" fmla="*/ 0 w 29"/>
                    <a:gd name="T1" fmla="*/ 30 h 30"/>
                    <a:gd name="T2" fmla="*/ 14 w 29"/>
                    <a:gd name="T3" fmla="*/ 0 h 30"/>
                    <a:gd name="T4" fmla="*/ 29 w 29"/>
                    <a:gd name="T5" fmla="*/ 14 h 30"/>
                    <a:gd name="T6" fmla="*/ 0 w 29"/>
                    <a:gd name="T7" fmla="*/ 3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9" h="30">
                      <a:moveTo>
                        <a:pt x="0" y="30"/>
                      </a:moveTo>
                      <a:cubicBezTo>
                        <a:pt x="14" y="0"/>
                        <a:pt x="14" y="0"/>
                        <a:pt x="14" y="0"/>
                      </a:cubicBezTo>
                      <a:cubicBezTo>
                        <a:pt x="29" y="14"/>
                        <a:pt x="29" y="14"/>
                        <a:pt x="29" y="14"/>
                      </a:cubicBezTo>
                      <a:cubicBezTo>
                        <a:pt x="29" y="14"/>
                        <a:pt x="9" y="29"/>
                        <a:pt x="0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07" name="íṧ1îdê"/>
                <p:cNvSpPr/>
                <p:nvPr/>
              </p:nvSpPr>
              <p:spPr bwMode="auto">
                <a:xfrm>
                  <a:off x="5722938" y="3419476"/>
                  <a:ext cx="201613" cy="176213"/>
                </a:xfrm>
                <a:custGeom>
                  <a:avLst/>
                  <a:gdLst>
                    <a:gd name="T0" fmla="*/ 16 w 61"/>
                    <a:gd name="T1" fmla="*/ 38 h 53"/>
                    <a:gd name="T2" fmla="*/ 59 w 61"/>
                    <a:gd name="T3" fmla="*/ 0 h 53"/>
                    <a:gd name="T4" fmla="*/ 61 w 61"/>
                    <a:gd name="T5" fmla="*/ 4 h 53"/>
                    <a:gd name="T6" fmla="*/ 10 w 61"/>
                    <a:gd name="T7" fmla="*/ 53 h 53"/>
                    <a:gd name="T8" fmla="*/ 0 w 61"/>
                    <a:gd name="T9" fmla="*/ 41 h 53"/>
                    <a:gd name="T10" fmla="*/ 11 w 61"/>
                    <a:gd name="T11" fmla="*/ 8 h 53"/>
                    <a:gd name="T12" fmla="*/ 16 w 61"/>
                    <a:gd name="T13" fmla="*/ 38 h 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61" h="53">
                      <a:moveTo>
                        <a:pt x="16" y="38"/>
                      </a:moveTo>
                      <a:cubicBezTo>
                        <a:pt x="59" y="0"/>
                        <a:pt x="59" y="0"/>
                        <a:pt x="59" y="0"/>
                      </a:cubicBezTo>
                      <a:cubicBezTo>
                        <a:pt x="61" y="4"/>
                        <a:pt x="61" y="4"/>
                        <a:pt x="61" y="4"/>
                      </a:cubicBezTo>
                      <a:cubicBezTo>
                        <a:pt x="61" y="4"/>
                        <a:pt x="40" y="40"/>
                        <a:pt x="10" y="53"/>
                      </a:cubicBezTo>
                      <a:cubicBezTo>
                        <a:pt x="0" y="41"/>
                        <a:pt x="0" y="41"/>
                        <a:pt x="0" y="41"/>
                      </a:cubicBezTo>
                      <a:cubicBezTo>
                        <a:pt x="0" y="41"/>
                        <a:pt x="11" y="18"/>
                        <a:pt x="11" y="8"/>
                      </a:cubicBezTo>
                      <a:cubicBezTo>
                        <a:pt x="11" y="8"/>
                        <a:pt x="27" y="6"/>
                        <a:pt x="16" y="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08" name="iṣḻîde"/>
                <p:cNvSpPr/>
                <p:nvPr/>
              </p:nvSpPr>
              <p:spPr bwMode="auto">
                <a:xfrm>
                  <a:off x="5870575" y="3235326"/>
                  <a:ext cx="60325" cy="177800"/>
                </a:xfrm>
                <a:custGeom>
                  <a:avLst/>
                  <a:gdLst>
                    <a:gd name="T0" fmla="*/ 0 w 18"/>
                    <a:gd name="T1" fmla="*/ 51 h 53"/>
                    <a:gd name="T2" fmla="*/ 1 w 18"/>
                    <a:gd name="T3" fmla="*/ 0 h 53"/>
                    <a:gd name="T4" fmla="*/ 15 w 18"/>
                    <a:gd name="T5" fmla="*/ 21 h 53"/>
                    <a:gd name="T6" fmla="*/ 0 w 18"/>
                    <a:gd name="T7" fmla="*/ 51 h 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8" h="53">
                      <a:moveTo>
                        <a:pt x="0" y="51"/>
                      </a:moveTo>
                      <a:cubicBezTo>
                        <a:pt x="0" y="51"/>
                        <a:pt x="8" y="16"/>
                        <a:pt x="1" y="0"/>
                      </a:cubicBezTo>
                      <a:cubicBezTo>
                        <a:pt x="1" y="0"/>
                        <a:pt x="18" y="4"/>
                        <a:pt x="15" y="21"/>
                      </a:cubicBezTo>
                      <a:cubicBezTo>
                        <a:pt x="11" y="39"/>
                        <a:pt x="11" y="53"/>
                        <a:pt x="0" y="5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82" name="isliďé"/>
              <p:cNvGrpSpPr/>
              <p:nvPr/>
            </p:nvGrpSpPr>
            <p:grpSpPr>
              <a:xfrm>
                <a:off x="5112548" y="4078071"/>
                <a:ext cx="4180976" cy="230948"/>
                <a:chOff x="5705475" y="3683001"/>
                <a:chExt cx="1666875" cy="92075"/>
              </a:xfrm>
              <a:grpFill/>
            </p:grpSpPr>
            <p:sp>
              <p:nvSpPr>
                <p:cNvPr id="83" name="íṡḻíḋé"/>
                <p:cNvSpPr/>
                <p:nvPr/>
              </p:nvSpPr>
              <p:spPr bwMode="auto">
                <a:xfrm>
                  <a:off x="5705475" y="3683001"/>
                  <a:ext cx="63500" cy="92075"/>
                </a:xfrm>
                <a:custGeom>
                  <a:avLst/>
                  <a:gdLst>
                    <a:gd name="T0" fmla="*/ 19 w 19"/>
                    <a:gd name="T1" fmla="*/ 20 h 28"/>
                    <a:gd name="T2" fmla="*/ 16 w 19"/>
                    <a:gd name="T3" fmla="*/ 25 h 28"/>
                    <a:gd name="T4" fmla="*/ 9 w 19"/>
                    <a:gd name="T5" fmla="*/ 28 h 28"/>
                    <a:gd name="T6" fmla="*/ 2 w 19"/>
                    <a:gd name="T7" fmla="*/ 25 h 28"/>
                    <a:gd name="T8" fmla="*/ 0 w 19"/>
                    <a:gd name="T9" fmla="*/ 20 h 28"/>
                    <a:gd name="T10" fmla="*/ 0 w 19"/>
                    <a:gd name="T11" fmla="*/ 19 h 28"/>
                    <a:gd name="T12" fmla="*/ 4 w 19"/>
                    <a:gd name="T13" fmla="*/ 19 h 28"/>
                    <a:gd name="T14" fmla="*/ 4 w 19"/>
                    <a:gd name="T15" fmla="*/ 20 h 28"/>
                    <a:gd name="T16" fmla="*/ 6 w 19"/>
                    <a:gd name="T17" fmla="*/ 23 h 28"/>
                    <a:gd name="T18" fmla="*/ 9 w 19"/>
                    <a:gd name="T19" fmla="*/ 24 h 28"/>
                    <a:gd name="T20" fmla="*/ 14 w 19"/>
                    <a:gd name="T21" fmla="*/ 23 h 28"/>
                    <a:gd name="T22" fmla="*/ 15 w 19"/>
                    <a:gd name="T23" fmla="*/ 20 h 28"/>
                    <a:gd name="T24" fmla="*/ 13 w 19"/>
                    <a:gd name="T25" fmla="*/ 17 h 28"/>
                    <a:gd name="T26" fmla="*/ 9 w 19"/>
                    <a:gd name="T27" fmla="*/ 14 h 28"/>
                    <a:gd name="T28" fmla="*/ 3 w 19"/>
                    <a:gd name="T29" fmla="*/ 11 h 28"/>
                    <a:gd name="T30" fmla="*/ 1 w 19"/>
                    <a:gd name="T31" fmla="*/ 7 h 28"/>
                    <a:gd name="T32" fmla="*/ 3 w 19"/>
                    <a:gd name="T33" fmla="*/ 2 h 28"/>
                    <a:gd name="T34" fmla="*/ 9 w 19"/>
                    <a:gd name="T35" fmla="*/ 0 h 28"/>
                    <a:gd name="T36" fmla="*/ 16 w 19"/>
                    <a:gd name="T37" fmla="*/ 2 h 28"/>
                    <a:gd name="T38" fmla="*/ 18 w 19"/>
                    <a:gd name="T39" fmla="*/ 7 h 28"/>
                    <a:gd name="T40" fmla="*/ 14 w 19"/>
                    <a:gd name="T41" fmla="*/ 7 h 28"/>
                    <a:gd name="T42" fmla="*/ 13 w 19"/>
                    <a:gd name="T43" fmla="*/ 4 h 28"/>
                    <a:gd name="T44" fmla="*/ 9 w 19"/>
                    <a:gd name="T45" fmla="*/ 3 h 28"/>
                    <a:gd name="T46" fmla="*/ 6 w 19"/>
                    <a:gd name="T47" fmla="*/ 4 h 28"/>
                    <a:gd name="T48" fmla="*/ 5 w 19"/>
                    <a:gd name="T49" fmla="*/ 7 h 28"/>
                    <a:gd name="T50" fmla="*/ 6 w 19"/>
                    <a:gd name="T51" fmla="*/ 9 h 28"/>
                    <a:gd name="T52" fmla="*/ 11 w 19"/>
                    <a:gd name="T53" fmla="*/ 12 h 28"/>
                    <a:gd name="T54" fmla="*/ 17 w 19"/>
                    <a:gd name="T55" fmla="*/ 15 h 28"/>
                    <a:gd name="T56" fmla="*/ 19 w 19"/>
                    <a:gd name="T57" fmla="*/ 20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19" h="28">
                      <a:moveTo>
                        <a:pt x="19" y="20"/>
                      </a:moveTo>
                      <a:cubicBezTo>
                        <a:pt x="19" y="22"/>
                        <a:pt x="18" y="24"/>
                        <a:pt x="16" y="25"/>
                      </a:cubicBezTo>
                      <a:cubicBezTo>
                        <a:pt x="15" y="27"/>
                        <a:pt x="12" y="28"/>
                        <a:pt x="9" y="28"/>
                      </a:cubicBezTo>
                      <a:cubicBezTo>
                        <a:pt x="6" y="28"/>
                        <a:pt x="4" y="27"/>
                        <a:pt x="2" y="25"/>
                      </a:cubicBezTo>
                      <a:cubicBezTo>
                        <a:pt x="1" y="24"/>
                        <a:pt x="0" y="22"/>
                        <a:pt x="0" y="20"/>
                      </a:cubicBezTo>
                      <a:cubicBezTo>
                        <a:pt x="0" y="19"/>
                        <a:pt x="0" y="19"/>
                        <a:pt x="0" y="19"/>
                      </a:cubicBezTo>
                      <a:cubicBezTo>
                        <a:pt x="4" y="19"/>
                        <a:pt x="4" y="19"/>
                        <a:pt x="4" y="19"/>
                      </a:cubicBezTo>
                      <a:cubicBezTo>
                        <a:pt x="4" y="20"/>
                        <a:pt x="4" y="20"/>
                        <a:pt x="4" y="20"/>
                      </a:cubicBezTo>
                      <a:cubicBezTo>
                        <a:pt x="4" y="21"/>
                        <a:pt x="5" y="22"/>
                        <a:pt x="6" y="23"/>
                      </a:cubicBezTo>
                      <a:cubicBezTo>
                        <a:pt x="7" y="24"/>
                        <a:pt x="8" y="24"/>
                        <a:pt x="9" y="24"/>
                      </a:cubicBezTo>
                      <a:cubicBezTo>
                        <a:pt x="11" y="24"/>
                        <a:pt x="13" y="24"/>
                        <a:pt x="14" y="23"/>
                      </a:cubicBezTo>
                      <a:cubicBezTo>
                        <a:pt x="15" y="22"/>
                        <a:pt x="15" y="21"/>
                        <a:pt x="15" y="20"/>
                      </a:cubicBezTo>
                      <a:cubicBezTo>
                        <a:pt x="15" y="19"/>
                        <a:pt x="14" y="18"/>
                        <a:pt x="13" y="17"/>
                      </a:cubicBezTo>
                      <a:cubicBezTo>
                        <a:pt x="12" y="16"/>
                        <a:pt x="11" y="15"/>
                        <a:pt x="9" y="14"/>
                      </a:cubicBezTo>
                      <a:cubicBezTo>
                        <a:pt x="6" y="13"/>
                        <a:pt x="4" y="12"/>
                        <a:pt x="3" y="11"/>
                      </a:cubicBezTo>
                      <a:cubicBezTo>
                        <a:pt x="1" y="10"/>
                        <a:pt x="1" y="9"/>
                        <a:pt x="1" y="7"/>
                      </a:cubicBezTo>
                      <a:cubicBezTo>
                        <a:pt x="1" y="5"/>
                        <a:pt x="2" y="3"/>
                        <a:pt x="3" y="2"/>
                      </a:cubicBezTo>
                      <a:cubicBezTo>
                        <a:pt x="5" y="0"/>
                        <a:pt x="7" y="0"/>
                        <a:pt x="9" y="0"/>
                      </a:cubicBezTo>
                      <a:cubicBezTo>
                        <a:pt x="13" y="0"/>
                        <a:pt x="15" y="0"/>
                        <a:pt x="16" y="2"/>
                      </a:cubicBezTo>
                      <a:cubicBezTo>
                        <a:pt x="17" y="4"/>
                        <a:pt x="18" y="5"/>
                        <a:pt x="18" y="7"/>
                      </a:cubicBezTo>
                      <a:cubicBezTo>
                        <a:pt x="14" y="7"/>
                        <a:pt x="14" y="7"/>
                        <a:pt x="14" y="7"/>
                      </a:cubicBezTo>
                      <a:cubicBezTo>
                        <a:pt x="14" y="6"/>
                        <a:pt x="14" y="5"/>
                        <a:pt x="13" y="4"/>
                      </a:cubicBezTo>
                      <a:cubicBezTo>
                        <a:pt x="12" y="3"/>
                        <a:pt x="11" y="3"/>
                        <a:pt x="9" y="3"/>
                      </a:cubicBezTo>
                      <a:cubicBezTo>
                        <a:pt x="8" y="3"/>
                        <a:pt x="7" y="3"/>
                        <a:pt x="6" y="4"/>
                      </a:cubicBezTo>
                      <a:cubicBezTo>
                        <a:pt x="5" y="5"/>
                        <a:pt x="5" y="5"/>
                        <a:pt x="5" y="7"/>
                      </a:cubicBezTo>
                      <a:cubicBezTo>
                        <a:pt x="5" y="8"/>
                        <a:pt x="5" y="8"/>
                        <a:pt x="6" y="9"/>
                      </a:cubicBezTo>
                      <a:cubicBezTo>
                        <a:pt x="6" y="10"/>
                        <a:pt x="8" y="11"/>
                        <a:pt x="11" y="12"/>
                      </a:cubicBezTo>
                      <a:cubicBezTo>
                        <a:pt x="13" y="13"/>
                        <a:pt x="15" y="14"/>
                        <a:pt x="17" y="15"/>
                      </a:cubicBezTo>
                      <a:cubicBezTo>
                        <a:pt x="18" y="16"/>
                        <a:pt x="19" y="18"/>
                        <a:pt x="19" y="2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84" name="iṩḻiḋè"/>
                <p:cNvSpPr/>
                <p:nvPr/>
              </p:nvSpPr>
              <p:spPr bwMode="auto">
                <a:xfrm>
                  <a:off x="5799138" y="3683001"/>
                  <a:ext cx="58738" cy="88900"/>
                </a:xfrm>
                <a:custGeom>
                  <a:avLst/>
                  <a:gdLst>
                    <a:gd name="T0" fmla="*/ 37 w 37"/>
                    <a:gd name="T1" fmla="*/ 56 h 56"/>
                    <a:gd name="T2" fmla="*/ 29 w 37"/>
                    <a:gd name="T3" fmla="*/ 56 h 56"/>
                    <a:gd name="T4" fmla="*/ 29 w 37"/>
                    <a:gd name="T5" fmla="*/ 29 h 56"/>
                    <a:gd name="T6" fmla="*/ 8 w 37"/>
                    <a:gd name="T7" fmla="*/ 29 h 56"/>
                    <a:gd name="T8" fmla="*/ 8 w 37"/>
                    <a:gd name="T9" fmla="*/ 56 h 56"/>
                    <a:gd name="T10" fmla="*/ 0 w 37"/>
                    <a:gd name="T11" fmla="*/ 56 h 56"/>
                    <a:gd name="T12" fmla="*/ 0 w 37"/>
                    <a:gd name="T13" fmla="*/ 0 h 56"/>
                    <a:gd name="T14" fmla="*/ 8 w 37"/>
                    <a:gd name="T15" fmla="*/ 0 h 56"/>
                    <a:gd name="T16" fmla="*/ 8 w 37"/>
                    <a:gd name="T17" fmla="*/ 23 h 56"/>
                    <a:gd name="T18" fmla="*/ 29 w 37"/>
                    <a:gd name="T19" fmla="*/ 23 h 56"/>
                    <a:gd name="T20" fmla="*/ 29 w 37"/>
                    <a:gd name="T21" fmla="*/ 0 h 56"/>
                    <a:gd name="T22" fmla="*/ 37 w 37"/>
                    <a:gd name="T23" fmla="*/ 0 h 56"/>
                    <a:gd name="T24" fmla="*/ 37 w 37"/>
                    <a:gd name="T25" fmla="*/ 56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7" h="56">
                      <a:moveTo>
                        <a:pt x="37" y="56"/>
                      </a:moveTo>
                      <a:lnTo>
                        <a:pt x="29" y="56"/>
                      </a:lnTo>
                      <a:lnTo>
                        <a:pt x="29" y="29"/>
                      </a:lnTo>
                      <a:lnTo>
                        <a:pt x="8" y="29"/>
                      </a:lnTo>
                      <a:lnTo>
                        <a:pt x="8" y="56"/>
                      </a:lnTo>
                      <a:lnTo>
                        <a:pt x="0" y="56"/>
                      </a:lnTo>
                      <a:lnTo>
                        <a:pt x="0" y="0"/>
                      </a:lnTo>
                      <a:lnTo>
                        <a:pt x="8" y="0"/>
                      </a:lnTo>
                      <a:lnTo>
                        <a:pt x="8" y="23"/>
                      </a:lnTo>
                      <a:lnTo>
                        <a:pt x="29" y="23"/>
                      </a:lnTo>
                      <a:lnTo>
                        <a:pt x="29" y="0"/>
                      </a:lnTo>
                      <a:lnTo>
                        <a:pt x="37" y="0"/>
                      </a:lnTo>
                      <a:lnTo>
                        <a:pt x="37" y="5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85" name="îṥ1íḋé"/>
                <p:cNvSpPr/>
                <p:nvPr/>
              </p:nvSpPr>
              <p:spPr bwMode="auto">
                <a:xfrm>
                  <a:off x="5884863" y="3683001"/>
                  <a:ext cx="68263" cy="88900"/>
                </a:xfrm>
                <a:custGeom>
                  <a:avLst/>
                  <a:gdLst>
                    <a:gd name="T0" fmla="*/ 43 w 43"/>
                    <a:gd name="T1" fmla="*/ 56 h 56"/>
                    <a:gd name="T2" fmla="*/ 35 w 43"/>
                    <a:gd name="T3" fmla="*/ 56 h 56"/>
                    <a:gd name="T4" fmla="*/ 29 w 43"/>
                    <a:gd name="T5" fmla="*/ 40 h 56"/>
                    <a:gd name="T6" fmla="*/ 14 w 43"/>
                    <a:gd name="T7" fmla="*/ 40 h 56"/>
                    <a:gd name="T8" fmla="*/ 8 w 43"/>
                    <a:gd name="T9" fmla="*/ 56 h 56"/>
                    <a:gd name="T10" fmla="*/ 0 w 43"/>
                    <a:gd name="T11" fmla="*/ 56 h 56"/>
                    <a:gd name="T12" fmla="*/ 18 w 43"/>
                    <a:gd name="T13" fmla="*/ 0 h 56"/>
                    <a:gd name="T14" fmla="*/ 25 w 43"/>
                    <a:gd name="T15" fmla="*/ 0 h 56"/>
                    <a:gd name="T16" fmla="*/ 43 w 43"/>
                    <a:gd name="T17" fmla="*/ 56 h 56"/>
                    <a:gd name="T18" fmla="*/ 43 w 43"/>
                    <a:gd name="T19" fmla="*/ 56 h 56"/>
                    <a:gd name="T20" fmla="*/ 27 w 43"/>
                    <a:gd name="T21" fmla="*/ 33 h 56"/>
                    <a:gd name="T22" fmla="*/ 23 w 43"/>
                    <a:gd name="T23" fmla="*/ 12 h 56"/>
                    <a:gd name="T24" fmla="*/ 21 w 43"/>
                    <a:gd name="T25" fmla="*/ 12 h 56"/>
                    <a:gd name="T26" fmla="*/ 14 w 43"/>
                    <a:gd name="T27" fmla="*/ 33 h 56"/>
                    <a:gd name="T28" fmla="*/ 27 w 43"/>
                    <a:gd name="T29" fmla="*/ 33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43" h="56">
                      <a:moveTo>
                        <a:pt x="43" y="56"/>
                      </a:moveTo>
                      <a:lnTo>
                        <a:pt x="35" y="56"/>
                      </a:lnTo>
                      <a:lnTo>
                        <a:pt x="29" y="40"/>
                      </a:lnTo>
                      <a:lnTo>
                        <a:pt x="14" y="40"/>
                      </a:lnTo>
                      <a:lnTo>
                        <a:pt x="8" y="56"/>
                      </a:lnTo>
                      <a:lnTo>
                        <a:pt x="0" y="56"/>
                      </a:lnTo>
                      <a:lnTo>
                        <a:pt x="18" y="0"/>
                      </a:lnTo>
                      <a:lnTo>
                        <a:pt x="25" y="0"/>
                      </a:lnTo>
                      <a:lnTo>
                        <a:pt x="43" y="56"/>
                      </a:lnTo>
                      <a:lnTo>
                        <a:pt x="43" y="56"/>
                      </a:lnTo>
                      <a:close/>
                      <a:moveTo>
                        <a:pt x="27" y="33"/>
                      </a:moveTo>
                      <a:lnTo>
                        <a:pt x="23" y="12"/>
                      </a:lnTo>
                      <a:lnTo>
                        <a:pt x="21" y="12"/>
                      </a:lnTo>
                      <a:lnTo>
                        <a:pt x="14" y="33"/>
                      </a:lnTo>
                      <a:lnTo>
                        <a:pt x="27" y="3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86" name="îṥḻíďe"/>
                <p:cNvSpPr/>
                <p:nvPr/>
              </p:nvSpPr>
              <p:spPr bwMode="auto">
                <a:xfrm>
                  <a:off x="5976938" y="3683001"/>
                  <a:ext cx="63500" cy="88900"/>
                </a:xfrm>
                <a:custGeom>
                  <a:avLst/>
                  <a:gdLst>
                    <a:gd name="T0" fmla="*/ 40 w 40"/>
                    <a:gd name="T1" fmla="*/ 56 h 56"/>
                    <a:gd name="T2" fmla="*/ 29 w 40"/>
                    <a:gd name="T3" fmla="*/ 56 h 56"/>
                    <a:gd name="T4" fmla="*/ 10 w 40"/>
                    <a:gd name="T5" fmla="*/ 14 h 56"/>
                    <a:gd name="T6" fmla="*/ 8 w 40"/>
                    <a:gd name="T7" fmla="*/ 14 h 56"/>
                    <a:gd name="T8" fmla="*/ 8 w 40"/>
                    <a:gd name="T9" fmla="*/ 56 h 56"/>
                    <a:gd name="T10" fmla="*/ 0 w 40"/>
                    <a:gd name="T11" fmla="*/ 56 h 56"/>
                    <a:gd name="T12" fmla="*/ 0 w 40"/>
                    <a:gd name="T13" fmla="*/ 0 h 56"/>
                    <a:gd name="T14" fmla="*/ 10 w 40"/>
                    <a:gd name="T15" fmla="*/ 0 h 56"/>
                    <a:gd name="T16" fmla="*/ 31 w 40"/>
                    <a:gd name="T17" fmla="*/ 42 h 56"/>
                    <a:gd name="T18" fmla="*/ 31 w 40"/>
                    <a:gd name="T19" fmla="*/ 42 h 56"/>
                    <a:gd name="T20" fmla="*/ 31 w 40"/>
                    <a:gd name="T21" fmla="*/ 0 h 56"/>
                    <a:gd name="T22" fmla="*/ 40 w 40"/>
                    <a:gd name="T23" fmla="*/ 0 h 56"/>
                    <a:gd name="T24" fmla="*/ 40 w 40"/>
                    <a:gd name="T25" fmla="*/ 56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0" h="56">
                      <a:moveTo>
                        <a:pt x="40" y="56"/>
                      </a:moveTo>
                      <a:lnTo>
                        <a:pt x="29" y="56"/>
                      </a:lnTo>
                      <a:lnTo>
                        <a:pt x="10" y="14"/>
                      </a:lnTo>
                      <a:lnTo>
                        <a:pt x="8" y="14"/>
                      </a:lnTo>
                      <a:lnTo>
                        <a:pt x="8" y="56"/>
                      </a:lnTo>
                      <a:lnTo>
                        <a:pt x="0" y="56"/>
                      </a:lnTo>
                      <a:lnTo>
                        <a:pt x="0" y="0"/>
                      </a:lnTo>
                      <a:lnTo>
                        <a:pt x="10" y="0"/>
                      </a:lnTo>
                      <a:lnTo>
                        <a:pt x="31" y="42"/>
                      </a:lnTo>
                      <a:lnTo>
                        <a:pt x="31" y="42"/>
                      </a:lnTo>
                      <a:lnTo>
                        <a:pt x="31" y="0"/>
                      </a:lnTo>
                      <a:lnTo>
                        <a:pt x="40" y="0"/>
                      </a:lnTo>
                      <a:lnTo>
                        <a:pt x="40" y="5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87" name="îṡļîḑè"/>
                <p:cNvSpPr/>
                <p:nvPr/>
              </p:nvSpPr>
              <p:spPr bwMode="auto">
                <a:xfrm>
                  <a:off x="6069013" y="3683001"/>
                  <a:ext cx="63500" cy="88900"/>
                </a:xfrm>
                <a:custGeom>
                  <a:avLst/>
                  <a:gdLst>
                    <a:gd name="T0" fmla="*/ 19 w 19"/>
                    <a:gd name="T1" fmla="*/ 14 h 27"/>
                    <a:gd name="T2" fmla="*/ 15 w 19"/>
                    <a:gd name="T3" fmla="*/ 24 h 27"/>
                    <a:gd name="T4" fmla="*/ 6 w 19"/>
                    <a:gd name="T5" fmla="*/ 27 h 27"/>
                    <a:gd name="T6" fmla="*/ 0 w 19"/>
                    <a:gd name="T7" fmla="*/ 27 h 27"/>
                    <a:gd name="T8" fmla="*/ 0 w 19"/>
                    <a:gd name="T9" fmla="*/ 0 h 27"/>
                    <a:gd name="T10" fmla="*/ 6 w 19"/>
                    <a:gd name="T11" fmla="*/ 0 h 27"/>
                    <a:gd name="T12" fmla="*/ 16 w 19"/>
                    <a:gd name="T13" fmla="*/ 3 h 27"/>
                    <a:gd name="T14" fmla="*/ 19 w 19"/>
                    <a:gd name="T15" fmla="*/ 14 h 27"/>
                    <a:gd name="T16" fmla="*/ 15 w 19"/>
                    <a:gd name="T17" fmla="*/ 14 h 27"/>
                    <a:gd name="T18" fmla="*/ 12 w 19"/>
                    <a:gd name="T19" fmla="*/ 5 h 27"/>
                    <a:gd name="T20" fmla="*/ 6 w 19"/>
                    <a:gd name="T21" fmla="*/ 3 h 27"/>
                    <a:gd name="T22" fmla="*/ 4 w 19"/>
                    <a:gd name="T23" fmla="*/ 3 h 27"/>
                    <a:gd name="T24" fmla="*/ 4 w 19"/>
                    <a:gd name="T25" fmla="*/ 24 h 27"/>
                    <a:gd name="T26" fmla="*/ 6 w 19"/>
                    <a:gd name="T27" fmla="*/ 24 h 27"/>
                    <a:gd name="T28" fmla="*/ 12 w 19"/>
                    <a:gd name="T29" fmla="*/ 22 h 27"/>
                    <a:gd name="T30" fmla="*/ 15 w 19"/>
                    <a:gd name="T31" fmla="*/ 14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9" h="27">
                      <a:moveTo>
                        <a:pt x="19" y="14"/>
                      </a:moveTo>
                      <a:cubicBezTo>
                        <a:pt x="19" y="19"/>
                        <a:pt x="18" y="22"/>
                        <a:pt x="15" y="24"/>
                      </a:cubicBezTo>
                      <a:cubicBezTo>
                        <a:pt x="13" y="26"/>
                        <a:pt x="10" y="27"/>
                        <a:pt x="6" y="27"/>
                      </a:cubicBezTo>
                      <a:cubicBezTo>
                        <a:pt x="0" y="27"/>
                        <a:pt x="0" y="27"/>
                        <a:pt x="0" y="27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6" y="0"/>
                        <a:pt x="6" y="0"/>
                        <a:pt x="6" y="0"/>
                      </a:cubicBezTo>
                      <a:cubicBezTo>
                        <a:pt x="10" y="0"/>
                        <a:pt x="14" y="1"/>
                        <a:pt x="16" y="3"/>
                      </a:cubicBezTo>
                      <a:cubicBezTo>
                        <a:pt x="18" y="5"/>
                        <a:pt x="19" y="9"/>
                        <a:pt x="19" y="14"/>
                      </a:cubicBezTo>
                      <a:close/>
                      <a:moveTo>
                        <a:pt x="15" y="14"/>
                      </a:moveTo>
                      <a:cubicBezTo>
                        <a:pt x="15" y="10"/>
                        <a:pt x="14" y="7"/>
                        <a:pt x="12" y="5"/>
                      </a:cubicBezTo>
                      <a:cubicBezTo>
                        <a:pt x="11" y="4"/>
                        <a:pt x="9" y="3"/>
                        <a:pt x="6" y="3"/>
                      </a:cubicBezTo>
                      <a:cubicBezTo>
                        <a:pt x="4" y="3"/>
                        <a:pt x="4" y="3"/>
                        <a:pt x="4" y="3"/>
                      </a:cubicBezTo>
                      <a:cubicBezTo>
                        <a:pt x="4" y="24"/>
                        <a:pt x="4" y="24"/>
                        <a:pt x="4" y="24"/>
                      </a:cubicBezTo>
                      <a:cubicBezTo>
                        <a:pt x="6" y="24"/>
                        <a:pt x="6" y="24"/>
                        <a:pt x="6" y="24"/>
                      </a:cubicBezTo>
                      <a:cubicBezTo>
                        <a:pt x="9" y="24"/>
                        <a:pt x="11" y="23"/>
                        <a:pt x="12" y="22"/>
                      </a:cubicBezTo>
                      <a:cubicBezTo>
                        <a:pt x="14" y="20"/>
                        <a:pt x="15" y="18"/>
                        <a:pt x="15" y="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88" name="ïṣḻíḓê"/>
                <p:cNvSpPr/>
                <p:nvPr/>
              </p:nvSpPr>
              <p:spPr bwMode="auto">
                <a:xfrm>
                  <a:off x="6157913" y="3683001"/>
                  <a:ext cx="66675" cy="92075"/>
                </a:xfrm>
                <a:custGeom>
                  <a:avLst/>
                  <a:gdLst>
                    <a:gd name="T0" fmla="*/ 20 w 20"/>
                    <a:gd name="T1" fmla="*/ 13 h 28"/>
                    <a:gd name="T2" fmla="*/ 17 w 20"/>
                    <a:gd name="T3" fmla="*/ 24 h 28"/>
                    <a:gd name="T4" fmla="*/ 10 w 20"/>
                    <a:gd name="T5" fmla="*/ 28 h 28"/>
                    <a:gd name="T6" fmla="*/ 2 w 20"/>
                    <a:gd name="T7" fmla="*/ 24 h 28"/>
                    <a:gd name="T8" fmla="*/ 0 w 20"/>
                    <a:gd name="T9" fmla="*/ 13 h 28"/>
                    <a:gd name="T10" fmla="*/ 2 w 20"/>
                    <a:gd name="T11" fmla="*/ 3 h 28"/>
                    <a:gd name="T12" fmla="*/ 10 w 20"/>
                    <a:gd name="T13" fmla="*/ 0 h 28"/>
                    <a:gd name="T14" fmla="*/ 17 w 20"/>
                    <a:gd name="T15" fmla="*/ 3 h 28"/>
                    <a:gd name="T16" fmla="*/ 20 w 20"/>
                    <a:gd name="T17" fmla="*/ 13 h 28"/>
                    <a:gd name="T18" fmla="*/ 15 w 20"/>
                    <a:gd name="T19" fmla="*/ 13 h 28"/>
                    <a:gd name="T20" fmla="*/ 14 w 20"/>
                    <a:gd name="T21" fmla="*/ 5 h 28"/>
                    <a:gd name="T22" fmla="*/ 10 w 20"/>
                    <a:gd name="T23" fmla="*/ 3 h 28"/>
                    <a:gd name="T24" fmla="*/ 6 w 20"/>
                    <a:gd name="T25" fmla="*/ 5 h 28"/>
                    <a:gd name="T26" fmla="*/ 4 w 20"/>
                    <a:gd name="T27" fmla="*/ 13 h 28"/>
                    <a:gd name="T28" fmla="*/ 6 w 20"/>
                    <a:gd name="T29" fmla="*/ 22 h 28"/>
                    <a:gd name="T30" fmla="*/ 10 w 20"/>
                    <a:gd name="T31" fmla="*/ 24 h 28"/>
                    <a:gd name="T32" fmla="*/ 14 w 20"/>
                    <a:gd name="T33" fmla="*/ 22 h 28"/>
                    <a:gd name="T34" fmla="*/ 15 w 20"/>
                    <a:gd name="T35" fmla="*/ 13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20" h="28">
                      <a:moveTo>
                        <a:pt x="20" y="13"/>
                      </a:moveTo>
                      <a:cubicBezTo>
                        <a:pt x="20" y="18"/>
                        <a:pt x="19" y="22"/>
                        <a:pt x="17" y="24"/>
                      </a:cubicBezTo>
                      <a:cubicBezTo>
                        <a:pt x="15" y="26"/>
                        <a:pt x="13" y="28"/>
                        <a:pt x="10" y="28"/>
                      </a:cubicBezTo>
                      <a:cubicBezTo>
                        <a:pt x="7" y="28"/>
                        <a:pt x="4" y="26"/>
                        <a:pt x="2" y="24"/>
                      </a:cubicBezTo>
                      <a:cubicBezTo>
                        <a:pt x="1" y="22"/>
                        <a:pt x="0" y="18"/>
                        <a:pt x="0" y="13"/>
                      </a:cubicBezTo>
                      <a:cubicBezTo>
                        <a:pt x="0" y="8"/>
                        <a:pt x="1" y="5"/>
                        <a:pt x="2" y="3"/>
                      </a:cubicBezTo>
                      <a:cubicBezTo>
                        <a:pt x="4" y="1"/>
                        <a:pt x="7" y="0"/>
                        <a:pt x="10" y="0"/>
                      </a:cubicBezTo>
                      <a:cubicBezTo>
                        <a:pt x="13" y="0"/>
                        <a:pt x="15" y="1"/>
                        <a:pt x="17" y="3"/>
                      </a:cubicBezTo>
                      <a:cubicBezTo>
                        <a:pt x="19" y="5"/>
                        <a:pt x="20" y="8"/>
                        <a:pt x="20" y="13"/>
                      </a:cubicBezTo>
                      <a:close/>
                      <a:moveTo>
                        <a:pt x="15" y="13"/>
                      </a:moveTo>
                      <a:cubicBezTo>
                        <a:pt x="15" y="9"/>
                        <a:pt x="15" y="6"/>
                        <a:pt x="14" y="5"/>
                      </a:cubicBezTo>
                      <a:cubicBezTo>
                        <a:pt x="13" y="3"/>
                        <a:pt x="11" y="3"/>
                        <a:pt x="10" y="3"/>
                      </a:cubicBezTo>
                      <a:cubicBezTo>
                        <a:pt x="8" y="3"/>
                        <a:pt x="7" y="3"/>
                        <a:pt x="6" y="5"/>
                      </a:cubicBezTo>
                      <a:cubicBezTo>
                        <a:pt x="5" y="6"/>
                        <a:pt x="4" y="9"/>
                        <a:pt x="4" y="13"/>
                      </a:cubicBezTo>
                      <a:cubicBezTo>
                        <a:pt x="4" y="18"/>
                        <a:pt x="5" y="21"/>
                        <a:pt x="6" y="22"/>
                      </a:cubicBezTo>
                      <a:cubicBezTo>
                        <a:pt x="7" y="24"/>
                        <a:pt x="8" y="24"/>
                        <a:pt x="10" y="24"/>
                      </a:cubicBezTo>
                      <a:cubicBezTo>
                        <a:pt x="11" y="24"/>
                        <a:pt x="13" y="24"/>
                        <a:pt x="14" y="22"/>
                      </a:cubicBezTo>
                      <a:cubicBezTo>
                        <a:pt x="15" y="21"/>
                        <a:pt x="15" y="18"/>
                        <a:pt x="15" y="1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89" name="íṩlîḋé"/>
                <p:cNvSpPr/>
                <p:nvPr/>
              </p:nvSpPr>
              <p:spPr bwMode="auto">
                <a:xfrm>
                  <a:off x="6251575" y="3683001"/>
                  <a:ext cx="58738" cy="88900"/>
                </a:xfrm>
                <a:custGeom>
                  <a:avLst/>
                  <a:gdLst>
                    <a:gd name="T0" fmla="*/ 37 w 37"/>
                    <a:gd name="T1" fmla="*/ 56 h 56"/>
                    <a:gd name="T2" fmla="*/ 29 w 37"/>
                    <a:gd name="T3" fmla="*/ 56 h 56"/>
                    <a:gd name="T4" fmla="*/ 8 w 37"/>
                    <a:gd name="T5" fmla="*/ 14 h 56"/>
                    <a:gd name="T6" fmla="*/ 8 w 37"/>
                    <a:gd name="T7" fmla="*/ 14 h 56"/>
                    <a:gd name="T8" fmla="*/ 8 w 37"/>
                    <a:gd name="T9" fmla="*/ 56 h 56"/>
                    <a:gd name="T10" fmla="*/ 0 w 37"/>
                    <a:gd name="T11" fmla="*/ 56 h 56"/>
                    <a:gd name="T12" fmla="*/ 0 w 37"/>
                    <a:gd name="T13" fmla="*/ 0 h 56"/>
                    <a:gd name="T14" fmla="*/ 8 w 37"/>
                    <a:gd name="T15" fmla="*/ 0 h 56"/>
                    <a:gd name="T16" fmla="*/ 29 w 37"/>
                    <a:gd name="T17" fmla="*/ 42 h 56"/>
                    <a:gd name="T18" fmla="*/ 29 w 37"/>
                    <a:gd name="T19" fmla="*/ 42 h 56"/>
                    <a:gd name="T20" fmla="*/ 29 w 37"/>
                    <a:gd name="T21" fmla="*/ 0 h 56"/>
                    <a:gd name="T22" fmla="*/ 37 w 37"/>
                    <a:gd name="T23" fmla="*/ 0 h 56"/>
                    <a:gd name="T24" fmla="*/ 37 w 37"/>
                    <a:gd name="T25" fmla="*/ 56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7" h="56">
                      <a:moveTo>
                        <a:pt x="37" y="56"/>
                      </a:moveTo>
                      <a:lnTo>
                        <a:pt x="29" y="56"/>
                      </a:lnTo>
                      <a:lnTo>
                        <a:pt x="8" y="14"/>
                      </a:lnTo>
                      <a:lnTo>
                        <a:pt x="8" y="14"/>
                      </a:lnTo>
                      <a:lnTo>
                        <a:pt x="8" y="56"/>
                      </a:lnTo>
                      <a:lnTo>
                        <a:pt x="0" y="56"/>
                      </a:lnTo>
                      <a:lnTo>
                        <a:pt x="0" y="0"/>
                      </a:lnTo>
                      <a:lnTo>
                        <a:pt x="8" y="0"/>
                      </a:lnTo>
                      <a:lnTo>
                        <a:pt x="29" y="42"/>
                      </a:lnTo>
                      <a:lnTo>
                        <a:pt x="29" y="42"/>
                      </a:lnTo>
                      <a:lnTo>
                        <a:pt x="29" y="0"/>
                      </a:lnTo>
                      <a:lnTo>
                        <a:pt x="37" y="0"/>
                      </a:lnTo>
                      <a:lnTo>
                        <a:pt x="37" y="5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90" name="iṡļîďè"/>
                <p:cNvSpPr/>
                <p:nvPr/>
              </p:nvSpPr>
              <p:spPr bwMode="auto">
                <a:xfrm>
                  <a:off x="6340475" y="3683001"/>
                  <a:ext cx="63500" cy="92075"/>
                </a:xfrm>
                <a:custGeom>
                  <a:avLst/>
                  <a:gdLst>
                    <a:gd name="T0" fmla="*/ 19 w 19"/>
                    <a:gd name="T1" fmla="*/ 28 h 28"/>
                    <a:gd name="T2" fmla="*/ 16 w 19"/>
                    <a:gd name="T3" fmla="*/ 28 h 28"/>
                    <a:gd name="T4" fmla="*/ 15 w 19"/>
                    <a:gd name="T5" fmla="*/ 25 h 28"/>
                    <a:gd name="T6" fmla="*/ 13 w 19"/>
                    <a:gd name="T7" fmla="*/ 27 h 28"/>
                    <a:gd name="T8" fmla="*/ 10 w 19"/>
                    <a:gd name="T9" fmla="*/ 28 h 28"/>
                    <a:gd name="T10" fmla="*/ 3 w 19"/>
                    <a:gd name="T11" fmla="*/ 24 h 28"/>
                    <a:gd name="T12" fmla="*/ 0 w 19"/>
                    <a:gd name="T13" fmla="*/ 14 h 28"/>
                    <a:gd name="T14" fmla="*/ 3 w 19"/>
                    <a:gd name="T15" fmla="*/ 3 h 28"/>
                    <a:gd name="T16" fmla="*/ 10 w 19"/>
                    <a:gd name="T17" fmla="*/ 0 h 28"/>
                    <a:gd name="T18" fmla="*/ 16 w 19"/>
                    <a:gd name="T19" fmla="*/ 2 h 28"/>
                    <a:gd name="T20" fmla="*/ 19 w 19"/>
                    <a:gd name="T21" fmla="*/ 9 h 28"/>
                    <a:gd name="T22" fmla="*/ 15 w 19"/>
                    <a:gd name="T23" fmla="*/ 9 h 28"/>
                    <a:gd name="T24" fmla="*/ 13 w 19"/>
                    <a:gd name="T25" fmla="*/ 4 h 28"/>
                    <a:gd name="T26" fmla="*/ 10 w 19"/>
                    <a:gd name="T27" fmla="*/ 3 h 28"/>
                    <a:gd name="T28" fmla="*/ 6 w 19"/>
                    <a:gd name="T29" fmla="*/ 5 h 28"/>
                    <a:gd name="T30" fmla="*/ 4 w 19"/>
                    <a:gd name="T31" fmla="*/ 14 h 28"/>
                    <a:gd name="T32" fmla="*/ 6 w 19"/>
                    <a:gd name="T33" fmla="*/ 22 h 28"/>
                    <a:gd name="T34" fmla="*/ 10 w 19"/>
                    <a:gd name="T35" fmla="*/ 24 h 28"/>
                    <a:gd name="T36" fmla="*/ 14 w 19"/>
                    <a:gd name="T37" fmla="*/ 23 h 28"/>
                    <a:gd name="T38" fmla="*/ 15 w 19"/>
                    <a:gd name="T39" fmla="*/ 18 h 28"/>
                    <a:gd name="T40" fmla="*/ 15 w 19"/>
                    <a:gd name="T41" fmla="*/ 17 h 28"/>
                    <a:gd name="T42" fmla="*/ 10 w 19"/>
                    <a:gd name="T43" fmla="*/ 17 h 28"/>
                    <a:gd name="T44" fmla="*/ 10 w 19"/>
                    <a:gd name="T45" fmla="*/ 13 h 28"/>
                    <a:gd name="T46" fmla="*/ 19 w 19"/>
                    <a:gd name="T47" fmla="*/ 13 h 28"/>
                    <a:gd name="T48" fmla="*/ 19 w 19"/>
                    <a:gd name="T49" fmla="*/ 28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19" h="28">
                      <a:moveTo>
                        <a:pt x="19" y="28"/>
                      </a:moveTo>
                      <a:cubicBezTo>
                        <a:pt x="16" y="28"/>
                        <a:pt x="16" y="28"/>
                        <a:pt x="16" y="28"/>
                      </a:cubicBezTo>
                      <a:cubicBezTo>
                        <a:pt x="15" y="25"/>
                        <a:pt x="15" y="25"/>
                        <a:pt x="15" y="25"/>
                      </a:cubicBezTo>
                      <a:cubicBezTo>
                        <a:pt x="15" y="26"/>
                        <a:pt x="14" y="26"/>
                        <a:pt x="13" y="27"/>
                      </a:cubicBezTo>
                      <a:cubicBezTo>
                        <a:pt x="12" y="27"/>
                        <a:pt x="11" y="28"/>
                        <a:pt x="10" y="28"/>
                      </a:cubicBezTo>
                      <a:cubicBezTo>
                        <a:pt x="7" y="28"/>
                        <a:pt x="5" y="26"/>
                        <a:pt x="3" y="24"/>
                      </a:cubicBezTo>
                      <a:cubicBezTo>
                        <a:pt x="1" y="22"/>
                        <a:pt x="0" y="19"/>
                        <a:pt x="0" y="14"/>
                      </a:cubicBezTo>
                      <a:cubicBezTo>
                        <a:pt x="0" y="9"/>
                        <a:pt x="1" y="6"/>
                        <a:pt x="3" y="3"/>
                      </a:cubicBezTo>
                      <a:cubicBezTo>
                        <a:pt x="4" y="1"/>
                        <a:pt x="7" y="0"/>
                        <a:pt x="10" y="0"/>
                      </a:cubicBezTo>
                      <a:cubicBezTo>
                        <a:pt x="13" y="0"/>
                        <a:pt x="15" y="1"/>
                        <a:pt x="16" y="2"/>
                      </a:cubicBezTo>
                      <a:cubicBezTo>
                        <a:pt x="18" y="4"/>
                        <a:pt x="19" y="6"/>
                        <a:pt x="19" y="9"/>
                      </a:cubicBezTo>
                      <a:cubicBezTo>
                        <a:pt x="15" y="9"/>
                        <a:pt x="15" y="9"/>
                        <a:pt x="15" y="9"/>
                      </a:cubicBezTo>
                      <a:cubicBezTo>
                        <a:pt x="15" y="7"/>
                        <a:pt x="14" y="5"/>
                        <a:pt x="13" y="4"/>
                      </a:cubicBezTo>
                      <a:cubicBezTo>
                        <a:pt x="13" y="3"/>
                        <a:pt x="11" y="3"/>
                        <a:pt x="10" y="3"/>
                      </a:cubicBezTo>
                      <a:cubicBezTo>
                        <a:pt x="8" y="3"/>
                        <a:pt x="7" y="4"/>
                        <a:pt x="6" y="5"/>
                      </a:cubicBezTo>
                      <a:cubicBezTo>
                        <a:pt x="5" y="7"/>
                        <a:pt x="4" y="10"/>
                        <a:pt x="4" y="14"/>
                      </a:cubicBezTo>
                      <a:cubicBezTo>
                        <a:pt x="4" y="18"/>
                        <a:pt x="5" y="21"/>
                        <a:pt x="6" y="22"/>
                      </a:cubicBezTo>
                      <a:cubicBezTo>
                        <a:pt x="7" y="24"/>
                        <a:pt x="9" y="24"/>
                        <a:pt x="10" y="24"/>
                      </a:cubicBezTo>
                      <a:cubicBezTo>
                        <a:pt x="12" y="24"/>
                        <a:pt x="13" y="24"/>
                        <a:pt x="14" y="23"/>
                      </a:cubicBezTo>
                      <a:cubicBezTo>
                        <a:pt x="15" y="22"/>
                        <a:pt x="15" y="20"/>
                        <a:pt x="15" y="18"/>
                      </a:cubicBezTo>
                      <a:cubicBezTo>
                        <a:pt x="15" y="17"/>
                        <a:pt x="15" y="17"/>
                        <a:pt x="15" y="17"/>
                      </a:cubicBezTo>
                      <a:cubicBezTo>
                        <a:pt x="10" y="17"/>
                        <a:pt x="10" y="17"/>
                        <a:pt x="10" y="17"/>
                      </a:cubicBezTo>
                      <a:cubicBezTo>
                        <a:pt x="10" y="13"/>
                        <a:pt x="10" y="13"/>
                        <a:pt x="10" y="13"/>
                      </a:cubicBezTo>
                      <a:cubicBezTo>
                        <a:pt x="19" y="13"/>
                        <a:pt x="19" y="13"/>
                        <a:pt x="19" y="13"/>
                      </a:cubicBezTo>
                      <a:lnTo>
                        <a:pt x="19" y="2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91" name="ïṧľidé"/>
                <p:cNvSpPr/>
                <p:nvPr/>
              </p:nvSpPr>
              <p:spPr bwMode="auto">
                <a:xfrm>
                  <a:off x="6492875" y="3683001"/>
                  <a:ext cx="58738" cy="92075"/>
                </a:xfrm>
                <a:custGeom>
                  <a:avLst/>
                  <a:gdLst>
                    <a:gd name="T0" fmla="*/ 18 w 18"/>
                    <a:gd name="T1" fmla="*/ 19 h 28"/>
                    <a:gd name="T2" fmla="*/ 16 w 18"/>
                    <a:gd name="T3" fmla="*/ 25 h 28"/>
                    <a:gd name="T4" fmla="*/ 9 w 18"/>
                    <a:gd name="T5" fmla="*/ 28 h 28"/>
                    <a:gd name="T6" fmla="*/ 2 w 18"/>
                    <a:gd name="T7" fmla="*/ 25 h 28"/>
                    <a:gd name="T8" fmla="*/ 0 w 18"/>
                    <a:gd name="T9" fmla="*/ 19 h 28"/>
                    <a:gd name="T10" fmla="*/ 0 w 18"/>
                    <a:gd name="T11" fmla="*/ 0 h 28"/>
                    <a:gd name="T12" fmla="*/ 4 w 18"/>
                    <a:gd name="T13" fmla="*/ 0 h 28"/>
                    <a:gd name="T14" fmla="*/ 4 w 18"/>
                    <a:gd name="T15" fmla="*/ 19 h 28"/>
                    <a:gd name="T16" fmla="*/ 5 w 18"/>
                    <a:gd name="T17" fmla="*/ 23 h 28"/>
                    <a:gd name="T18" fmla="*/ 9 w 18"/>
                    <a:gd name="T19" fmla="*/ 24 h 28"/>
                    <a:gd name="T20" fmla="*/ 13 w 18"/>
                    <a:gd name="T21" fmla="*/ 23 h 28"/>
                    <a:gd name="T22" fmla="*/ 14 w 18"/>
                    <a:gd name="T23" fmla="*/ 19 h 28"/>
                    <a:gd name="T24" fmla="*/ 14 w 18"/>
                    <a:gd name="T25" fmla="*/ 0 h 28"/>
                    <a:gd name="T26" fmla="*/ 18 w 18"/>
                    <a:gd name="T27" fmla="*/ 0 h 28"/>
                    <a:gd name="T28" fmla="*/ 18 w 18"/>
                    <a:gd name="T29" fmla="*/ 19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8" h="28">
                      <a:moveTo>
                        <a:pt x="18" y="19"/>
                      </a:moveTo>
                      <a:cubicBezTo>
                        <a:pt x="18" y="22"/>
                        <a:pt x="18" y="24"/>
                        <a:pt x="16" y="25"/>
                      </a:cubicBezTo>
                      <a:cubicBezTo>
                        <a:pt x="15" y="27"/>
                        <a:pt x="12" y="28"/>
                        <a:pt x="9" y="28"/>
                      </a:cubicBezTo>
                      <a:cubicBezTo>
                        <a:pt x="6" y="28"/>
                        <a:pt x="4" y="27"/>
                        <a:pt x="2" y="25"/>
                      </a:cubicBezTo>
                      <a:cubicBezTo>
                        <a:pt x="1" y="24"/>
                        <a:pt x="0" y="22"/>
                        <a:pt x="0" y="1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4" y="19"/>
                        <a:pt x="4" y="19"/>
                        <a:pt x="4" y="19"/>
                      </a:cubicBezTo>
                      <a:cubicBezTo>
                        <a:pt x="4" y="21"/>
                        <a:pt x="5" y="22"/>
                        <a:pt x="5" y="23"/>
                      </a:cubicBezTo>
                      <a:cubicBezTo>
                        <a:pt x="6" y="24"/>
                        <a:pt x="8" y="24"/>
                        <a:pt x="9" y="24"/>
                      </a:cubicBezTo>
                      <a:cubicBezTo>
                        <a:pt x="11" y="24"/>
                        <a:pt x="12" y="24"/>
                        <a:pt x="13" y="23"/>
                      </a:cubicBezTo>
                      <a:cubicBezTo>
                        <a:pt x="14" y="22"/>
                        <a:pt x="14" y="21"/>
                        <a:pt x="14" y="19"/>
                      </a:cubicBezTo>
                      <a:cubicBezTo>
                        <a:pt x="14" y="0"/>
                        <a:pt x="14" y="0"/>
                        <a:pt x="14" y="0"/>
                      </a:cubicBezTo>
                      <a:cubicBezTo>
                        <a:pt x="18" y="0"/>
                        <a:pt x="18" y="0"/>
                        <a:pt x="18" y="0"/>
                      </a:cubicBezTo>
                      <a:lnTo>
                        <a:pt x="18" y="1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92" name="išļïḑê"/>
                <p:cNvSpPr/>
                <p:nvPr/>
              </p:nvSpPr>
              <p:spPr bwMode="auto">
                <a:xfrm>
                  <a:off x="6581775" y="3683001"/>
                  <a:ext cx="63500" cy="88900"/>
                </a:xfrm>
                <a:custGeom>
                  <a:avLst/>
                  <a:gdLst>
                    <a:gd name="T0" fmla="*/ 40 w 40"/>
                    <a:gd name="T1" fmla="*/ 56 h 56"/>
                    <a:gd name="T2" fmla="*/ 29 w 40"/>
                    <a:gd name="T3" fmla="*/ 56 h 56"/>
                    <a:gd name="T4" fmla="*/ 8 w 40"/>
                    <a:gd name="T5" fmla="*/ 14 h 56"/>
                    <a:gd name="T6" fmla="*/ 8 w 40"/>
                    <a:gd name="T7" fmla="*/ 14 h 56"/>
                    <a:gd name="T8" fmla="*/ 8 w 40"/>
                    <a:gd name="T9" fmla="*/ 56 h 56"/>
                    <a:gd name="T10" fmla="*/ 0 w 40"/>
                    <a:gd name="T11" fmla="*/ 56 h 56"/>
                    <a:gd name="T12" fmla="*/ 0 w 40"/>
                    <a:gd name="T13" fmla="*/ 0 h 56"/>
                    <a:gd name="T14" fmla="*/ 10 w 40"/>
                    <a:gd name="T15" fmla="*/ 0 h 56"/>
                    <a:gd name="T16" fmla="*/ 29 w 40"/>
                    <a:gd name="T17" fmla="*/ 42 h 56"/>
                    <a:gd name="T18" fmla="*/ 31 w 40"/>
                    <a:gd name="T19" fmla="*/ 42 h 56"/>
                    <a:gd name="T20" fmla="*/ 31 w 40"/>
                    <a:gd name="T21" fmla="*/ 0 h 56"/>
                    <a:gd name="T22" fmla="*/ 40 w 40"/>
                    <a:gd name="T23" fmla="*/ 0 h 56"/>
                    <a:gd name="T24" fmla="*/ 40 w 40"/>
                    <a:gd name="T25" fmla="*/ 56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0" h="56">
                      <a:moveTo>
                        <a:pt x="40" y="56"/>
                      </a:moveTo>
                      <a:lnTo>
                        <a:pt x="29" y="56"/>
                      </a:lnTo>
                      <a:lnTo>
                        <a:pt x="8" y="14"/>
                      </a:lnTo>
                      <a:lnTo>
                        <a:pt x="8" y="14"/>
                      </a:lnTo>
                      <a:lnTo>
                        <a:pt x="8" y="56"/>
                      </a:lnTo>
                      <a:lnTo>
                        <a:pt x="0" y="56"/>
                      </a:lnTo>
                      <a:lnTo>
                        <a:pt x="0" y="0"/>
                      </a:lnTo>
                      <a:lnTo>
                        <a:pt x="10" y="0"/>
                      </a:lnTo>
                      <a:lnTo>
                        <a:pt x="29" y="42"/>
                      </a:lnTo>
                      <a:lnTo>
                        <a:pt x="31" y="42"/>
                      </a:lnTo>
                      <a:lnTo>
                        <a:pt x="31" y="0"/>
                      </a:lnTo>
                      <a:lnTo>
                        <a:pt x="40" y="0"/>
                      </a:lnTo>
                      <a:lnTo>
                        <a:pt x="40" y="5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93" name="iṥḻídé"/>
                <p:cNvSpPr/>
                <p:nvPr/>
              </p:nvSpPr>
              <p:spPr bwMode="auto">
                <a:xfrm>
                  <a:off x="6697663" y="3683001"/>
                  <a:ext cx="12700" cy="88900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94" name="íṡḻidê"/>
                <p:cNvSpPr/>
                <p:nvPr/>
              </p:nvSpPr>
              <p:spPr bwMode="auto">
                <a:xfrm>
                  <a:off x="6759575" y="3683001"/>
                  <a:ext cx="69850" cy="92075"/>
                </a:xfrm>
                <a:custGeom>
                  <a:avLst/>
                  <a:gdLst>
                    <a:gd name="T0" fmla="*/ 44 w 44"/>
                    <a:gd name="T1" fmla="*/ 0 h 58"/>
                    <a:gd name="T2" fmla="*/ 25 w 44"/>
                    <a:gd name="T3" fmla="*/ 58 h 58"/>
                    <a:gd name="T4" fmla="*/ 19 w 44"/>
                    <a:gd name="T5" fmla="*/ 58 h 58"/>
                    <a:gd name="T6" fmla="*/ 0 w 44"/>
                    <a:gd name="T7" fmla="*/ 0 h 58"/>
                    <a:gd name="T8" fmla="*/ 9 w 44"/>
                    <a:gd name="T9" fmla="*/ 0 h 58"/>
                    <a:gd name="T10" fmla="*/ 21 w 44"/>
                    <a:gd name="T11" fmla="*/ 44 h 58"/>
                    <a:gd name="T12" fmla="*/ 21 w 44"/>
                    <a:gd name="T13" fmla="*/ 44 h 58"/>
                    <a:gd name="T14" fmla="*/ 36 w 44"/>
                    <a:gd name="T15" fmla="*/ 0 h 58"/>
                    <a:gd name="T16" fmla="*/ 44 w 44"/>
                    <a:gd name="T17" fmla="*/ 0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4" h="58">
                      <a:moveTo>
                        <a:pt x="44" y="0"/>
                      </a:moveTo>
                      <a:lnTo>
                        <a:pt x="25" y="58"/>
                      </a:lnTo>
                      <a:lnTo>
                        <a:pt x="19" y="58"/>
                      </a:lnTo>
                      <a:lnTo>
                        <a:pt x="0" y="0"/>
                      </a:lnTo>
                      <a:lnTo>
                        <a:pt x="9" y="0"/>
                      </a:lnTo>
                      <a:lnTo>
                        <a:pt x="21" y="44"/>
                      </a:lnTo>
                      <a:lnTo>
                        <a:pt x="21" y="44"/>
                      </a:lnTo>
                      <a:lnTo>
                        <a:pt x="36" y="0"/>
                      </a:lnTo>
                      <a:lnTo>
                        <a:pt x="4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95" name="îṧlíḍé"/>
                <p:cNvSpPr/>
                <p:nvPr/>
              </p:nvSpPr>
              <p:spPr bwMode="auto">
                <a:xfrm>
                  <a:off x="6856413" y="3683001"/>
                  <a:ext cx="58738" cy="88900"/>
                </a:xfrm>
                <a:custGeom>
                  <a:avLst/>
                  <a:gdLst>
                    <a:gd name="T0" fmla="*/ 37 w 37"/>
                    <a:gd name="T1" fmla="*/ 56 h 56"/>
                    <a:gd name="T2" fmla="*/ 0 w 37"/>
                    <a:gd name="T3" fmla="*/ 56 h 56"/>
                    <a:gd name="T4" fmla="*/ 0 w 37"/>
                    <a:gd name="T5" fmla="*/ 0 h 56"/>
                    <a:gd name="T6" fmla="*/ 35 w 37"/>
                    <a:gd name="T7" fmla="*/ 0 h 56"/>
                    <a:gd name="T8" fmla="*/ 35 w 37"/>
                    <a:gd name="T9" fmla="*/ 6 h 56"/>
                    <a:gd name="T10" fmla="*/ 8 w 37"/>
                    <a:gd name="T11" fmla="*/ 6 h 56"/>
                    <a:gd name="T12" fmla="*/ 8 w 37"/>
                    <a:gd name="T13" fmla="*/ 23 h 56"/>
                    <a:gd name="T14" fmla="*/ 33 w 37"/>
                    <a:gd name="T15" fmla="*/ 23 h 56"/>
                    <a:gd name="T16" fmla="*/ 33 w 37"/>
                    <a:gd name="T17" fmla="*/ 29 h 56"/>
                    <a:gd name="T18" fmla="*/ 8 w 37"/>
                    <a:gd name="T19" fmla="*/ 29 h 56"/>
                    <a:gd name="T20" fmla="*/ 8 w 37"/>
                    <a:gd name="T21" fmla="*/ 50 h 56"/>
                    <a:gd name="T22" fmla="*/ 37 w 37"/>
                    <a:gd name="T23" fmla="*/ 50 h 56"/>
                    <a:gd name="T24" fmla="*/ 37 w 37"/>
                    <a:gd name="T25" fmla="*/ 56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7" h="56">
                      <a:moveTo>
                        <a:pt x="37" y="56"/>
                      </a:moveTo>
                      <a:lnTo>
                        <a:pt x="0" y="56"/>
                      </a:lnTo>
                      <a:lnTo>
                        <a:pt x="0" y="0"/>
                      </a:lnTo>
                      <a:lnTo>
                        <a:pt x="35" y="0"/>
                      </a:lnTo>
                      <a:lnTo>
                        <a:pt x="35" y="6"/>
                      </a:lnTo>
                      <a:lnTo>
                        <a:pt x="8" y="6"/>
                      </a:lnTo>
                      <a:lnTo>
                        <a:pt x="8" y="23"/>
                      </a:lnTo>
                      <a:lnTo>
                        <a:pt x="33" y="23"/>
                      </a:lnTo>
                      <a:lnTo>
                        <a:pt x="33" y="29"/>
                      </a:lnTo>
                      <a:lnTo>
                        <a:pt x="8" y="29"/>
                      </a:lnTo>
                      <a:lnTo>
                        <a:pt x="8" y="50"/>
                      </a:lnTo>
                      <a:lnTo>
                        <a:pt x="37" y="50"/>
                      </a:lnTo>
                      <a:lnTo>
                        <a:pt x="37" y="5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96" name="íSļiḓê"/>
                <p:cNvSpPr/>
                <p:nvPr/>
              </p:nvSpPr>
              <p:spPr bwMode="auto">
                <a:xfrm>
                  <a:off x="6945313" y="3683001"/>
                  <a:ext cx="63500" cy="88900"/>
                </a:xfrm>
                <a:custGeom>
                  <a:avLst/>
                  <a:gdLst>
                    <a:gd name="T0" fmla="*/ 19 w 19"/>
                    <a:gd name="T1" fmla="*/ 27 h 27"/>
                    <a:gd name="T2" fmla="*/ 15 w 19"/>
                    <a:gd name="T3" fmla="*/ 27 h 27"/>
                    <a:gd name="T4" fmla="*/ 9 w 19"/>
                    <a:gd name="T5" fmla="*/ 15 h 27"/>
                    <a:gd name="T6" fmla="*/ 4 w 19"/>
                    <a:gd name="T7" fmla="*/ 15 h 27"/>
                    <a:gd name="T8" fmla="*/ 4 w 19"/>
                    <a:gd name="T9" fmla="*/ 27 h 27"/>
                    <a:gd name="T10" fmla="*/ 0 w 19"/>
                    <a:gd name="T11" fmla="*/ 27 h 27"/>
                    <a:gd name="T12" fmla="*/ 0 w 19"/>
                    <a:gd name="T13" fmla="*/ 0 h 27"/>
                    <a:gd name="T14" fmla="*/ 9 w 19"/>
                    <a:gd name="T15" fmla="*/ 0 h 27"/>
                    <a:gd name="T16" fmla="*/ 16 w 19"/>
                    <a:gd name="T17" fmla="*/ 2 h 27"/>
                    <a:gd name="T18" fmla="*/ 19 w 19"/>
                    <a:gd name="T19" fmla="*/ 8 h 27"/>
                    <a:gd name="T20" fmla="*/ 17 w 19"/>
                    <a:gd name="T21" fmla="*/ 13 h 27"/>
                    <a:gd name="T22" fmla="*/ 13 w 19"/>
                    <a:gd name="T23" fmla="*/ 15 h 27"/>
                    <a:gd name="T24" fmla="*/ 19 w 19"/>
                    <a:gd name="T25" fmla="*/ 27 h 27"/>
                    <a:gd name="T26" fmla="*/ 14 w 19"/>
                    <a:gd name="T27" fmla="*/ 8 h 27"/>
                    <a:gd name="T28" fmla="*/ 13 w 19"/>
                    <a:gd name="T29" fmla="*/ 4 h 27"/>
                    <a:gd name="T30" fmla="*/ 8 w 19"/>
                    <a:gd name="T31" fmla="*/ 3 h 27"/>
                    <a:gd name="T32" fmla="*/ 4 w 19"/>
                    <a:gd name="T33" fmla="*/ 3 h 27"/>
                    <a:gd name="T34" fmla="*/ 4 w 19"/>
                    <a:gd name="T35" fmla="*/ 12 h 27"/>
                    <a:gd name="T36" fmla="*/ 9 w 19"/>
                    <a:gd name="T37" fmla="*/ 12 h 27"/>
                    <a:gd name="T38" fmla="*/ 13 w 19"/>
                    <a:gd name="T39" fmla="*/ 11 h 27"/>
                    <a:gd name="T40" fmla="*/ 14 w 19"/>
                    <a:gd name="T41" fmla="*/ 8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9" h="27">
                      <a:moveTo>
                        <a:pt x="19" y="27"/>
                      </a:moveTo>
                      <a:cubicBezTo>
                        <a:pt x="15" y="27"/>
                        <a:pt x="15" y="27"/>
                        <a:pt x="15" y="27"/>
                      </a:cubicBezTo>
                      <a:cubicBezTo>
                        <a:pt x="9" y="15"/>
                        <a:pt x="9" y="15"/>
                        <a:pt x="9" y="15"/>
                      </a:cubicBezTo>
                      <a:cubicBezTo>
                        <a:pt x="4" y="15"/>
                        <a:pt x="4" y="15"/>
                        <a:pt x="4" y="15"/>
                      </a:cubicBezTo>
                      <a:cubicBezTo>
                        <a:pt x="4" y="27"/>
                        <a:pt x="4" y="27"/>
                        <a:pt x="4" y="27"/>
                      </a:cubicBezTo>
                      <a:cubicBezTo>
                        <a:pt x="0" y="27"/>
                        <a:pt x="0" y="27"/>
                        <a:pt x="0" y="27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9" y="0"/>
                        <a:pt x="9" y="0"/>
                        <a:pt x="9" y="0"/>
                      </a:cubicBezTo>
                      <a:cubicBezTo>
                        <a:pt x="12" y="0"/>
                        <a:pt x="14" y="1"/>
                        <a:pt x="16" y="2"/>
                      </a:cubicBezTo>
                      <a:cubicBezTo>
                        <a:pt x="18" y="3"/>
                        <a:pt x="19" y="5"/>
                        <a:pt x="19" y="8"/>
                      </a:cubicBezTo>
                      <a:cubicBezTo>
                        <a:pt x="19" y="10"/>
                        <a:pt x="18" y="12"/>
                        <a:pt x="17" y="13"/>
                      </a:cubicBezTo>
                      <a:cubicBezTo>
                        <a:pt x="16" y="14"/>
                        <a:pt x="14" y="15"/>
                        <a:pt x="13" y="15"/>
                      </a:cubicBezTo>
                      <a:cubicBezTo>
                        <a:pt x="19" y="27"/>
                        <a:pt x="19" y="27"/>
                        <a:pt x="19" y="27"/>
                      </a:cubicBezTo>
                      <a:close/>
                      <a:moveTo>
                        <a:pt x="14" y="8"/>
                      </a:moveTo>
                      <a:cubicBezTo>
                        <a:pt x="14" y="6"/>
                        <a:pt x="14" y="5"/>
                        <a:pt x="13" y="4"/>
                      </a:cubicBezTo>
                      <a:cubicBezTo>
                        <a:pt x="12" y="3"/>
                        <a:pt x="10" y="3"/>
                        <a:pt x="8" y="3"/>
                      </a:cubicBezTo>
                      <a:cubicBezTo>
                        <a:pt x="4" y="3"/>
                        <a:pt x="4" y="3"/>
                        <a:pt x="4" y="3"/>
                      </a:cubicBezTo>
                      <a:cubicBezTo>
                        <a:pt x="4" y="12"/>
                        <a:pt x="4" y="12"/>
                        <a:pt x="4" y="12"/>
                      </a:cubicBezTo>
                      <a:cubicBezTo>
                        <a:pt x="9" y="12"/>
                        <a:pt x="9" y="12"/>
                        <a:pt x="9" y="12"/>
                      </a:cubicBezTo>
                      <a:cubicBezTo>
                        <a:pt x="11" y="12"/>
                        <a:pt x="12" y="12"/>
                        <a:pt x="13" y="11"/>
                      </a:cubicBezTo>
                      <a:cubicBezTo>
                        <a:pt x="14" y="11"/>
                        <a:pt x="14" y="9"/>
                        <a:pt x="14" y="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97" name="iṧļídê"/>
                <p:cNvSpPr/>
                <p:nvPr/>
              </p:nvSpPr>
              <p:spPr bwMode="auto">
                <a:xfrm>
                  <a:off x="7034213" y="3683001"/>
                  <a:ext cx="63500" cy="92075"/>
                </a:xfrm>
                <a:custGeom>
                  <a:avLst/>
                  <a:gdLst>
                    <a:gd name="T0" fmla="*/ 19 w 19"/>
                    <a:gd name="T1" fmla="*/ 20 h 28"/>
                    <a:gd name="T2" fmla="*/ 17 w 19"/>
                    <a:gd name="T3" fmla="*/ 25 h 28"/>
                    <a:gd name="T4" fmla="*/ 10 w 19"/>
                    <a:gd name="T5" fmla="*/ 28 h 28"/>
                    <a:gd name="T6" fmla="*/ 3 w 19"/>
                    <a:gd name="T7" fmla="*/ 25 h 28"/>
                    <a:gd name="T8" fmla="*/ 0 w 19"/>
                    <a:gd name="T9" fmla="*/ 20 h 28"/>
                    <a:gd name="T10" fmla="*/ 0 w 19"/>
                    <a:gd name="T11" fmla="*/ 19 h 28"/>
                    <a:gd name="T12" fmla="*/ 4 w 19"/>
                    <a:gd name="T13" fmla="*/ 19 h 28"/>
                    <a:gd name="T14" fmla="*/ 4 w 19"/>
                    <a:gd name="T15" fmla="*/ 20 h 28"/>
                    <a:gd name="T16" fmla="*/ 6 w 19"/>
                    <a:gd name="T17" fmla="*/ 23 h 28"/>
                    <a:gd name="T18" fmla="*/ 10 w 19"/>
                    <a:gd name="T19" fmla="*/ 24 h 28"/>
                    <a:gd name="T20" fmla="*/ 14 w 19"/>
                    <a:gd name="T21" fmla="*/ 23 h 28"/>
                    <a:gd name="T22" fmla="*/ 15 w 19"/>
                    <a:gd name="T23" fmla="*/ 20 h 28"/>
                    <a:gd name="T24" fmla="*/ 13 w 19"/>
                    <a:gd name="T25" fmla="*/ 17 h 28"/>
                    <a:gd name="T26" fmla="*/ 9 w 19"/>
                    <a:gd name="T27" fmla="*/ 14 h 28"/>
                    <a:gd name="T28" fmla="*/ 3 w 19"/>
                    <a:gd name="T29" fmla="*/ 11 h 28"/>
                    <a:gd name="T30" fmla="*/ 1 w 19"/>
                    <a:gd name="T31" fmla="*/ 7 h 28"/>
                    <a:gd name="T32" fmla="*/ 3 w 19"/>
                    <a:gd name="T33" fmla="*/ 2 h 28"/>
                    <a:gd name="T34" fmla="*/ 10 w 19"/>
                    <a:gd name="T35" fmla="*/ 0 h 28"/>
                    <a:gd name="T36" fmla="*/ 16 w 19"/>
                    <a:gd name="T37" fmla="*/ 2 h 28"/>
                    <a:gd name="T38" fmla="*/ 18 w 19"/>
                    <a:gd name="T39" fmla="*/ 7 h 28"/>
                    <a:gd name="T40" fmla="*/ 14 w 19"/>
                    <a:gd name="T41" fmla="*/ 7 h 28"/>
                    <a:gd name="T42" fmla="*/ 13 w 19"/>
                    <a:gd name="T43" fmla="*/ 4 h 28"/>
                    <a:gd name="T44" fmla="*/ 10 w 19"/>
                    <a:gd name="T45" fmla="*/ 3 h 28"/>
                    <a:gd name="T46" fmla="*/ 6 w 19"/>
                    <a:gd name="T47" fmla="*/ 4 h 28"/>
                    <a:gd name="T48" fmla="*/ 5 w 19"/>
                    <a:gd name="T49" fmla="*/ 7 h 28"/>
                    <a:gd name="T50" fmla="*/ 6 w 19"/>
                    <a:gd name="T51" fmla="*/ 9 h 28"/>
                    <a:gd name="T52" fmla="*/ 11 w 19"/>
                    <a:gd name="T53" fmla="*/ 12 h 28"/>
                    <a:gd name="T54" fmla="*/ 17 w 19"/>
                    <a:gd name="T55" fmla="*/ 15 h 28"/>
                    <a:gd name="T56" fmla="*/ 19 w 19"/>
                    <a:gd name="T57" fmla="*/ 20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19" h="28">
                      <a:moveTo>
                        <a:pt x="19" y="20"/>
                      </a:moveTo>
                      <a:cubicBezTo>
                        <a:pt x="19" y="22"/>
                        <a:pt x="18" y="24"/>
                        <a:pt x="17" y="25"/>
                      </a:cubicBezTo>
                      <a:cubicBezTo>
                        <a:pt x="15" y="27"/>
                        <a:pt x="13" y="28"/>
                        <a:pt x="10" y="28"/>
                      </a:cubicBezTo>
                      <a:cubicBezTo>
                        <a:pt x="7" y="28"/>
                        <a:pt x="4" y="27"/>
                        <a:pt x="3" y="25"/>
                      </a:cubicBezTo>
                      <a:cubicBezTo>
                        <a:pt x="1" y="24"/>
                        <a:pt x="0" y="22"/>
                        <a:pt x="0" y="20"/>
                      </a:cubicBezTo>
                      <a:cubicBezTo>
                        <a:pt x="0" y="19"/>
                        <a:pt x="0" y="19"/>
                        <a:pt x="0" y="19"/>
                      </a:cubicBezTo>
                      <a:cubicBezTo>
                        <a:pt x="4" y="19"/>
                        <a:pt x="4" y="19"/>
                        <a:pt x="4" y="19"/>
                      </a:cubicBezTo>
                      <a:cubicBezTo>
                        <a:pt x="4" y="20"/>
                        <a:pt x="4" y="20"/>
                        <a:pt x="4" y="20"/>
                      </a:cubicBezTo>
                      <a:cubicBezTo>
                        <a:pt x="4" y="21"/>
                        <a:pt x="5" y="22"/>
                        <a:pt x="6" y="23"/>
                      </a:cubicBezTo>
                      <a:cubicBezTo>
                        <a:pt x="7" y="24"/>
                        <a:pt x="8" y="24"/>
                        <a:pt x="10" y="24"/>
                      </a:cubicBezTo>
                      <a:cubicBezTo>
                        <a:pt x="11" y="24"/>
                        <a:pt x="13" y="24"/>
                        <a:pt x="14" y="23"/>
                      </a:cubicBezTo>
                      <a:cubicBezTo>
                        <a:pt x="15" y="22"/>
                        <a:pt x="15" y="21"/>
                        <a:pt x="15" y="20"/>
                      </a:cubicBezTo>
                      <a:cubicBezTo>
                        <a:pt x="15" y="19"/>
                        <a:pt x="15" y="18"/>
                        <a:pt x="13" y="17"/>
                      </a:cubicBezTo>
                      <a:cubicBezTo>
                        <a:pt x="12" y="16"/>
                        <a:pt x="11" y="15"/>
                        <a:pt x="9" y="14"/>
                      </a:cubicBezTo>
                      <a:cubicBezTo>
                        <a:pt x="6" y="13"/>
                        <a:pt x="4" y="12"/>
                        <a:pt x="3" y="11"/>
                      </a:cubicBezTo>
                      <a:cubicBezTo>
                        <a:pt x="1" y="10"/>
                        <a:pt x="1" y="9"/>
                        <a:pt x="1" y="7"/>
                      </a:cubicBezTo>
                      <a:cubicBezTo>
                        <a:pt x="1" y="5"/>
                        <a:pt x="2" y="3"/>
                        <a:pt x="3" y="2"/>
                      </a:cubicBezTo>
                      <a:cubicBezTo>
                        <a:pt x="5" y="0"/>
                        <a:pt x="7" y="0"/>
                        <a:pt x="10" y="0"/>
                      </a:cubicBezTo>
                      <a:cubicBezTo>
                        <a:pt x="13" y="0"/>
                        <a:pt x="15" y="0"/>
                        <a:pt x="16" y="2"/>
                      </a:cubicBezTo>
                      <a:cubicBezTo>
                        <a:pt x="18" y="4"/>
                        <a:pt x="18" y="5"/>
                        <a:pt x="18" y="7"/>
                      </a:cubicBezTo>
                      <a:cubicBezTo>
                        <a:pt x="14" y="7"/>
                        <a:pt x="14" y="7"/>
                        <a:pt x="14" y="7"/>
                      </a:cubicBezTo>
                      <a:cubicBezTo>
                        <a:pt x="14" y="6"/>
                        <a:pt x="14" y="5"/>
                        <a:pt x="13" y="4"/>
                      </a:cubicBezTo>
                      <a:cubicBezTo>
                        <a:pt x="12" y="3"/>
                        <a:pt x="11" y="3"/>
                        <a:pt x="10" y="3"/>
                      </a:cubicBezTo>
                      <a:cubicBezTo>
                        <a:pt x="8" y="3"/>
                        <a:pt x="7" y="3"/>
                        <a:pt x="6" y="4"/>
                      </a:cubicBezTo>
                      <a:cubicBezTo>
                        <a:pt x="5" y="5"/>
                        <a:pt x="5" y="5"/>
                        <a:pt x="5" y="7"/>
                      </a:cubicBezTo>
                      <a:cubicBezTo>
                        <a:pt x="5" y="8"/>
                        <a:pt x="5" y="8"/>
                        <a:pt x="6" y="9"/>
                      </a:cubicBezTo>
                      <a:cubicBezTo>
                        <a:pt x="7" y="10"/>
                        <a:pt x="8" y="11"/>
                        <a:pt x="11" y="12"/>
                      </a:cubicBezTo>
                      <a:cubicBezTo>
                        <a:pt x="14" y="13"/>
                        <a:pt x="16" y="14"/>
                        <a:pt x="17" y="15"/>
                      </a:cubicBezTo>
                      <a:cubicBezTo>
                        <a:pt x="18" y="16"/>
                        <a:pt x="19" y="18"/>
                        <a:pt x="19" y="2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98" name="íṩḻíḑé"/>
                <p:cNvSpPr/>
                <p:nvPr/>
              </p:nvSpPr>
              <p:spPr bwMode="auto">
                <a:xfrm>
                  <a:off x="7150100" y="3683001"/>
                  <a:ext cx="12700" cy="88900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99" name="ïṣlïḋè"/>
                <p:cNvSpPr/>
                <p:nvPr/>
              </p:nvSpPr>
              <p:spPr bwMode="auto">
                <a:xfrm>
                  <a:off x="7216775" y="3683001"/>
                  <a:ext cx="61913" cy="88900"/>
                </a:xfrm>
                <a:custGeom>
                  <a:avLst/>
                  <a:gdLst>
                    <a:gd name="T0" fmla="*/ 39 w 39"/>
                    <a:gd name="T1" fmla="*/ 6 h 56"/>
                    <a:gd name="T2" fmla="*/ 25 w 39"/>
                    <a:gd name="T3" fmla="*/ 6 h 56"/>
                    <a:gd name="T4" fmla="*/ 25 w 39"/>
                    <a:gd name="T5" fmla="*/ 56 h 56"/>
                    <a:gd name="T6" fmla="*/ 14 w 39"/>
                    <a:gd name="T7" fmla="*/ 56 h 56"/>
                    <a:gd name="T8" fmla="*/ 14 w 39"/>
                    <a:gd name="T9" fmla="*/ 6 h 56"/>
                    <a:gd name="T10" fmla="*/ 0 w 39"/>
                    <a:gd name="T11" fmla="*/ 6 h 56"/>
                    <a:gd name="T12" fmla="*/ 0 w 39"/>
                    <a:gd name="T13" fmla="*/ 0 h 56"/>
                    <a:gd name="T14" fmla="*/ 39 w 39"/>
                    <a:gd name="T15" fmla="*/ 0 h 56"/>
                    <a:gd name="T16" fmla="*/ 39 w 39"/>
                    <a:gd name="T17" fmla="*/ 6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9" h="56">
                      <a:moveTo>
                        <a:pt x="39" y="6"/>
                      </a:moveTo>
                      <a:lnTo>
                        <a:pt x="25" y="6"/>
                      </a:lnTo>
                      <a:lnTo>
                        <a:pt x="25" y="56"/>
                      </a:lnTo>
                      <a:lnTo>
                        <a:pt x="14" y="56"/>
                      </a:lnTo>
                      <a:lnTo>
                        <a:pt x="14" y="6"/>
                      </a:lnTo>
                      <a:lnTo>
                        <a:pt x="0" y="6"/>
                      </a:lnTo>
                      <a:lnTo>
                        <a:pt x="0" y="0"/>
                      </a:lnTo>
                      <a:lnTo>
                        <a:pt x="39" y="0"/>
                      </a:lnTo>
                      <a:lnTo>
                        <a:pt x="39" y="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00" name="îṣḷîḑe"/>
                <p:cNvSpPr/>
                <p:nvPr/>
              </p:nvSpPr>
              <p:spPr bwMode="auto">
                <a:xfrm>
                  <a:off x="7302500" y="3683001"/>
                  <a:ext cx="69850" cy="88900"/>
                </a:xfrm>
                <a:custGeom>
                  <a:avLst/>
                  <a:gdLst>
                    <a:gd name="T0" fmla="*/ 44 w 44"/>
                    <a:gd name="T1" fmla="*/ 0 h 56"/>
                    <a:gd name="T2" fmla="*/ 27 w 44"/>
                    <a:gd name="T3" fmla="*/ 31 h 56"/>
                    <a:gd name="T4" fmla="*/ 27 w 44"/>
                    <a:gd name="T5" fmla="*/ 56 h 56"/>
                    <a:gd name="T6" fmla="*/ 19 w 44"/>
                    <a:gd name="T7" fmla="*/ 56 h 56"/>
                    <a:gd name="T8" fmla="*/ 19 w 44"/>
                    <a:gd name="T9" fmla="*/ 31 h 56"/>
                    <a:gd name="T10" fmla="*/ 0 w 44"/>
                    <a:gd name="T11" fmla="*/ 0 h 56"/>
                    <a:gd name="T12" fmla="*/ 10 w 44"/>
                    <a:gd name="T13" fmla="*/ 0 h 56"/>
                    <a:gd name="T14" fmla="*/ 23 w 44"/>
                    <a:gd name="T15" fmla="*/ 25 h 56"/>
                    <a:gd name="T16" fmla="*/ 23 w 44"/>
                    <a:gd name="T17" fmla="*/ 25 h 56"/>
                    <a:gd name="T18" fmla="*/ 35 w 44"/>
                    <a:gd name="T19" fmla="*/ 0 h 56"/>
                    <a:gd name="T20" fmla="*/ 44 w 44"/>
                    <a:gd name="T21" fmla="*/ 0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44" h="56">
                      <a:moveTo>
                        <a:pt x="44" y="0"/>
                      </a:moveTo>
                      <a:lnTo>
                        <a:pt x="27" y="31"/>
                      </a:lnTo>
                      <a:lnTo>
                        <a:pt x="27" y="56"/>
                      </a:lnTo>
                      <a:lnTo>
                        <a:pt x="19" y="56"/>
                      </a:lnTo>
                      <a:lnTo>
                        <a:pt x="19" y="31"/>
                      </a:lnTo>
                      <a:lnTo>
                        <a:pt x="0" y="0"/>
                      </a:lnTo>
                      <a:lnTo>
                        <a:pt x="10" y="0"/>
                      </a:lnTo>
                      <a:lnTo>
                        <a:pt x="23" y="25"/>
                      </a:lnTo>
                      <a:lnTo>
                        <a:pt x="23" y="25"/>
                      </a:lnTo>
                      <a:lnTo>
                        <a:pt x="35" y="0"/>
                      </a:lnTo>
                      <a:lnTo>
                        <a:pt x="4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</p:grpSp>
        </p:grpSp>
      </p:grpSp>
      <p:sp>
        <p:nvSpPr>
          <p:cNvPr id="207" name="文本占位符 71"/>
          <p:cNvSpPr>
            <a:spLocks noGrp="1"/>
          </p:cNvSpPr>
          <p:nvPr>
            <p:ph type="body" sz="quarter" idx="16" hasCustomPrompt="1"/>
          </p:nvPr>
        </p:nvSpPr>
        <p:spPr>
          <a:xfrm>
            <a:off x="495301" y="564713"/>
            <a:ext cx="4616648" cy="202491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spAutoFit/>
          </a:bodyPr>
          <a:lstStyle>
            <a:lvl1pPr marL="0" indent="0">
              <a:buNone/>
              <a:defRPr lang="zh-CN" altLang="en-US" sz="1200" b="1" dirty="0" smtClean="0">
                <a:solidFill>
                  <a:schemeClr val="bg1">
                    <a:lumMod val="75000"/>
                  </a:schemeClr>
                </a:solidFill>
                <a:cs typeface="+mn-ea"/>
              </a:defRPr>
            </a:lvl1pPr>
          </a:lstStyle>
          <a:p>
            <a:pPr marL="171450" lvl="0" indent="-171450">
              <a:lnSpc>
                <a:spcPct val="120000"/>
              </a:lnSpc>
            </a:pPr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文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图片占位符 141"/>
          <p:cNvSpPr>
            <a:spLocks noGrp="1"/>
          </p:cNvSpPr>
          <p:nvPr>
            <p:ph type="pic" sz="quarter" idx="17"/>
          </p:nvPr>
        </p:nvSpPr>
        <p:spPr>
          <a:xfrm>
            <a:off x="900113" y="1168004"/>
            <a:ext cx="7334250" cy="2265759"/>
          </a:xfrm>
          <a:custGeom>
            <a:avLst/>
            <a:gdLst>
              <a:gd name="connsiteX0" fmla="*/ 65042 w 9779000"/>
              <a:gd name="connsiteY0" fmla="*/ 0 h 3021012"/>
              <a:gd name="connsiteX1" fmla="*/ 9713958 w 9779000"/>
              <a:gd name="connsiteY1" fmla="*/ 0 h 3021012"/>
              <a:gd name="connsiteX2" fmla="*/ 9779000 w 9779000"/>
              <a:gd name="connsiteY2" fmla="*/ 65042 h 3021012"/>
              <a:gd name="connsiteX3" fmla="*/ 9779000 w 9779000"/>
              <a:gd name="connsiteY3" fmla="*/ 2955970 h 3021012"/>
              <a:gd name="connsiteX4" fmla="*/ 9713958 w 9779000"/>
              <a:gd name="connsiteY4" fmla="*/ 3021012 h 3021012"/>
              <a:gd name="connsiteX5" fmla="*/ 65042 w 9779000"/>
              <a:gd name="connsiteY5" fmla="*/ 3021012 h 3021012"/>
              <a:gd name="connsiteX6" fmla="*/ 0 w 9779000"/>
              <a:gd name="connsiteY6" fmla="*/ 2955970 h 3021012"/>
              <a:gd name="connsiteX7" fmla="*/ 0 w 9779000"/>
              <a:gd name="connsiteY7" fmla="*/ 65042 h 3021012"/>
              <a:gd name="connsiteX8" fmla="*/ 65042 w 9779000"/>
              <a:gd name="connsiteY8" fmla="*/ 0 h 3021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779000" h="3021012">
                <a:moveTo>
                  <a:pt x="65042" y="0"/>
                </a:moveTo>
                <a:lnTo>
                  <a:pt x="9713958" y="0"/>
                </a:lnTo>
                <a:cubicBezTo>
                  <a:pt x="9749880" y="0"/>
                  <a:pt x="9779000" y="29120"/>
                  <a:pt x="9779000" y="65042"/>
                </a:cubicBezTo>
                <a:lnTo>
                  <a:pt x="9779000" y="2955970"/>
                </a:lnTo>
                <a:cubicBezTo>
                  <a:pt x="9779000" y="2991892"/>
                  <a:pt x="9749880" y="3021012"/>
                  <a:pt x="9713958" y="3021012"/>
                </a:cubicBezTo>
                <a:lnTo>
                  <a:pt x="65042" y="3021012"/>
                </a:lnTo>
                <a:cubicBezTo>
                  <a:pt x="29120" y="3021012"/>
                  <a:pt x="0" y="2991892"/>
                  <a:pt x="0" y="2955970"/>
                </a:cubicBezTo>
                <a:lnTo>
                  <a:pt x="0" y="65042"/>
                </a:lnTo>
                <a:cubicBezTo>
                  <a:pt x="0" y="29120"/>
                  <a:pt x="29120" y="0"/>
                  <a:pt x="6504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6116D-CE5F-4888-8D51-6EEBF43B27D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A879B-C656-49A3-9152-FB05D1AEECAE}" type="slidenum">
              <a:rPr lang="zh-CN" altLang="en-US" smtClean="0"/>
            </a:fld>
            <a:endParaRPr lang="zh-CN" altLang="en-US"/>
          </a:p>
        </p:txBody>
      </p:sp>
      <p:sp>
        <p:nvSpPr>
          <p:cNvPr id="75" name="平行四边形 74"/>
          <p:cNvSpPr/>
          <p:nvPr userDrawn="1"/>
        </p:nvSpPr>
        <p:spPr>
          <a:xfrm>
            <a:off x="148590" y="305337"/>
            <a:ext cx="693420" cy="256596"/>
          </a:xfrm>
          <a:prstGeom prst="parallelogram">
            <a:avLst>
              <a:gd name="adj" fmla="val 25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 sz="1050">
              <a:cs typeface="+mn-ea"/>
              <a:sym typeface="+mn-lt"/>
            </a:endParaRPr>
          </a:p>
        </p:txBody>
      </p:sp>
      <p:sp>
        <p:nvSpPr>
          <p:cNvPr id="76" name="标题 10"/>
          <p:cNvSpPr>
            <a:spLocks noGrp="1"/>
          </p:cNvSpPr>
          <p:nvPr>
            <p:ph type="title"/>
          </p:nvPr>
        </p:nvSpPr>
        <p:spPr>
          <a:xfrm>
            <a:off x="495301" y="118231"/>
            <a:ext cx="4616648" cy="506293"/>
          </a:xfrm>
          <a:prstGeom prst="rect">
            <a:avLst/>
          </a:prstGeom>
          <a:noFill/>
        </p:spPr>
        <p:txBody>
          <a:bodyPr vert="horz" wrap="none" lIns="0" tIns="0" rIns="0" bIns="0" rtlCol="0" anchor="ctr">
            <a:normAutofit/>
          </a:bodyPr>
          <a:lstStyle>
            <a:lvl1pPr>
              <a:defRPr lang="zh-CN" altLang="en-US" sz="3000" b="1" dirty="0">
                <a:latin typeface="+mn-lt"/>
                <a:ea typeface="+mn-ea"/>
                <a:cs typeface="+mn-ea"/>
              </a:defRPr>
            </a:lvl1pPr>
          </a:lstStyle>
          <a:p>
            <a:pPr marL="0" lvl="0">
              <a:lnSpc>
                <a:spcPct val="120000"/>
              </a:lnSpc>
            </a:pPr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grpSp>
        <p:nvGrpSpPr>
          <p:cNvPr id="77" name="组合 76"/>
          <p:cNvGrpSpPr/>
          <p:nvPr userDrawn="1"/>
        </p:nvGrpSpPr>
        <p:grpSpPr>
          <a:xfrm>
            <a:off x="7885120" y="207662"/>
            <a:ext cx="1258880" cy="429921"/>
            <a:chOff x="10513493" y="243589"/>
            <a:chExt cx="1678507" cy="573228"/>
          </a:xfrm>
        </p:grpSpPr>
        <p:sp>
          <p:nvSpPr>
            <p:cNvPr id="78" name="任意多边形: 形状 77"/>
            <p:cNvSpPr/>
            <p:nvPr userDrawn="1"/>
          </p:nvSpPr>
          <p:spPr>
            <a:xfrm>
              <a:off x="10513493" y="243589"/>
              <a:ext cx="1678507" cy="573228"/>
            </a:xfrm>
            <a:custGeom>
              <a:avLst/>
              <a:gdLst>
                <a:gd name="connsiteX0" fmla="*/ 83399 w 1678507"/>
                <a:gd name="connsiteY0" fmla="*/ 0 h 573228"/>
                <a:gd name="connsiteX1" fmla="*/ 1678507 w 1678507"/>
                <a:gd name="connsiteY1" fmla="*/ 0 h 573228"/>
                <a:gd name="connsiteX2" fmla="*/ 1678507 w 1678507"/>
                <a:gd name="connsiteY2" fmla="*/ 573228 h 573228"/>
                <a:gd name="connsiteX3" fmla="*/ 0 w 1678507"/>
                <a:gd name="connsiteY3" fmla="*/ 573228 h 573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8507" h="573228">
                  <a:moveTo>
                    <a:pt x="83399" y="0"/>
                  </a:moveTo>
                  <a:lnTo>
                    <a:pt x="1678507" y="0"/>
                  </a:lnTo>
                  <a:lnTo>
                    <a:pt x="1678507" y="573228"/>
                  </a:lnTo>
                  <a:lnTo>
                    <a:pt x="0" y="57322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lnSpc>
                  <a:spcPct val="120000"/>
                </a:lnSpc>
              </a:pPr>
              <a:endParaRPr lang="zh-CN" altLang="en-US" sz="1050" dirty="0">
                <a:cs typeface="+mn-ea"/>
                <a:sym typeface="+mn-lt"/>
              </a:endParaRPr>
            </a:p>
          </p:txBody>
        </p:sp>
        <p:grpSp>
          <p:nvGrpSpPr>
            <p:cNvPr id="79" name="ba3e13bc-cc22-40db-8abb-361298693e2c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  <p:cNvGrpSpPr>
              <a:grpSpLocks noChangeAspect="1"/>
            </p:cNvGrpSpPr>
            <p:nvPr userDrawn="1">
              <p:custDataLst>
                <p:tags r:id="rId2"/>
              </p:custDataLst>
            </p:nvPr>
          </p:nvGrpSpPr>
          <p:grpSpPr>
            <a:xfrm>
              <a:off x="10764993" y="322121"/>
              <a:ext cx="1259367" cy="366473"/>
              <a:chOff x="2866708" y="2481344"/>
              <a:chExt cx="6458593" cy="1879440"/>
            </a:xfrm>
            <a:solidFill>
              <a:schemeClr val="bg1"/>
            </a:solidFill>
          </p:grpSpPr>
          <p:grpSp>
            <p:nvGrpSpPr>
              <p:cNvPr id="80" name="işļïḋé"/>
              <p:cNvGrpSpPr/>
              <p:nvPr/>
            </p:nvGrpSpPr>
            <p:grpSpPr>
              <a:xfrm>
                <a:off x="2866708" y="2604783"/>
                <a:ext cx="1724148" cy="1756001"/>
                <a:chOff x="4810125" y="3095626"/>
                <a:chExt cx="687388" cy="700088"/>
              </a:xfrm>
              <a:grpFill/>
            </p:grpSpPr>
            <p:sp>
              <p:nvSpPr>
                <p:cNvPr id="109" name="îṥḷïḑe"/>
                <p:cNvSpPr/>
                <p:nvPr/>
              </p:nvSpPr>
              <p:spPr bwMode="auto">
                <a:xfrm>
                  <a:off x="4810125" y="3095626"/>
                  <a:ext cx="687388" cy="700088"/>
                </a:xfrm>
                <a:custGeom>
                  <a:avLst/>
                  <a:gdLst>
                    <a:gd name="T0" fmla="*/ 104 w 208"/>
                    <a:gd name="T1" fmla="*/ 207 h 210"/>
                    <a:gd name="T2" fmla="*/ 4 w 208"/>
                    <a:gd name="T3" fmla="*/ 105 h 210"/>
                    <a:gd name="T4" fmla="*/ 104 w 208"/>
                    <a:gd name="T5" fmla="*/ 4 h 210"/>
                    <a:gd name="T6" fmla="*/ 204 w 208"/>
                    <a:gd name="T7" fmla="*/ 105 h 210"/>
                    <a:gd name="T8" fmla="*/ 104 w 208"/>
                    <a:gd name="T9" fmla="*/ 207 h 210"/>
                    <a:gd name="T10" fmla="*/ 104 w 208"/>
                    <a:gd name="T11" fmla="*/ 0 h 210"/>
                    <a:gd name="T12" fmla="*/ 0 w 208"/>
                    <a:gd name="T13" fmla="*/ 105 h 210"/>
                    <a:gd name="T14" fmla="*/ 104 w 208"/>
                    <a:gd name="T15" fmla="*/ 210 h 210"/>
                    <a:gd name="T16" fmla="*/ 208 w 208"/>
                    <a:gd name="T17" fmla="*/ 105 h 210"/>
                    <a:gd name="T18" fmla="*/ 104 w 208"/>
                    <a:gd name="T19" fmla="*/ 0 h 2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08" h="210">
                      <a:moveTo>
                        <a:pt x="104" y="207"/>
                      </a:moveTo>
                      <a:cubicBezTo>
                        <a:pt x="49" y="207"/>
                        <a:pt x="4" y="161"/>
                        <a:pt x="4" y="105"/>
                      </a:cubicBezTo>
                      <a:cubicBezTo>
                        <a:pt x="4" y="49"/>
                        <a:pt x="49" y="4"/>
                        <a:pt x="104" y="4"/>
                      </a:cubicBezTo>
                      <a:cubicBezTo>
                        <a:pt x="159" y="4"/>
                        <a:pt x="204" y="49"/>
                        <a:pt x="204" y="105"/>
                      </a:cubicBezTo>
                      <a:cubicBezTo>
                        <a:pt x="204" y="161"/>
                        <a:pt x="159" y="207"/>
                        <a:pt x="104" y="207"/>
                      </a:cubicBezTo>
                      <a:close/>
                      <a:moveTo>
                        <a:pt x="104" y="0"/>
                      </a:moveTo>
                      <a:cubicBezTo>
                        <a:pt x="47" y="0"/>
                        <a:pt x="0" y="47"/>
                        <a:pt x="0" y="105"/>
                      </a:cubicBezTo>
                      <a:cubicBezTo>
                        <a:pt x="0" y="163"/>
                        <a:pt x="47" y="210"/>
                        <a:pt x="104" y="210"/>
                      </a:cubicBezTo>
                      <a:cubicBezTo>
                        <a:pt x="161" y="210"/>
                        <a:pt x="208" y="163"/>
                        <a:pt x="208" y="105"/>
                      </a:cubicBezTo>
                      <a:cubicBezTo>
                        <a:pt x="208" y="47"/>
                        <a:pt x="161" y="0"/>
                        <a:pt x="10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10" name="îś1îḑê"/>
                <p:cNvSpPr/>
                <p:nvPr/>
              </p:nvSpPr>
              <p:spPr bwMode="auto">
                <a:xfrm>
                  <a:off x="5384800" y="3559176"/>
                  <a:ext cx="46038" cy="30163"/>
                </a:xfrm>
                <a:custGeom>
                  <a:avLst/>
                  <a:gdLst>
                    <a:gd name="T0" fmla="*/ 29 w 29"/>
                    <a:gd name="T1" fmla="*/ 13 h 19"/>
                    <a:gd name="T2" fmla="*/ 27 w 29"/>
                    <a:gd name="T3" fmla="*/ 19 h 19"/>
                    <a:gd name="T4" fmla="*/ 0 w 29"/>
                    <a:gd name="T5" fmla="*/ 6 h 19"/>
                    <a:gd name="T6" fmla="*/ 4 w 29"/>
                    <a:gd name="T7" fmla="*/ 0 h 19"/>
                    <a:gd name="T8" fmla="*/ 29 w 29"/>
                    <a:gd name="T9" fmla="*/ 13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19">
                      <a:moveTo>
                        <a:pt x="29" y="13"/>
                      </a:moveTo>
                      <a:lnTo>
                        <a:pt x="27" y="19"/>
                      </a:lnTo>
                      <a:lnTo>
                        <a:pt x="0" y="6"/>
                      </a:lnTo>
                      <a:lnTo>
                        <a:pt x="4" y="0"/>
                      </a:lnTo>
                      <a:lnTo>
                        <a:pt x="29" y="1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11" name="ïṧ1íḍè"/>
                <p:cNvSpPr/>
                <p:nvPr/>
              </p:nvSpPr>
              <p:spPr bwMode="auto">
                <a:xfrm>
                  <a:off x="5405438" y="3479801"/>
                  <a:ext cx="49213" cy="42863"/>
                </a:xfrm>
                <a:custGeom>
                  <a:avLst/>
                  <a:gdLst>
                    <a:gd name="T0" fmla="*/ 31 w 31"/>
                    <a:gd name="T1" fmla="*/ 14 h 27"/>
                    <a:gd name="T2" fmla="*/ 29 w 31"/>
                    <a:gd name="T3" fmla="*/ 21 h 27"/>
                    <a:gd name="T4" fmla="*/ 19 w 31"/>
                    <a:gd name="T5" fmla="*/ 18 h 27"/>
                    <a:gd name="T6" fmla="*/ 0 w 31"/>
                    <a:gd name="T7" fmla="*/ 27 h 27"/>
                    <a:gd name="T8" fmla="*/ 2 w 31"/>
                    <a:gd name="T9" fmla="*/ 18 h 27"/>
                    <a:gd name="T10" fmla="*/ 14 w 31"/>
                    <a:gd name="T11" fmla="*/ 14 h 27"/>
                    <a:gd name="T12" fmla="*/ 4 w 31"/>
                    <a:gd name="T13" fmla="*/ 6 h 27"/>
                    <a:gd name="T14" fmla="*/ 4 w 31"/>
                    <a:gd name="T15" fmla="*/ 0 h 27"/>
                    <a:gd name="T16" fmla="*/ 19 w 31"/>
                    <a:gd name="T17" fmla="*/ 12 h 27"/>
                    <a:gd name="T18" fmla="*/ 31 w 31"/>
                    <a:gd name="T19" fmla="*/ 14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1" h="27">
                      <a:moveTo>
                        <a:pt x="31" y="14"/>
                      </a:moveTo>
                      <a:lnTo>
                        <a:pt x="29" y="21"/>
                      </a:lnTo>
                      <a:lnTo>
                        <a:pt x="19" y="18"/>
                      </a:lnTo>
                      <a:lnTo>
                        <a:pt x="0" y="27"/>
                      </a:lnTo>
                      <a:lnTo>
                        <a:pt x="2" y="18"/>
                      </a:lnTo>
                      <a:lnTo>
                        <a:pt x="14" y="14"/>
                      </a:lnTo>
                      <a:lnTo>
                        <a:pt x="4" y="6"/>
                      </a:lnTo>
                      <a:lnTo>
                        <a:pt x="4" y="0"/>
                      </a:lnTo>
                      <a:lnTo>
                        <a:pt x="19" y="12"/>
                      </a:lnTo>
                      <a:lnTo>
                        <a:pt x="31" y="1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12" name="íš1íḓè"/>
                <p:cNvSpPr/>
                <p:nvPr/>
              </p:nvSpPr>
              <p:spPr bwMode="auto">
                <a:xfrm>
                  <a:off x="5391150" y="3522663"/>
                  <a:ext cx="50800" cy="36513"/>
                </a:xfrm>
                <a:custGeom>
                  <a:avLst/>
                  <a:gdLst>
                    <a:gd name="T0" fmla="*/ 32 w 32"/>
                    <a:gd name="T1" fmla="*/ 17 h 23"/>
                    <a:gd name="T2" fmla="*/ 32 w 32"/>
                    <a:gd name="T3" fmla="*/ 23 h 23"/>
                    <a:gd name="T4" fmla="*/ 9 w 32"/>
                    <a:gd name="T5" fmla="*/ 15 h 23"/>
                    <a:gd name="T6" fmla="*/ 7 w 32"/>
                    <a:gd name="T7" fmla="*/ 23 h 23"/>
                    <a:gd name="T8" fmla="*/ 0 w 32"/>
                    <a:gd name="T9" fmla="*/ 21 h 23"/>
                    <a:gd name="T10" fmla="*/ 9 w 32"/>
                    <a:gd name="T11" fmla="*/ 0 h 23"/>
                    <a:gd name="T12" fmla="*/ 13 w 32"/>
                    <a:gd name="T13" fmla="*/ 2 h 23"/>
                    <a:gd name="T14" fmla="*/ 11 w 32"/>
                    <a:gd name="T15" fmla="*/ 8 h 23"/>
                    <a:gd name="T16" fmla="*/ 32 w 32"/>
                    <a:gd name="T17" fmla="*/ 17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2" h="23">
                      <a:moveTo>
                        <a:pt x="32" y="17"/>
                      </a:moveTo>
                      <a:lnTo>
                        <a:pt x="32" y="23"/>
                      </a:lnTo>
                      <a:lnTo>
                        <a:pt x="9" y="15"/>
                      </a:lnTo>
                      <a:lnTo>
                        <a:pt x="7" y="23"/>
                      </a:lnTo>
                      <a:lnTo>
                        <a:pt x="0" y="21"/>
                      </a:lnTo>
                      <a:lnTo>
                        <a:pt x="9" y="0"/>
                      </a:lnTo>
                      <a:lnTo>
                        <a:pt x="13" y="2"/>
                      </a:lnTo>
                      <a:lnTo>
                        <a:pt x="11" y="8"/>
                      </a:lnTo>
                      <a:lnTo>
                        <a:pt x="32" y="1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 dirty="0">
                    <a:cs typeface="+mn-ea"/>
                    <a:sym typeface="+mn-lt"/>
                  </a:endParaRPr>
                </a:p>
              </p:txBody>
            </p:sp>
            <p:sp>
              <p:nvSpPr>
                <p:cNvPr id="113" name="îṡḻîḑé"/>
                <p:cNvSpPr/>
                <p:nvPr/>
              </p:nvSpPr>
              <p:spPr bwMode="auto">
                <a:xfrm>
                  <a:off x="5368925" y="3579813"/>
                  <a:ext cx="46038" cy="46038"/>
                </a:xfrm>
                <a:custGeom>
                  <a:avLst/>
                  <a:gdLst>
                    <a:gd name="T0" fmla="*/ 0 w 14"/>
                    <a:gd name="T1" fmla="*/ 6 h 14"/>
                    <a:gd name="T2" fmla="*/ 1 w 14"/>
                    <a:gd name="T3" fmla="*/ 3 h 14"/>
                    <a:gd name="T4" fmla="*/ 4 w 14"/>
                    <a:gd name="T5" fmla="*/ 1 h 14"/>
                    <a:gd name="T6" fmla="*/ 8 w 14"/>
                    <a:gd name="T7" fmla="*/ 1 h 14"/>
                    <a:gd name="T8" fmla="*/ 6 w 14"/>
                    <a:gd name="T9" fmla="*/ 4 h 14"/>
                    <a:gd name="T10" fmla="*/ 5 w 14"/>
                    <a:gd name="T11" fmla="*/ 3 h 14"/>
                    <a:gd name="T12" fmla="*/ 3 w 14"/>
                    <a:gd name="T13" fmla="*/ 5 h 14"/>
                    <a:gd name="T14" fmla="*/ 3 w 14"/>
                    <a:gd name="T15" fmla="*/ 6 h 14"/>
                    <a:gd name="T16" fmla="*/ 3 w 14"/>
                    <a:gd name="T17" fmla="*/ 7 h 14"/>
                    <a:gd name="T18" fmla="*/ 4 w 14"/>
                    <a:gd name="T19" fmla="*/ 7 h 14"/>
                    <a:gd name="T20" fmla="*/ 6 w 14"/>
                    <a:gd name="T21" fmla="*/ 6 h 14"/>
                    <a:gd name="T22" fmla="*/ 9 w 14"/>
                    <a:gd name="T23" fmla="*/ 4 h 14"/>
                    <a:gd name="T24" fmla="*/ 11 w 14"/>
                    <a:gd name="T25" fmla="*/ 3 h 14"/>
                    <a:gd name="T26" fmla="*/ 13 w 14"/>
                    <a:gd name="T27" fmla="*/ 4 h 14"/>
                    <a:gd name="T28" fmla="*/ 14 w 14"/>
                    <a:gd name="T29" fmla="*/ 6 h 14"/>
                    <a:gd name="T30" fmla="*/ 14 w 14"/>
                    <a:gd name="T31" fmla="*/ 8 h 14"/>
                    <a:gd name="T32" fmla="*/ 13 w 14"/>
                    <a:gd name="T33" fmla="*/ 11 h 14"/>
                    <a:gd name="T34" fmla="*/ 10 w 14"/>
                    <a:gd name="T35" fmla="*/ 14 h 14"/>
                    <a:gd name="T36" fmla="*/ 6 w 14"/>
                    <a:gd name="T37" fmla="*/ 13 h 14"/>
                    <a:gd name="T38" fmla="*/ 7 w 14"/>
                    <a:gd name="T39" fmla="*/ 11 h 14"/>
                    <a:gd name="T40" fmla="*/ 10 w 14"/>
                    <a:gd name="T41" fmla="*/ 11 h 14"/>
                    <a:gd name="T42" fmla="*/ 11 w 14"/>
                    <a:gd name="T43" fmla="*/ 10 h 14"/>
                    <a:gd name="T44" fmla="*/ 12 w 14"/>
                    <a:gd name="T45" fmla="*/ 8 h 14"/>
                    <a:gd name="T46" fmla="*/ 11 w 14"/>
                    <a:gd name="T47" fmla="*/ 6 h 14"/>
                    <a:gd name="T48" fmla="*/ 10 w 14"/>
                    <a:gd name="T49" fmla="*/ 6 h 14"/>
                    <a:gd name="T50" fmla="*/ 9 w 14"/>
                    <a:gd name="T51" fmla="*/ 7 h 14"/>
                    <a:gd name="T52" fmla="*/ 7 w 14"/>
                    <a:gd name="T53" fmla="*/ 8 h 14"/>
                    <a:gd name="T54" fmla="*/ 5 w 14"/>
                    <a:gd name="T55" fmla="*/ 10 h 14"/>
                    <a:gd name="T56" fmla="*/ 2 w 14"/>
                    <a:gd name="T57" fmla="*/ 9 h 14"/>
                    <a:gd name="T58" fmla="*/ 0 w 14"/>
                    <a:gd name="T59" fmla="*/ 8 h 14"/>
                    <a:gd name="T60" fmla="*/ 0 w 14"/>
                    <a:gd name="T61" fmla="*/ 6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14" h="14">
                      <a:moveTo>
                        <a:pt x="0" y="6"/>
                      </a:moveTo>
                      <a:cubicBezTo>
                        <a:pt x="0" y="5"/>
                        <a:pt x="1" y="4"/>
                        <a:pt x="1" y="3"/>
                      </a:cubicBezTo>
                      <a:cubicBezTo>
                        <a:pt x="2" y="2"/>
                        <a:pt x="3" y="1"/>
                        <a:pt x="4" y="1"/>
                      </a:cubicBezTo>
                      <a:cubicBezTo>
                        <a:pt x="5" y="0"/>
                        <a:pt x="7" y="1"/>
                        <a:pt x="8" y="1"/>
                      </a:cubicBezTo>
                      <a:cubicBezTo>
                        <a:pt x="6" y="4"/>
                        <a:pt x="6" y="4"/>
                        <a:pt x="6" y="4"/>
                      </a:cubicBezTo>
                      <a:cubicBezTo>
                        <a:pt x="6" y="3"/>
                        <a:pt x="5" y="3"/>
                        <a:pt x="5" y="3"/>
                      </a:cubicBezTo>
                      <a:cubicBezTo>
                        <a:pt x="4" y="4"/>
                        <a:pt x="4" y="4"/>
                        <a:pt x="3" y="5"/>
                      </a:cubicBezTo>
                      <a:cubicBezTo>
                        <a:pt x="3" y="5"/>
                        <a:pt x="2" y="6"/>
                        <a:pt x="3" y="6"/>
                      </a:cubicBezTo>
                      <a:cubicBezTo>
                        <a:pt x="3" y="7"/>
                        <a:pt x="3" y="7"/>
                        <a:pt x="3" y="7"/>
                      </a:cubicBezTo>
                      <a:cubicBezTo>
                        <a:pt x="3" y="7"/>
                        <a:pt x="4" y="7"/>
                        <a:pt x="4" y="7"/>
                      </a:cubicBezTo>
                      <a:cubicBezTo>
                        <a:pt x="4" y="7"/>
                        <a:pt x="5" y="7"/>
                        <a:pt x="6" y="6"/>
                      </a:cubicBezTo>
                      <a:cubicBezTo>
                        <a:pt x="7" y="5"/>
                        <a:pt x="8" y="4"/>
                        <a:pt x="9" y="4"/>
                      </a:cubicBezTo>
                      <a:cubicBezTo>
                        <a:pt x="9" y="4"/>
                        <a:pt x="10" y="3"/>
                        <a:pt x="11" y="3"/>
                      </a:cubicBezTo>
                      <a:cubicBezTo>
                        <a:pt x="11" y="3"/>
                        <a:pt x="12" y="4"/>
                        <a:pt x="13" y="4"/>
                      </a:cubicBezTo>
                      <a:cubicBezTo>
                        <a:pt x="13" y="5"/>
                        <a:pt x="14" y="5"/>
                        <a:pt x="14" y="6"/>
                      </a:cubicBezTo>
                      <a:cubicBezTo>
                        <a:pt x="14" y="7"/>
                        <a:pt x="14" y="7"/>
                        <a:pt x="14" y="8"/>
                      </a:cubicBezTo>
                      <a:cubicBezTo>
                        <a:pt x="14" y="9"/>
                        <a:pt x="14" y="10"/>
                        <a:pt x="13" y="11"/>
                      </a:cubicBezTo>
                      <a:cubicBezTo>
                        <a:pt x="12" y="12"/>
                        <a:pt x="11" y="13"/>
                        <a:pt x="10" y="14"/>
                      </a:cubicBezTo>
                      <a:cubicBezTo>
                        <a:pt x="9" y="14"/>
                        <a:pt x="7" y="14"/>
                        <a:pt x="6" y="13"/>
                      </a:cubicBezTo>
                      <a:cubicBezTo>
                        <a:pt x="7" y="11"/>
                        <a:pt x="7" y="11"/>
                        <a:pt x="7" y="11"/>
                      </a:cubicBezTo>
                      <a:cubicBezTo>
                        <a:pt x="8" y="11"/>
                        <a:pt x="9" y="11"/>
                        <a:pt x="10" y="11"/>
                      </a:cubicBezTo>
                      <a:cubicBezTo>
                        <a:pt x="10" y="11"/>
                        <a:pt x="11" y="10"/>
                        <a:pt x="11" y="10"/>
                      </a:cubicBezTo>
                      <a:cubicBezTo>
                        <a:pt x="12" y="9"/>
                        <a:pt x="12" y="8"/>
                        <a:pt x="12" y="8"/>
                      </a:cubicBezTo>
                      <a:cubicBezTo>
                        <a:pt x="12" y="7"/>
                        <a:pt x="12" y="7"/>
                        <a:pt x="11" y="6"/>
                      </a:cubicBezTo>
                      <a:cubicBezTo>
                        <a:pt x="11" y="6"/>
                        <a:pt x="11" y="6"/>
                        <a:pt x="10" y="6"/>
                      </a:cubicBezTo>
                      <a:cubicBezTo>
                        <a:pt x="10" y="6"/>
                        <a:pt x="10" y="6"/>
                        <a:pt x="9" y="7"/>
                      </a:cubicBezTo>
                      <a:cubicBezTo>
                        <a:pt x="9" y="7"/>
                        <a:pt x="8" y="7"/>
                        <a:pt x="7" y="8"/>
                      </a:cubicBezTo>
                      <a:cubicBezTo>
                        <a:pt x="6" y="9"/>
                        <a:pt x="5" y="10"/>
                        <a:pt x="5" y="10"/>
                      </a:cubicBezTo>
                      <a:cubicBezTo>
                        <a:pt x="4" y="10"/>
                        <a:pt x="3" y="10"/>
                        <a:pt x="2" y="9"/>
                      </a:cubicBezTo>
                      <a:cubicBezTo>
                        <a:pt x="1" y="9"/>
                        <a:pt x="1" y="9"/>
                        <a:pt x="0" y="8"/>
                      </a:cubicBezTo>
                      <a:cubicBezTo>
                        <a:pt x="0" y="7"/>
                        <a:pt x="0" y="7"/>
                        <a:pt x="0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14" name="íSḷiḑé"/>
                <p:cNvSpPr/>
                <p:nvPr/>
              </p:nvSpPr>
              <p:spPr bwMode="auto">
                <a:xfrm>
                  <a:off x="5335588" y="3616326"/>
                  <a:ext cx="60325" cy="52388"/>
                </a:xfrm>
                <a:custGeom>
                  <a:avLst/>
                  <a:gdLst>
                    <a:gd name="T0" fmla="*/ 12 w 18"/>
                    <a:gd name="T1" fmla="*/ 9 h 16"/>
                    <a:gd name="T2" fmla="*/ 10 w 18"/>
                    <a:gd name="T3" fmla="*/ 8 h 16"/>
                    <a:gd name="T4" fmla="*/ 9 w 18"/>
                    <a:gd name="T5" fmla="*/ 9 h 16"/>
                    <a:gd name="T6" fmla="*/ 8 w 18"/>
                    <a:gd name="T7" fmla="*/ 9 h 16"/>
                    <a:gd name="T8" fmla="*/ 8 w 18"/>
                    <a:gd name="T9" fmla="*/ 10 h 16"/>
                    <a:gd name="T10" fmla="*/ 12 w 18"/>
                    <a:gd name="T11" fmla="*/ 14 h 16"/>
                    <a:gd name="T12" fmla="*/ 10 w 18"/>
                    <a:gd name="T13" fmla="*/ 16 h 16"/>
                    <a:gd name="T14" fmla="*/ 0 w 18"/>
                    <a:gd name="T15" fmla="*/ 7 h 16"/>
                    <a:gd name="T16" fmla="*/ 4 w 18"/>
                    <a:gd name="T17" fmla="*/ 2 h 16"/>
                    <a:gd name="T18" fmla="*/ 6 w 18"/>
                    <a:gd name="T19" fmla="*/ 0 h 16"/>
                    <a:gd name="T20" fmla="*/ 8 w 18"/>
                    <a:gd name="T21" fmla="*/ 0 h 16"/>
                    <a:gd name="T22" fmla="*/ 10 w 18"/>
                    <a:gd name="T23" fmla="*/ 1 h 16"/>
                    <a:gd name="T24" fmla="*/ 12 w 18"/>
                    <a:gd name="T25" fmla="*/ 3 h 16"/>
                    <a:gd name="T26" fmla="*/ 11 w 18"/>
                    <a:gd name="T27" fmla="*/ 6 h 16"/>
                    <a:gd name="T28" fmla="*/ 12 w 18"/>
                    <a:gd name="T29" fmla="*/ 6 h 16"/>
                    <a:gd name="T30" fmla="*/ 15 w 18"/>
                    <a:gd name="T31" fmla="*/ 6 h 16"/>
                    <a:gd name="T32" fmla="*/ 18 w 18"/>
                    <a:gd name="T33" fmla="*/ 7 h 16"/>
                    <a:gd name="T34" fmla="*/ 16 w 18"/>
                    <a:gd name="T35" fmla="*/ 9 h 16"/>
                    <a:gd name="T36" fmla="*/ 12 w 18"/>
                    <a:gd name="T37" fmla="*/ 9 h 16"/>
                    <a:gd name="T38" fmla="*/ 9 w 18"/>
                    <a:gd name="T39" fmla="*/ 5 h 16"/>
                    <a:gd name="T40" fmla="*/ 9 w 18"/>
                    <a:gd name="T41" fmla="*/ 4 h 16"/>
                    <a:gd name="T42" fmla="*/ 8 w 18"/>
                    <a:gd name="T43" fmla="*/ 3 h 16"/>
                    <a:gd name="T44" fmla="*/ 7 w 18"/>
                    <a:gd name="T45" fmla="*/ 3 h 16"/>
                    <a:gd name="T46" fmla="*/ 6 w 18"/>
                    <a:gd name="T47" fmla="*/ 3 h 16"/>
                    <a:gd name="T48" fmla="*/ 5 w 18"/>
                    <a:gd name="T49" fmla="*/ 5 h 16"/>
                    <a:gd name="T50" fmla="*/ 3 w 18"/>
                    <a:gd name="T51" fmla="*/ 6 h 16"/>
                    <a:gd name="T52" fmla="*/ 6 w 18"/>
                    <a:gd name="T53" fmla="*/ 8 h 16"/>
                    <a:gd name="T54" fmla="*/ 7 w 18"/>
                    <a:gd name="T55" fmla="*/ 7 h 16"/>
                    <a:gd name="T56" fmla="*/ 9 w 18"/>
                    <a:gd name="T57" fmla="*/ 5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18" h="16">
                      <a:moveTo>
                        <a:pt x="12" y="9"/>
                      </a:moveTo>
                      <a:cubicBezTo>
                        <a:pt x="11" y="8"/>
                        <a:pt x="10" y="8"/>
                        <a:pt x="10" y="8"/>
                      </a:cubicBezTo>
                      <a:cubicBezTo>
                        <a:pt x="10" y="8"/>
                        <a:pt x="9" y="8"/>
                        <a:pt x="9" y="9"/>
                      </a:cubicBezTo>
                      <a:cubicBezTo>
                        <a:pt x="9" y="9"/>
                        <a:pt x="8" y="9"/>
                        <a:pt x="8" y="9"/>
                      </a:cubicBezTo>
                      <a:cubicBezTo>
                        <a:pt x="8" y="10"/>
                        <a:pt x="8" y="10"/>
                        <a:pt x="8" y="10"/>
                      </a:cubicBezTo>
                      <a:cubicBezTo>
                        <a:pt x="12" y="14"/>
                        <a:pt x="12" y="14"/>
                        <a:pt x="12" y="14"/>
                      </a:cubicBezTo>
                      <a:cubicBezTo>
                        <a:pt x="10" y="16"/>
                        <a:pt x="10" y="16"/>
                        <a:pt x="10" y="16"/>
                      </a:cubicBezTo>
                      <a:cubicBezTo>
                        <a:pt x="0" y="7"/>
                        <a:pt x="0" y="7"/>
                        <a:pt x="0" y="7"/>
                      </a:cubicBezTo>
                      <a:cubicBezTo>
                        <a:pt x="4" y="2"/>
                        <a:pt x="4" y="2"/>
                        <a:pt x="4" y="2"/>
                      </a:cubicBezTo>
                      <a:cubicBezTo>
                        <a:pt x="5" y="1"/>
                        <a:pt x="6" y="1"/>
                        <a:pt x="6" y="0"/>
                      </a:cubicBezTo>
                      <a:cubicBezTo>
                        <a:pt x="7" y="0"/>
                        <a:pt x="8" y="0"/>
                        <a:pt x="8" y="0"/>
                      </a:cubicBezTo>
                      <a:cubicBezTo>
                        <a:pt x="9" y="0"/>
                        <a:pt x="10" y="1"/>
                        <a:pt x="10" y="1"/>
                      </a:cubicBezTo>
                      <a:cubicBezTo>
                        <a:pt x="11" y="2"/>
                        <a:pt x="11" y="3"/>
                        <a:pt x="12" y="3"/>
                      </a:cubicBezTo>
                      <a:cubicBezTo>
                        <a:pt x="12" y="4"/>
                        <a:pt x="11" y="5"/>
                        <a:pt x="11" y="6"/>
                      </a:cubicBezTo>
                      <a:cubicBezTo>
                        <a:pt x="11" y="6"/>
                        <a:pt x="12" y="6"/>
                        <a:pt x="12" y="6"/>
                      </a:cubicBezTo>
                      <a:cubicBezTo>
                        <a:pt x="13" y="6"/>
                        <a:pt x="14" y="6"/>
                        <a:pt x="15" y="6"/>
                      </a:cubicBezTo>
                      <a:cubicBezTo>
                        <a:pt x="18" y="7"/>
                        <a:pt x="18" y="7"/>
                        <a:pt x="18" y="7"/>
                      </a:cubicBezTo>
                      <a:cubicBezTo>
                        <a:pt x="16" y="9"/>
                        <a:pt x="16" y="9"/>
                        <a:pt x="16" y="9"/>
                      </a:cubicBezTo>
                      <a:cubicBezTo>
                        <a:pt x="12" y="9"/>
                        <a:pt x="12" y="9"/>
                        <a:pt x="12" y="9"/>
                      </a:cubicBezTo>
                      <a:close/>
                      <a:moveTo>
                        <a:pt x="9" y="5"/>
                      </a:moveTo>
                      <a:cubicBezTo>
                        <a:pt x="9" y="5"/>
                        <a:pt x="9" y="4"/>
                        <a:pt x="9" y="4"/>
                      </a:cubicBezTo>
                      <a:cubicBezTo>
                        <a:pt x="9" y="4"/>
                        <a:pt x="9" y="4"/>
                        <a:pt x="8" y="3"/>
                      </a:cubicBezTo>
                      <a:cubicBezTo>
                        <a:pt x="8" y="3"/>
                        <a:pt x="8" y="3"/>
                        <a:pt x="7" y="3"/>
                      </a:cubicBezTo>
                      <a:cubicBezTo>
                        <a:pt x="7" y="3"/>
                        <a:pt x="7" y="3"/>
                        <a:pt x="6" y="3"/>
                      </a:cubicBezTo>
                      <a:cubicBezTo>
                        <a:pt x="6" y="3"/>
                        <a:pt x="6" y="4"/>
                        <a:pt x="5" y="5"/>
                      </a:cubicBezTo>
                      <a:cubicBezTo>
                        <a:pt x="3" y="6"/>
                        <a:pt x="3" y="6"/>
                        <a:pt x="3" y="6"/>
                      </a:cubicBezTo>
                      <a:cubicBezTo>
                        <a:pt x="6" y="8"/>
                        <a:pt x="6" y="8"/>
                        <a:pt x="6" y="8"/>
                      </a:cubicBezTo>
                      <a:cubicBezTo>
                        <a:pt x="7" y="7"/>
                        <a:pt x="7" y="7"/>
                        <a:pt x="7" y="7"/>
                      </a:cubicBezTo>
                      <a:cubicBezTo>
                        <a:pt x="8" y="6"/>
                        <a:pt x="9" y="5"/>
                        <a:pt x="9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15" name="iṩ1ïḋè"/>
                <p:cNvSpPr/>
                <p:nvPr/>
              </p:nvSpPr>
              <p:spPr bwMode="auto">
                <a:xfrm>
                  <a:off x="5302250" y="3641726"/>
                  <a:ext cx="57150" cy="57150"/>
                </a:xfrm>
                <a:custGeom>
                  <a:avLst/>
                  <a:gdLst>
                    <a:gd name="T0" fmla="*/ 19 w 36"/>
                    <a:gd name="T1" fmla="*/ 36 h 36"/>
                    <a:gd name="T2" fmla="*/ 0 w 36"/>
                    <a:gd name="T3" fmla="*/ 15 h 36"/>
                    <a:gd name="T4" fmla="*/ 17 w 36"/>
                    <a:gd name="T5" fmla="*/ 0 h 36"/>
                    <a:gd name="T6" fmla="*/ 19 w 36"/>
                    <a:gd name="T7" fmla="*/ 5 h 36"/>
                    <a:gd name="T8" fmla="*/ 9 w 36"/>
                    <a:gd name="T9" fmla="*/ 15 h 36"/>
                    <a:gd name="T10" fmla="*/ 13 w 36"/>
                    <a:gd name="T11" fmla="*/ 19 h 36"/>
                    <a:gd name="T12" fmla="*/ 23 w 36"/>
                    <a:gd name="T13" fmla="*/ 11 h 36"/>
                    <a:gd name="T14" fmla="*/ 25 w 36"/>
                    <a:gd name="T15" fmla="*/ 15 h 36"/>
                    <a:gd name="T16" fmla="*/ 15 w 36"/>
                    <a:gd name="T17" fmla="*/ 24 h 36"/>
                    <a:gd name="T18" fmla="*/ 19 w 36"/>
                    <a:gd name="T19" fmla="*/ 30 h 36"/>
                    <a:gd name="T20" fmla="*/ 31 w 36"/>
                    <a:gd name="T21" fmla="*/ 19 h 36"/>
                    <a:gd name="T22" fmla="*/ 36 w 36"/>
                    <a:gd name="T23" fmla="*/ 24 h 36"/>
                    <a:gd name="T24" fmla="*/ 19 w 36"/>
                    <a:gd name="T25" fmla="*/ 36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6" h="36">
                      <a:moveTo>
                        <a:pt x="19" y="36"/>
                      </a:moveTo>
                      <a:lnTo>
                        <a:pt x="0" y="15"/>
                      </a:lnTo>
                      <a:lnTo>
                        <a:pt x="17" y="0"/>
                      </a:lnTo>
                      <a:lnTo>
                        <a:pt x="19" y="5"/>
                      </a:lnTo>
                      <a:lnTo>
                        <a:pt x="9" y="15"/>
                      </a:lnTo>
                      <a:lnTo>
                        <a:pt x="13" y="19"/>
                      </a:lnTo>
                      <a:lnTo>
                        <a:pt x="23" y="11"/>
                      </a:lnTo>
                      <a:lnTo>
                        <a:pt x="25" y="15"/>
                      </a:lnTo>
                      <a:lnTo>
                        <a:pt x="15" y="24"/>
                      </a:lnTo>
                      <a:lnTo>
                        <a:pt x="19" y="30"/>
                      </a:lnTo>
                      <a:lnTo>
                        <a:pt x="31" y="19"/>
                      </a:lnTo>
                      <a:lnTo>
                        <a:pt x="36" y="24"/>
                      </a:lnTo>
                      <a:lnTo>
                        <a:pt x="19" y="3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16" name="i$ḻíḋê"/>
                <p:cNvSpPr/>
                <p:nvPr/>
              </p:nvSpPr>
              <p:spPr bwMode="auto">
                <a:xfrm>
                  <a:off x="5262563" y="3665538"/>
                  <a:ext cx="46038" cy="53975"/>
                </a:xfrm>
                <a:custGeom>
                  <a:avLst/>
                  <a:gdLst>
                    <a:gd name="T0" fmla="*/ 23 w 29"/>
                    <a:gd name="T1" fmla="*/ 0 h 34"/>
                    <a:gd name="T2" fmla="*/ 29 w 29"/>
                    <a:gd name="T3" fmla="*/ 30 h 34"/>
                    <a:gd name="T4" fmla="*/ 23 w 29"/>
                    <a:gd name="T5" fmla="*/ 34 h 34"/>
                    <a:gd name="T6" fmla="*/ 0 w 29"/>
                    <a:gd name="T7" fmla="*/ 15 h 34"/>
                    <a:gd name="T8" fmla="*/ 7 w 29"/>
                    <a:gd name="T9" fmla="*/ 11 h 34"/>
                    <a:gd name="T10" fmla="*/ 23 w 29"/>
                    <a:gd name="T11" fmla="*/ 25 h 34"/>
                    <a:gd name="T12" fmla="*/ 19 w 29"/>
                    <a:gd name="T13" fmla="*/ 4 h 34"/>
                    <a:gd name="T14" fmla="*/ 23 w 29"/>
                    <a:gd name="T15" fmla="*/ 0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9" h="34">
                      <a:moveTo>
                        <a:pt x="23" y="0"/>
                      </a:moveTo>
                      <a:lnTo>
                        <a:pt x="29" y="30"/>
                      </a:lnTo>
                      <a:lnTo>
                        <a:pt x="23" y="34"/>
                      </a:lnTo>
                      <a:lnTo>
                        <a:pt x="0" y="15"/>
                      </a:lnTo>
                      <a:lnTo>
                        <a:pt x="7" y="11"/>
                      </a:lnTo>
                      <a:lnTo>
                        <a:pt x="23" y="25"/>
                      </a:lnTo>
                      <a:lnTo>
                        <a:pt x="19" y="4"/>
                      </a:lnTo>
                      <a:lnTo>
                        <a:pt x="2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17" name="íşḷíḑe"/>
                <p:cNvSpPr/>
                <p:nvPr/>
              </p:nvSpPr>
              <p:spPr bwMode="auto">
                <a:xfrm>
                  <a:off x="5249863" y="3689351"/>
                  <a:ext cx="26988" cy="42863"/>
                </a:xfrm>
                <a:custGeom>
                  <a:avLst/>
                  <a:gdLst>
                    <a:gd name="T0" fmla="*/ 17 w 17"/>
                    <a:gd name="T1" fmla="*/ 25 h 27"/>
                    <a:gd name="T2" fmla="*/ 12 w 17"/>
                    <a:gd name="T3" fmla="*/ 27 h 27"/>
                    <a:gd name="T4" fmla="*/ 0 w 17"/>
                    <a:gd name="T5" fmla="*/ 2 h 27"/>
                    <a:gd name="T6" fmla="*/ 6 w 17"/>
                    <a:gd name="T7" fmla="*/ 0 h 27"/>
                    <a:gd name="T8" fmla="*/ 17 w 17"/>
                    <a:gd name="T9" fmla="*/ 25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27">
                      <a:moveTo>
                        <a:pt x="17" y="25"/>
                      </a:moveTo>
                      <a:lnTo>
                        <a:pt x="12" y="27"/>
                      </a:lnTo>
                      <a:lnTo>
                        <a:pt x="0" y="2"/>
                      </a:lnTo>
                      <a:lnTo>
                        <a:pt x="6" y="0"/>
                      </a:lnTo>
                      <a:lnTo>
                        <a:pt x="17" y="2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18" name="îṡḷiḋe"/>
                <p:cNvSpPr/>
                <p:nvPr/>
              </p:nvSpPr>
              <p:spPr bwMode="auto">
                <a:xfrm>
                  <a:off x="5207000" y="3695701"/>
                  <a:ext cx="46038" cy="53975"/>
                </a:xfrm>
                <a:custGeom>
                  <a:avLst/>
                  <a:gdLst>
                    <a:gd name="T0" fmla="*/ 23 w 29"/>
                    <a:gd name="T1" fmla="*/ 0 h 34"/>
                    <a:gd name="T2" fmla="*/ 29 w 29"/>
                    <a:gd name="T3" fmla="*/ 27 h 34"/>
                    <a:gd name="T4" fmla="*/ 25 w 29"/>
                    <a:gd name="T5" fmla="*/ 29 h 34"/>
                    <a:gd name="T6" fmla="*/ 8 w 29"/>
                    <a:gd name="T7" fmla="*/ 15 h 34"/>
                    <a:gd name="T8" fmla="*/ 12 w 29"/>
                    <a:gd name="T9" fmla="*/ 32 h 34"/>
                    <a:gd name="T10" fmla="*/ 8 w 29"/>
                    <a:gd name="T11" fmla="*/ 34 h 34"/>
                    <a:gd name="T12" fmla="*/ 0 w 29"/>
                    <a:gd name="T13" fmla="*/ 6 h 34"/>
                    <a:gd name="T14" fmla="*/ 6 w 29"/>
                    <a:gd name="T15" fmla="*/ 4 h 34"/>
                    <a:gd name="T16" fmla="*/ 23 w 29"/>
                    <a:gd name="T17" fmla="*/ 19 h 34"/>
                    <a:gd name="T18" fmla="*/ 17 w 29"/>
                    <a:gd name="T19" fmla="*/ 2 h 34"/>
                    <a:gd name="T20" fmla="*/ 23 w 29"/>
                    <a:gd name="T21" fmla="*/ 0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9" h="34">
                      <a:moveTo>
                        <a:pt x="23" y="0"/>
                      </a:moveTo>
                      <a:lnTo>
                        <a:pt x="29" y="27"/>
                      </a:lnTo>
                      <a:lnTo>
                        <a:pt x="25" y="29"/>
                      </a:lnTo>
                      <a:lnTo>
                        <a:pt x="8" y="15"/>
                      </a:lnTo>
                      <a:lnTo>
                        <a:pt x="12" y="32"/>
                      </a:lnTo>
                      <a:lnTo>
                        <a:pt x="8" y="34"/>
                      </a:lnTo>
                      <a:lnTo>
                        <a:pt x="0" y="6"/>
                      </a:lnTo>
                      <a:lnTo>
                        <a:pt x="6" y="4"/>
                      </a:lnTo>
                      <a:lnTo>
                        <a:pt x="23" y="19"/>
                      </a:lnTo>
                      <a:lnTo>
                        <a:pt x="17" y="2"/>
                      </a:lnTo>
                      <a:lnTo>
                        <a:pt x="2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19" name="iSḷîḋè"/>
                <p:cNvSpPr/>
                <p:nvPr/>
              </p:nvSpPr>
              <p:spPr bwMode="auto">
                <a:xfrm>
                  <a:off x="5164138" y="3705226"/>
                  <a:ext cx="36513" cy="50800"/>
                </a:xfrm>
                <a:custGeom>
                  <a:avLst/>
                  <a:gdLst>
                    <a:gd name="T0" fmla="*/ 9 w 11"/>
                    <a:gd name="T1" fmla="*/ 8 h 15"/>
                    <a:gd name="T2" fmla="*/ 8 w 11"/>
                    <a:gd name="T3" fmla="*/ 1 h 15"/>
                    <a:gd name="T4" fmla="*/ 11 w 11"/>
                    <a:gd name="T5" fmla="*/ 0 h 15"/>
                    <a:gd name="T6" fmla="*/ 11 w 11"/>
                    <a:gd name="T7" fmla="*/ 7 h 15"/>
                    <a:gd name="T8" fmla="*/ 11 w 11"/>
                    <a:gd name="T9" fmla="*/ 11 h 15"/>
                    <a:gd name="T10" fmla="*/ 11 w 11"/>
                    <a:gd name="T11" fmla="*/ 13 h 15"/>
                    <a:gd name="T12" fmla="*/ 9 w 11"/>
                    <a:gd name="T13" fmla="*/ 14 h 15"/>
                    <a:gd name="T14" fmla="*/ 7 w 11"/>
                    <a:gd name="T15" fmla="*/ 14 h 15"/>
                    <a:gd name="T16" fmla="*/ 4 w 11"/>
                    <a:gd name="T17" fmla="*/ 14 h 15"/>
                    <a:gd name="T18" fmla="*/ 2 w 11"/>
                    <a:gd name="T19" fmla="*/ 13 h 15"/>
                    <a:gd name="T20" fmla="*/ 1 w 11"/>
                    <a:gd name="T21" fmla="*/ 12 h 15"/>
                    <a:gd name="T22" fmla="*/ 1 w 11"/>
                    <a:gd name="T23" fmla="*/ 8 h 15"/>
                    <a:gd name="T24" fmla="*/ 0 w 11"/>
                    <a:gd name="T25" fmla="*/ 1 h 15"/>
                    <a:gd name="T26" fmla="*/ 3 w 11"/>
                    <a:gd name="T27" fmla="*/ 1 h 15"/>
                    <a:gd name="T28" fmla="*/ 3 w 11"/>
                    <a:gd name="T29" fmla="*/ 8 h 15"/>
                    <a:gd name="T30" fmla="*/ 4 w 11"/>
                    <a:gd name="T31" fmla="*/ 11 h 15"/>
                    <a:gd name="T32" fmla="*/ 4 w 11"/>
                    <a:gd name="T33" fmla="*/ 12 h 15"/>
                    <a:gd name="T34" fmla="*/ 6 w 11"/>
                    <a:gd name="T35" fmla="*/ 12 h 15"/>
                    <a:gd name="T36" fmla="*/ 8 w 11"/>
                    <a:gd name="T37" fmla="*/ 12 h 15"/>
                    <a:gd name="T38" fmla="*/ 9 w 11"/>
                    <a:gd name="T39" fmla="*/ 10 h 15"/>
                    <a:gd name="T40" fmla="*/ 9 w 11"/>
                    <a:gd name="T41" fmla="*/ 8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1" h="15">
                      <a:moveTo>
                        <a:pt x="9" y="8"/>
                      </a:moveTo>
                      <a:cubicBezTo>
                        <a:pt x="8" y="1"/>
                        <a:pt x="8" y="1"/>
                        <a:pt x="8" y="1"/>
                      </a:cubicBezTo>
                      <a:cubicBezTo>
                        <a:pt x="11" y="0"/>
                        <a:pt x="11" y="0"/>
                        <a:pt x="11" y="0"/>
                      </a:cubicBezTo>
                      <a:cubicBezTo>
                        <a:pt x="11" y="7"/>
                        <a:pt x="11" y="7"/>
                        <a:pt x="11" y="7"/>
                      </a:cubicBezTo>
                      <a:cubicBezTo>
                        <a:pt x="11" y="9"/>
                        <a:pt x="11" y="10"/>
                        <a:pt x="11" y="11"/>
                      </a:cubicBezTo>
                      <a:cubicBezTo>
                        <a:pt x="11" y="12"/>
                        <a:pt x="11" y="12"/>
                        <a:pt x="11" y="13"/>
                      </a:cubicBezTo>
                      <a:cubicBezTo>
                        <a:pt x="10" y="13"/>
                        <a:pt x="10" y="14"/>
                        <a:pt x="9" y="14"/>
                      </a:cubicBezTo>
                      <a:cubicBezTo>
                        <a:pt x="9" y="14"/>
                        <a:pt x="8" y="14"/>
                        <a:pt x="7" y="14"/>
                      </a:cubicBezTo>
                      <a:cubicBezTo>
                        <a:pt x="5" y="15"/>
                        <a:pt x="4" y="15"/>
                        <a:pt x="4" y="14"/>
                      </a:cubicBezTo>
                      <a:cubicBezTo>
                        <a:pt x="3" y="14"/>
                        <a:pt x="2" y="14"/>
                        <a:pt x="2" y="13"/>
                      </a:cubicBezTo>
                      <a:cubicBezTo>
                        <a:pt x="2" y="13"/>
                        <a:pt x="1" y="12"/>
                        <a:pt x="1" y="12"/>
                      </a:cubicBezTo>
                      <a:cubicBezTo>
                        <a:pt x="1" y="11"/>
                        <a:pt x="1" y="10"/>
                        <a:pt x="1" y="8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3" y="1"/>
                        <a:pt x="3" y="1"/>
                        <a:pt x="3" y="1"/>
                      </a:cubicBezTo>
                      <a:cubicBezTo>
                        <a:pt x="3" y="8"/>
                        <a:pt x="3" y="8"/>
                        <a:pt x="3" y="8"/>
                      </a:cubicBezTo>
                      <a:cubicBezTo>
                        <a:pt x="3" y="9"/>
                        <a:pt x="3" y="10"/>
                        <a:pt x="4" y="11"/>
                      </a:cubicBezTo>
                      <a:cubicBezTo>
                        <a:pt x="4" y="11"/>
                        <a:pt x="4" y="12"/>
                        <a:pt x="4" y="12"/>
                      </a:cubicBezTo>
                      <a:cubicBezTo>
                        <a:pt x="5" y="12"/>
                        <a:pt x="6" y="12"/>
                        <a:pt x="6" y="12"/>
                      </a:cubicBezTo>
                      <a:cubicBezTo>
                        <a:pt x="7" y="12"/>
                        <a:pt x="8" y="12"/>
                        <a:pt x="8" y="12"/>
                      </a:cubicBezTo>
                      <a:cubicBezTo>
                        <a:pt x="8" y="11"/>
                        <a:pt x="9" y="11"/>
                        <a:pt x="9" y="10"/>
                      </a:cubicBezTo>
                      <a:cubicBezTo>
                        <a:pt x="9" y="10"/>
                        <a:pt x="9" y="9"/>
                        <a:pt x="9" y="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20" name="iŝlíḋê"/>
                <p:cNvSpPr/>
                <p:nvPr/>
              </p:nvSpPr>
              <p:spPr bwMode="auto">
                <a:xfrm>
                  <a:off x="5091113" y="3705226"/>
                  <a:ext cx="42863" cy="47625"/>
                </a:xfrm>
                <a:custGeom>
                  <a:avLst/>
                  <a:gdLst>
                    <a:gd name="T0" fmla="*/ 9 w 13"/>
                    <a:gd name="T1" fmla="*/ 11 h 14"/>
                    <a:gd name="T2" fmla="*/ 10 w 13"/>
                    <a:gd name="T3" fmla="*/ 9 h 14"/>
                    <a:gd name="T4" fmla="*/ 7 w 13"/>
                    <a:gd name="T5" fmla="*/ 9 h 14"/>
                    <a:gd name="T6" fmla="*/ 7 w 13"/>
                    <a:gd name="T7" fmla="*/ 6 h 14"/>
                    <a:gd name="T8" fmla="*/ 13 w 13"/>
                    <a:gd name="T9" fmla="*/ 7 h 14"/>
                    <a:gd name="T10" fmla="*/ 12 w 13"/>
                    <a:gd name="T11" fmla="*/ 13 h 14"/>
                    <a:gd name="T12" fmla="*/ 9 w 13"/>
                    <a:gd name="T13" fmla="*/ 14 h 14"/>
                    <a:gd name="T14" fmla="*/ 6 w 13"/>
                    <a:gd name="T15" fmla="*/ 14 h 14"/>
                    <a:gd name="T16" fmla="*/ 2 w 13"/>
                    <a:gd name="T17" fmla="*/ 12 h 14"/>
                    <a:gd name="T18" fmla="*/ 0 w 13"/>
                    <a:gd name="T19" fmla="*/ 9 h 14"/>
                    <a:gd name="T20" fmla="*/ 0 w 13"/>
                    <a:gd name="T21" fmla="*/ 6 h 14"/>
                    <a:gd name="T22" fmla="*/ 2 w 13"/>
                    <a:gd name="T23" fmla="*/ 2 h 14"/>
                    <a:gd name="T24" fmla="*/ 5 w 13"/>
                    <a:gd name="T25" fmla="*/ 0 h 14"/>
                    <a:gd name="T26" fmla="*/ 8 w 13"/>
                    <a:gd name="T27" fmla="*/ 0 h 14"/>
                    <a:gd name="T28" fmla="*/ 12 w 13"/>
                    <a:gd name="T29" fmla="*/ 2 h 14"/>
                    <a:gd name="T30" fmla="*/ 13 w 13"/>
                    <a:gd name="T31" fmla="*/ 5 h 14"/>
                    <a:gd name="T32" fmla="*/ 10 w 13"/>
                    <a:gd name="T33" fmla="*/ 5 h 14"/>
                    <a:gd name="T34" fmla="*/ 9 w 13"/>
                    <a:gd name="T35" fmla="*/ 3 h 14"/>
                    <a:gd name="T36" fmla="*/ 8 w 13"/>
                    <a:gd name="T37" fmla="*/ 2 h 14"/>
                    <a:gd name="T38" fmla="*/ 5 w 13"/>
                    <a:gd name="T39" fmla="*/ 3 h 14"/>
                    <a:gd name="T40" fmla="*/ 3 w 13"/>
                    <a:gd name="T41" fmla="*/ 6 h 14"/>
                    <a:gd name="T42" fmla="*/ 4 w 13"/>
                    <a:gd name="T43" fmla="*/ 10 h 14"/>
                    <a:gd name="T44" fmla="*/ 6 w 13"/>
                    <a:gd name="T45" fmla="*/ 11 h 14"/>
                    <a:gd name="T46" fmla="*/ 8 w 13"/>
                    <a:gd name="T47" fmla="*/ 11 h 14"/>
                    <a:gd name="T48" fmla="*/ 9 w 13"/>
                    <a:gd name="T49" fmla="*/ 11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13" h="14">
                      <a:moveTo>
                        <a:pt x="9" y="11"/>
                      </a:moveTo>
                      <a:cubicBezTo>
                        <a:pt x="10" y="9"/>
                        <a:pt x="10" y="9"/>
                        <a:pt x="10" y="9"/>
                      </a:cubicBezTo>
                      <a:cubicBezTo>
                        <a:pt x="7" y="9"/>
                        <a:pt x="7" y="9"/>
                        <a:pt x="7" y="9"/>
                      </a:cubicBezTo>
                      <a:cubicBezTo>
                        <a:pt x="7" y="6"/>
                        <a:pt x="7" y="6"/>
                        <a:pt x="7" y="6"/>
                      </a:cubicBezTo>
                      <a:cubicBezTo>
                        <a:pt x="13" y="7"/>
                        <a:pt x="13" y="7"/>
                        <a:pt x="13" y="7"/>
                      </a:cubicBezTo>
                      <a:cubicBezTo>
                        <a:pt x="12" y="13"/>
                        <a:pt x="12" y="13"/>
                        <a:pt x="12" y="13"/>
                      </a:cubicBezTo>
                      <a:cubicBezTo>
                        <a:pt x="11" y="13"/>
                        <a:pt x="10" y="13"/>
                        <a:pt x="9" y="14"/>
                      </a:cubicBezTo>
                      <a:cubicBezTo>
                        <a:pt x="8" y="14"/>
                        <a:pt x="7" y="14"/>
                        <a:pt x="6" y="14"/>
                      </a:cubicBezTo>
                      <a:cubicBezTo>
                        <a:pt x="5" y="14"/>
                        <a:pt x="3" y="13"/>
                        <a:pt x="2" y="12"/>
                      </a:cubicBezTo>
                      <a:cubicBezTo>
                        <a:pt x="1" y="12"/>
                        <a:pt x="1" y="11"/>
                        <a:pt x="0" y="9"/>
                      </a:cubicBezTo>
                      <a:cubicBezTo>
                        <a:pt x="0" y="8"/>
                        <a:pt x="0" y="7"/>
                        <a:pt x="0" y="6"/>
                      </a:cubicBezTo>
                      <a:cubicBezTo>
                        <a:pt x="0" y="4"/>
                        <a:pt x="1" y="3"/>
                        <a:pt x="2" y="2"/>
                      </a:cubicBezTo>
                      <a:cubicBezTo>
                        <a:pt x="2" y="1"/>
                        <a:pt x="3" y="1"/>
                        <a:pt x="5" y="0"/>
                      </a:cubicBezTo>
                      <a:cubicBezTo>
                        <a:pt x="6" y="0"/>
                        <a:pt x="7" y="0"/>
                        <a:pt x="8" y="0"/>
                      </a:cubicBezTo>
                      <a:cubicBezTo>
                        <a:pt x="10" y="0"/>
                        <a:pt x="11" y="1"/>
                        <a:pt x="12" y="2"/>
                      </a:cubicBezTo>
                      <a:cubicBezTo>
                        <a:pt x="13" y="2"/>
                        <a:pt x="13" y="3"/>
                        <a:pt x="13" y="5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0" y="4"/>
                        <a:pt x="10" y="4"/>
                        <a:pt x="9" y="3"/>
                      </a:cubicBezTo>
                      <a:cubicBezTo>
                        <a:pt x="9" y="3"/>
                        <a:pt x="8" y="2"/>
                        <a:pt x="8" y="2"/>
                      </a:cubicBezTo>
                      <a:cubicBezTo>
                        <a:pt x="6" y="2"/>
                        <a:pt x="5" y="2"/>
                        <a:pt x="5" y="3"/>
                      </a:cubicBezTo>
                      <a:cubicBezTo>
                        <a:pt x="4" y="4"/>
                        <a:pt x="3" y="5"/>
                        <a:pt x="3" y="6"/>
                      </a:cubicBezTo>
                      <a:cubicBezTo>
                        <a:pt x="3" y="8"/>
                        <a:pt x="3" y="9"/>
                        <a:pt x="4" y="10"/>
                      </a:cubicBezTo>
                      <a:cubicBezTo>
                        <a:pt x="4" y="11"/>
                        <a:pt x="5" y="11"/>
                        <a:pt x="6" y="11"/>
                      </a:cubicBezTo>
                      <a:cubicBezTo>
                        <a:pt x="7" y="12"/>
                        <a:pt x="7" y="12"/>
                        <a:pt x="8" y="11"/>
                      </a:cubicBezTo>
                      <a:cubicBezTo>
                        <a:pt x="9" y="11"/>
                        <a:pt x="9" y="11"/>
                        <a:pt x="9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21" name="íṥḷïdé"/>
                <p:cNvSpPr/>
                <p:nvPr/>
              </p:nvSpPr>
              <p:spPr bwMode="auto">
                <a:xfrm>
                  <a:off x="5038725" y="3689351"/>
                  <a:ext cx="49213" cy="52388"/>
                </a:xfrm>
                <a:custGeom>
                  <a:avLst/>
                  <a:gdLst>
                    <a:gd name="T0" fmla="*/ 21 w 31"/>
                    <a:gd name="T1" fmla="*/ 23 h 33"/>
                    <a:gd name="T2" fmla="*/ 27 w 31"/>
                    <a:gd name="T3" fmla="*/ 6 h 33"/>
                    <a:gd name="T4" fmla="*/ 31 w 31"/>
                    <a:gd name="T5" fmla="*/ 8 h 33"/>
                    <a:gd name="T6" fmla="*/ 23 w 31"/>
                    <a:gd name="T7" fmla="*/ 33 h 33"/>
                    <a:gd name="T8" fmla="*/ 16 w 31"/>
                    <a:gd name="T9" fmla="*/ 31 h 33"/>
                    <a:gd name="T10" fmla="*/ 12 w 31"/>
                    <a:gd name="T11" fmla="*/ 10 h 33"/>
                    <a:gd name="T12" fmla="*/ 6 w 31"/>
                    <a:gd name="T13" fmla="*/ 29 h 33"/>
                    <a:gd name="T14" fmla="*/ 0 w 31"/>
                    <a:gd name="T15" fmla="*/ 27 h 33"/>
                    <a:gd name="T16" fmla="*/ 10 w 31"/>
                    <a:gd name="T17" fmla="*/ 0 h 33"/>
                    <a:gd name="T18" fmla="*/ 14 w 31"/>
                    <a:gd name="T19" fmla="*/ 2 h 33"/>
                    <a:gd name="T20" fmla="*/ 21 w 31"/>
                    <a:gd name="T21" fmla="*/ 23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31" h="33">
                      <a:moveTo>
                        <a:pt x="21" y="23"/>
                      </a:moveTo>
                      <a:lnTo>
                        <a:pt x="27" y="6"/>
                      </a:lnTo>
                      <a:lnTo>
                        <a:pt x="31" y="8"/>
                      </a:lnTo>
                      <a:lnTo>
                        <a:pt x="23" y="33"/>
                      </a:lnTo>
                      <a:lnTo>
                        <a:pt x="16" y="31"/>
                      </a:lnTo>
                      <a:lnTo>
                        <a:pt x="12" y="10"/>
                      </a:lnTo>
                      <a:lnTo>
                        <a:pt x="6" y="29"/>
                      </a:lnTo>
                      <a:lnTo>
                        <a:pt x="0" y="27"/>
                      </a:lnTo>
                      <a:lnTo>
                        <a:pt x="10" y="0"/>
                      </a:lnTo>
                      <a:lnTo>
                        <a:pt x="14" y="2"/>
                      </a:lnTo>
                      <a:lnTo>
                        <a:pt x="21" y="2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22" name="î$1ïdé"/>
                <p:cNvSpPr/>
                <p:nvPr/>
              </p:nvSpPr>
              <p:spPr bwMode="auto">
                <a:xfrm>
                  <a:off x="4995863" y="3671888"/>
                  <a:ext cx="46038" cy="47625"/>
                </a:xfrm>
                <a:custGeom>
                  <a:avLst/>
                  <a:gdLst>
                    <a:gd name="T0" fmla="*/ 6 w 14"/>
                    <a:gd name="T1" fmla="*/ 3 h 14"/>
                    <a:gd name="T2" fmla="*/ 4 w 14"/>
                    <a:gd name="T3" fmla="*/ 5 h 14"/>
                    <a:gd name="T4" fmla="*/ 3 w 14"/>
                    <a:gd name="T5" fmla="*/ 9 h 14"/>
                    <a:gd name="T6" fmla="*/ 5 w 14"/>
                    <a:gd name="T7" fmla="*/ 11 h 14"/>
                    <a:gd name="T8" fmla="*/ 7 w 14"/>
                    <a:gd name="T9" fmla="*/ 11 h 14"/>
                    <a:gd name="T10" fmla="*/ 10 w 14"/>
                    <a:gd name="T11" fmla="*/ 9 h 14"/>
                    <a:gd name="T12" fmla="*/ 11 w 14"/>
                    <a:gd name="T13" fmla="*/ 6 h 14"/>
                    <a:gd name="T14" fmla="*/ 9 w 14"/>
                    <a:gd name="T15" fmla="*/ 3 h 14"/>
                    <a:gd name="T16" fmla="*/ 6 w 14"/>
                    <a:gd name="T17" fmla="*/ 3 h 14"/>
                    <a:gd name="T18" fmla="*/ 8 w 14"/>
                    <a:gd name="T19" fmla="*/ 14 h 14"/>
                    <a:gd name="T20" fmla="*/ 3 w 14"/>
                    <a:gd name="T21" fmla="*/ 13 h 14"/>
                    <a:gd name="T22" fmla="*/ 0 w 14"/>
                    <a:gd name="T23" fmla="*/ 9 h 14"/>
                    <a:gd name="T24" fmla="*/ 1 w 14"/>
                    <a:gd name="T25" fmla="*/ 4 h 14"/>
                    <a:gd name="T26" fmla="*/ 4 w 14"/>
                    <a:gd name="T27" fmla="*/ 1 h 14"/>
                    <a:gd name="T28" fmla="*/ 6 w 14"/>
                    <a:gd name="T29" fmla="*/ 0 h 14"/>
                    <a:gd name="T30" fmla="*/ 8 w 14"/>
                    <a:gd name="T31" fmla="*/ 0 h 14"/>
                    <a:gd name="T32" fmla="*/ 11 w 14"/>
                    <a:gd name="T33" fmla="*/ 1 h 14"/>
                    <a:gd name="T34" fmla="*/ 14 w 14"/>
                    <a:gd name="T35" fmla="*/ 5 h 14"/>
                    <a:gd name="T36" fmla="*/ 13 w 14"/>
                    <a:gd name="T37" fmla="*/ 11 h 14"/>
                    <a:gd name="T38" fmla="*/ 8 w 14"/>
                    <a:gd name="T39" fmla="*/ 14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14" h="14">
                      <a:moveTo>
                        <a:pt x="6" y="3"/>
                      </a:moveTo>
                      <a:cubicBezTo>
                        <a:pt x="5" y="3"/>
                        <a:pt x="5" y="4"/>
                        <a:pt x="4" y="5"/>
                      </a:cubicBezTo>
                      <a:cubicBezTo>
                        <a:pt x="3" y="6"/>
                        <a:pt x="3" y="8"/>
                        <a:pt x="3" y="9"/>
                      </a:cubicBezTo>
                      <a:cubicBezTo>
                        <a:pt x="3" y="10"/>
                        <a:pt x="4" y="11"/>
                        <a:pt x="5" y="11"/>
                      </a:cubicBezTo>
                      <a:cubicBezTo>
                        <a:pt x="5" y="12"/>
                        <a:pt x="6" y="12"/>
                        <a:pt x="7" y="11"/>
                      </a:cubicBezTo>
                      <a:cubicBezTo>
                        <a:pt x="8" y="11"/>
                        <a:pt x="9" y="10"/>
                        <a:pt x="10" y="9"/>
                      </a:cubicBezTo>
                      <a:cubicBezTo>
                        <a:pt x="11" y="8"/>
                        <a:pt x="11" y="7"/>
                        <a:pt x="11" y="6"/>
                      </a:cubicBezTo>
                      <a:cubicBezTo>
                        <a:pt x="11" y="5"/>
                        <a:pt x="10" y="4"/>
                        <a:pt x="9" y="3"/>
                      </a:cubicBezTo>
                      <a:cubicBezTo>
                        <a:pt x="8" y="3"/>
                        <a:pt x="7" y="2"/>
                        <a:pt x="6" y="3"/>
                      </a:cubicBezTo>
                      <a:close/>
                      <a:moveTo>
                        <a:pt x="8" y="14"/>
                      </a:moveTo>
                      <a:cubicBezTo>
                        <a:pt x="7" y="14"/>
                        <a:pt x="5" y="14"/>
                        <a:pt x="3" y="13"/>
                      </a:cubicBezTo>
                      <a:cubicBezTo>
                        <a:pt x="2" y="12"/>
                        <a:pt x="1" y="11"/>
                        <a:pt x="0" y="9"/>
                      </a:cubicBezTo>
                      <a:cubicBezTo>
                        <a:pt x="0" y="7"/>
                        <a:pt x="0" y="6"/>
                        <a:pt x="1" y="4"/>
                      </a:cubicBezTo>
                      <a:cubicBezTo>
                        <a:pt x="2" y="3"/>
                        <a:pt x="3" y="2"/>
                        <a:pt x="4" y="1"/>
                      </a:cubicBezTo>
                      <a:cubicBezTo>
                        <a:pt x="4" y="1"/>
                        <a:pt x="5" y="0"/>
                        <a:pt x="6" y="0"/>
                      </a:cubicBezTo>
                      <a:cubicBezTo>
                        <a:pt x="6" y="0"/>
                        <a:pt x="7" y="0"/>
                        <a:pt x="8" y="0"/>
                      </a:cubicBezTo>
                      <a:cubicBezTo>
                        <a:pt x="9" y="0"/>
                        <a:pt x="10" y="1"/>
                        <a:pt x="11" y="1"/>
                      </a:cubicBezTo>
                      <a:cubicBezTo>
                        <a:pt x="12" y="2"/>
                        <a:pt x="13" y="4"/>
                        <a:pt x="14" y="5"/>
                      </a:cubicBezTo>
                      <a:cubicBezTo>
                        <a:pt x="14" y="7"/>
                        <a:pt x="14" y="9"/>
                        <a:pt x="13" y="11"/>
                      </a:cubicBezTo>
                      <a:cubicBezTo>
                        <a:pt x="11" y="12"/>
                        <a:pt x="10" y="13"/>
                        <a:pt x="8" y="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23" name="ïşľîḑe"/>
                <p:cNvSpPr/>
                <p:nvPr/>
              </p:nvSpPr>
              <p:spPr bwMode="auto">
                <a:xfrm>
                  <a:off x="4948238" y="3638551"/>
                  <a:ext cx="50800" cy="50800"/>
                </a:xfrm>
                <a:custGeom>
                  <a:avLst/>
                  <a:gdLst>
                    <a:gd name="T0" fmla="*/ 9 w 15"/>
                    <a:gd name="T1" fmla="*/ 3 h 15"/>
                    <a:gd name="T2" fmla="*/ 3 w 15"/>
                    <a:gd name="T3" fmla="*/ 10 h 15"/>
                    <a:gd name="T4" fmla="*/ 5 w 15"/>
                    <a:gd name="T5" fmla="*/ 11 h 15"/>
                    <a:gd name="T6" fmla="*/ 6 w 15"/>
                    <a:gd name="T7" fmla="*/ 12 h 15"/>
                    <a:gd name="T8" fmla="*/ 7 w 15"/>
                    <a:gd name="T9" fmla="*/ 13 h 15"/>
                    <a:gd name="T10" fmla="*/ 9 w 15"/>
                    <a:gd name="T11" fmla="*/ 12 h 15"/>
                    <a:gd name="T12" fmla="*/ 11 w 15"/>
                    <a:gd name="T13" fmla="*/ 10 h 15"/>
                    <a:gd name="T14" fmla="*/ 12 w 15"/>
                    <a:gd name="T15" fmla="*/ 8 h 15"/>
                    <a:gd name="T16" fmla="*/ 12 w 15"/>
                    <a:gd name="T17" fmla="*/ 7 h 15"/>
                    <a:gd name="T18" fmla="*/ 12 w 15"/>
                    <a:gd name="T19" fmla="*/ 6 h 15"/>
                    <a:gd name="T20" fmla="*/ 10 w 15"/>
                    <a:gd name="T21" fmla="*/ 4 h 15"/>
                    <a:gd name="T22" fmla="*/ 9 w 15"/>
                    <a:gd name="T23" fmla="*/ 3 h 15"/>
                    <a:gd name="T24" fmla="*/ 11 w 15"/>
                    <a:gd name="T25" fmla="*/ 14 h 15"/>
                    <a:gd name="T26" fmla="*/ 8 w 15"/>
                    <a:gd name="T27" fmla="*/ 15 h 15"/>
                    <a:gd name="T28" fmla="*/ 6 w 15"/>
                    <a:gd name="T29" fmla="*/ 15 h 15"/>
                    <a:gd name="T30" fmla="*/ 4 w 15"/>
                    <a:gd name="T31" fmla="*/ 13 h 15"/>
                    <a:gd name="T32" fmla="*/ 0 w 15"/>
                    <a:gd name="T33" fmla="*/ 10 h 15"/>
                    <a:gd name="T34" fmla="*/ 9 w 15"/>
                    <a:gd name="T35" fmla="*/ 0 h 15"/>
                    <a:gd name="T36" fmla="*/ 12 w 15"/>
                    <a:gd name="T37" fmla="*/ 3 h 15"/>
                    <a:gd name="T38" fmla="*/ 14 w 15"/>
                    <a:gd name="T39" fmla="*/ 5 h 15"/>
                    <a:gd name="T40" fmla="*/ 15 w 15"/>
                    <a:gd name="T41" fmla="*/ 7 h 15"/>
                    <a:gd name="T42" fmla="*/ 14 w 15"/>
                    <a:gd name="T43" fmla="*/ 10 h 15"/>
                    <a:gd name="T44" fmla="*/ 13 w 15"/>
                    <a:gd name="T45" fmla="*/ 12 h 15"/>
                    <a:gd name="T46" fmla="*/ 11 w 15"/>
                    <a:gd name="T47" fmla="*/ 14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15" h="15">
                      <a:moveTo>
                        <a:pt x="9" y="3"/>
                      </a:moveTo>
                      <a:cubicBezTo>
                        <a:pt x="3" y="10"/>
                        <a:pt x="3" y="10"/>
                        <a:pt x="3" y="10"/>
                      </a:cubicBezTo>
                      <a:cubicBezTo>
                        <a:pt x="5" y="11"/>
                        <a:pt x="5" y="11"/>
                        <a:pt x="5" y="11"/>
                      </a:cubicBezTo>
                      <a:cubicBezTo>
                        <a:pt x="5" y="12"/>
                        <a:pt x="6" y="12"/>
                        <a:pt x="6" y="12"/>
                      </a:cubicBezTo>
                      <a:cubicBezTo>
                        <a:pt x="7" y="13"/>
                        <a:pt x="7" y="13"/>
                        <a:pt x="7" y="13"/>
                      </a:cubicBezTo>
                      <a:cubicBezTo>
                        <a:pt x="8" y="13"/>
                        <a:pt x="8" y="13"/>
                        <a:pt x="9" y="12"/>
                      </a:cubicBezTo>
                      <a:cubicBezTo>
                        <a:pt x="9" y="12"/>
                        <a:pt x="10" y="11"/>
                        <a:pt x="11" y="10"/>
                      </a:cubicBezTo>
                      <a:cubicBezTo>
                        <a:pt x="11" y="10"/>
                        <a:pt x="12" y="9"/>
                        <a:pt x="12" y="8"/>
                      </a:cubicBezTo>
                      <a:cubicBezTo>
                        <a:pt x="12" y="8"/>
                        <a:pt x="12" y="7"/>
                        <a:pt x="12" y="7"/>
                      </a:cubicBezTo>
                      <a:cubicBezTo>
                        <a:pt x="12" y="7"/>
                        <a:pt x="12" y="6"/>
                        <a:pt x="12" y="6"/>
                      </a:cubicBezTo>
                      <a:cubicBezTo>
                        <a:pt x="11" y="5"/>
                        <a:pt x="11" y="5"/>
                        <a:pt x="10" y="4"/>
                      </a:cubicBezTo>
                      <a:cubicBezTo>
                        <a:pt x="9" y="3"/>
                        <a:pt x="9" y="3"/>
                        <a:pt x="9" y="3"/>
                      </a:cubicBezTo>
                      <a:close/>
                      <a:moveTo>
                        <a:pt x="11" y="14"/>
                      </a:moveTo>
                      <a:cubicBezTo>
                        <a:pt x="10" y="15"/>
                        <a:pt x="9" y="15"/>
                        <a:pt x="8" y="15"/>
                      </a:cubicBezTo>
                      <a:cubicBezTo>
                        <a:pt x="7" y="15"/>
                        <a:pt x="7" y="15"/>
                        <a:pt x="6" y="15"/>
                      </a:cubicBezTo>
                      <a:cubicBezTo>
                        <a:pt x="5" y="14"/>
                        <a:pt x="4" y="14"/>
                        <a:pt x="4" y="13"/>
                      </a:cubicBezTo>
                      <a:cubicBezTo>
                        <a:pt x="0" y="10"/>
                        <a:pt x="0" y="10"/>
                        <a:pt x="0" y="10"/>
                      </a:cubicBezTo>
                      <a:cubicBezTo>
                        <a:pt x="9" y="0"/>
                        <a:pt x="9" y="0"/>
                        <a:pt x="9" y="0"/>
                      </a:cubicBezTo>
                      <a:cubicBezTo>
                        <a:pt x="12" y="3"/>
                        <a:pt x="12" y="3"/>
                        <a:pt x="12" y="3"/>
                      </a:cubicBezTo>
                      <a:cubicBezTo>
                        <a:pt x="13" y="4"/>
                        <a:pt x="14" y="4"/>
                        <a:pt x="14" y="5"/>
                      </a:cubicBezTo>
                      <a:cubicBezTo>
                        <a:pt x="15" y="6"/>
                        <a:pt x="15" y="6"/>
                        <a:pt x="15" y="7"/>
                      </a:cubicBezTo>
                      <a:cubicBezTo>
                        <a:pt x="15" y="8"/>
                        <a:pt x="15" y="9"/>
                        <a:pt x="14" y="10"/>
                      </a:cubicBezTo>
                      <a:cubicBezTo>
                        <a:pt x="14" y="10"/>
                        <a:pt x="14" y="11"/>
                        <a:pt x="13" y="12"/>
                      </a:cubicBezTo>
                      <a:cubicBezTo>
                        <a:pt x="12" y="13"/>
                        <a:pt x="11" y="14"/>
                        <a:pt x="11" y="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24" name="ïšlïḑe"/>
                <p:cNvSpPr/>
                <p:nvPr/>
              </p:nvSpPr>
              <p:spPr bwMode="auto">
                <a:xfrm>
                  <a:off x="4913313" y="3605213"/>
                  <a:ext cx="58738" cy="57150"/>
                </a:xfrm>
                <a:custGeom>
                  <a:avLst/>
                  <a:gdLst>
                    <a:gd name="T0" fmla="*/ 37 w 37"/>
                    <a:gd name="T1" fmla="*/ 17 h 36"/>
                    <a:gd name="T2" fmla="*/ 14 w 37"/>
                    <a:gd name="T3" fmla="*/ 36 h 36"/>
                    <a:gd name="T4" fmla="*/ 10 w 37"/>
                    <a:gd name="T5" fmla="*/ 32 h 36"/>
                    <a:gd name="T6" fmla="*/ 18 w 37"/>
                    <a:gd name="T7" fmla="*/ 11 h 36"/>
                    <a:gd name="T8" fmla="*/ 4 w 37"/>
                    <a:gd name="T9" fmla="*/ 21 h 36"/>
                    <a:gd name="T10" fmla="*/ 0 w 37"/>
                    <a:gd name="T11" fmla="*/ 19 h 36"/>
                    <a:gd name="T12" fmla="*/ 20 w 37"/>
                    <a:gd name="T13" fmla="*/ 0 h 36"/>
                    <a:gd name="T14" fmla="*/ 25 w 37"/>
                    <a:gd name="T15" fmla="*/ 5 h 36"/>
                    <a:gd name="T16" fmla="*/ 18 w 37"/>
                    <a:gd name="T17" fmla="*/ 26 h 36"/>
                    <a:gd name="T18" fmla="*/ 33 w 37"/>
                    <a:gd name="T19" fmla="*/ 13 h 36"/>
                    <a:gd name="T20" fmla="*/ 37 w 37"/>
                    <a:gd name="T21" fmla="*/ 17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37" h="36">
                      <a:moveTo>
                        <a:pt x="37" y="17"/>
                      </a:moveTo>
                      <a:lnTo>
                        <a:pt x="14" y="36"/>
                      </a:lnTo>
                      <a:lnTo>
                        <a:pt x="10" y="32"/>
                      </a:lnTo>
                      <a:lnTo>
                        <a:pt x="18" y="11"/>
                      </a:lnTo>
                      <a:lnTo>
                        <a:pt x="4" y="21"/>
                      </a:lnTo>
                      <a:lnTo>
                        <a:pt x="0" y="19"/>
                      </a:lnTo>
                      <a:lnTo>
                        <a:pt x="20" y="0"/>
                      </a:lnTo>
                      <a:lnTo>
                        <a:pt x="25" y="5"/>
                      </a:lnTo>
                      <a:lnTo>
                        <a:pt x="18" y="26"/>
                      </a:lnTo>
                      <a:lnTo>
                        <a:pt x="33" y="13"/>
                      </a:lnTo>
                      <a:lnTo>
                        <a:pt x="37" y="1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25" name="îṣḻîḋé"/>
                <p:cNvSpPr/>
                <p:nvPr/>
              </p:nvSpPr>
              <p:spPr bwMode="auto">
                <a:xfrm>
                  <a:off x="4883150" y="3579813"/>
                  <a:ext cx="52388" cy="46038"/>
                </a:xfrm>
                <a:custGeom>
                  <a:avLst/>
                  <a:gdLst>
                    <a:gd name="T0" fmla="*/ 0 w 33"/>
                    <a:gd name="T1" fmla="*/ 4 h 29"/>
                    <a:gd name="T2" fmla="*/ 31 w 33"/>
                    <a:gd name="T3" fmla="*/ 0 h 29"/>
                    <a:gd name="T4" fmla="*/ 33 w 33"/>
                    <a:gd name="T5" fmla="*/ 4 h 29"/>
                    <a:gd name="T6" fmla="*/ 14 w 33"/>
                    <a:gd name="T7" fmla="*/ 29 h 29"/>
                    <a:gd name="T8" fmla="*/ 10 w 33"/>
                    <a:gd name="T9" fmla="*/ 23 h 29"/>
                    <a:gd name="T10" fmla="*/ 16 w 33"/>
                    <a:gd name="T11" fmla="*/ 16 h 29"/>
                    <a:gd name="T12" fmla="*/ 10 w 33"/>
                    <a:gd name="T13" fmla="*/ 8 h 29"/>
                    <a:gd name="T14" fmla="*/ 4 w 33"/>
                    <a:gd name="T15" fmla="*/ 8 h 29"/>
                    <a:gd name="T16" fmla="*/ 0 w 33"/>
                    <a:gd name="T17" fmla="*/ 4 h 29"/>
                    <a:gd name="T18" fmla="*/ 0 w 33"/>
                    <a:gd name="T19" fmla="*/ 4 h 29"/>
                    <a:gd name="T20" fmla="*/ 19 w 33"/>
                    <a:gd name="T21" fmla="*/ 14 h 29"/>
                    <a:gd name="T22" fmla="*/ 27 w 33"/>
                    <a:gd name="T23" fmla="*/ 4 h 29"/>
                    <a:gd name="T24" fmla="*/ 14 w 33"/>
                    <a:gd name="T25" fmla="*/ 6 h 29"/>
                    <a:gd name="T26" fmla="*/ 19 w 33"/>
                    <a:gd name="T27" fmla="*/ 14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3" h="29">
                      <a:moveTo>
                        <a:pt x="0" y="4"/>
                      </a:moveTo>
                      <a:lnTo>
                        <a:pt x="31" y="0"/>
                      </a:lnTo>
                      <a:lnTo>
                        <a:pt x="33" y="4"/>
                      </a:lnTo>
                      <a:lnTo>
                        <a:pt x="14" y="29"/>
                      </a:lnTo>
                      <a:lnTo>
                        <a:pt x="10" y="23"/>
                      </a:lnTo>
                      <a:lnTo>
                        <a:pt x="16" y="16"/>
                      </a:lnTo>
                      <a:lnTo>
                        <a:pt x="10" y="8"/>
                      </a:lnTo>
                      <a:lnTo>
                        <a:pt x="4" y="8"/>
                      </a:lnTo>
                      <a:lnTo>
                        <a:pt x="0" y="4"/>
                      </a:lnTo>
                      <a:lnTo>
                        <a:pt x="0" y="4"/>
                      </a:lnTo>
                      <a:close/>
                      <a:moveTo>
                        <a:pt x="19" y="14"/>
                      </a:moveTo>
                      <a:lnTo>
                        <a:pt x="27" y="4"/>
                      </a:lnTo>
                      <a:lnTo>
                        <a:pt x="14" y="6"/>
                      </a:lnTo>
                      <a:lnTo>
                        <a:pt x="19" y="1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26" name="îSļïde"/>
                <p:cNvSpPr/>
                <p:nvPr/>
              </p:nvSpPr>
              <p:spPr bwMode="auto">
                <a:xfrm>
                  <a:off x="4865688" y="3525838"/>
                  <a:ext cx="53975" cy="49213"/>
                </a:xfrm>
                <a:custGeom>
                  <a:avLst/>
                  <a:gdLst>
                    <a:gd name="T0" fmla="*/ 15 w 34"/>
                    <a:gd name="T1" fmla="*/ 10 h 31"/>
                    <a:gd name="T2" fmla="*/ 2 w 34"/>
                    <a:gd name="T3" fmla="*/ 15 h 31"/>
                    <a:gd name="T4" fmla="*/ 0 w 34"/>
                    <a:gd name="T5" fmla="*/ 8 h 31"/>
                    <a:gd name="T6" fmla="*/ 27 w 34"/>
                    <a:gd name="T7" fmla="*/ 0 h 31"/>
                    <a:gd name="T8" fmla="*/ 30 w 34"/>
                    <a:gd name="T9" fmla="*/ 4 h 31"/>
                    <a:gd name="T10" fmla="*/ 19 w 34"/>
                    <a:gd name="T11" fmla="*/ 8 h 31"/>
                    <a:gd name="T12" fmla="*/ 21 w 34"/>
                    <a:gd name="T13" fmla="*/ 19 h 31"/>
                    <a:gd name="T14" fmla="*/ 34 w 34"/>
                    <a:gd name="T15" fmla="*/ 15 h 31"/>
                    <a:gd name="T16" fmla="*/ 34 w 34"/>
                    <a:gd name="T17" fmla="*/ 21 h 31"/>
                    <a:gd name="T18" fmla="*/ 9 w 34"/>
                    <a:gd name="T19" fmla="*/ 31 h 31"/>
                    <a:gd name="T20" fmla="*/ 7 w 34"/>
                    <a:gd name="T21" fmla="*/ 25 h 31"/>
                    <a:gd name="T22" fmla="*/ 17 w 34"/>
                    <a:gd name="T23" fmla="*/ 21 h 31"/>
                    <a:gd name="T24" fmla="*/ 15 w 34"/>
                    <a:gd name="T25" fmla="*/ 10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4" h="31">
                      <a:moveTo>
                        <a:pt x="15" y="10"/>
                      </a:moveTo>
                      <a:lnTo>
                        <a:pt x="2" y="15"/>
                      </a:lnTo>
                      <a:lnTo>
                        <a:pt x="0" y="8"/>
                      </a:lnTo>
                      <a:lnTo>
                        <a:pt x="27" y="0"/>
                      </a:lnTo>
                      <a:lnTo>
                        <a:pt x="30" y="4"/>
                      </a:lnTo>
                      <a:lnTo>
                        <a:pt x="19" y="8"/>
                      </a:lnTo>
                      <a:lnTo>
                        <a:pt x="21" y="19"/>
                      </a:lnTo>
                      <a:lnTo>
                        <a:pt x="34" y="15"/>
                      </a:lnTo>
                      <a:lnTo>
                        <a:pt x="34" y="21"/>
                      </a:lnTo>
                      <a:lnTo>
                        <a:pt x="9" y="31"/>
                      </a:lnTo>
                      <a:lnTo>
                        <a:pt x="7" y="25"/>
                      </a:lnTo>
                      <a:lnTo>
                        <a:pt x="17" y="21"/>
                      </a:lnTo>
                      <a:lnTo>
                        <a:pt x="15" y="1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27" name="íṧlíḓê"/>
                <p:cNvSpPr/>
                <p:nvPr/>
              </p:nvSpPr>
              <p:spPr bwMode="auto">
                <a:xfrm>
                  <a:off x="4856163" y="3486151"/>
                  <a:ext cx="49213" cy="39688"/>
                </a:xfrm>
                <a:custGeom>
                  <a:avLst/>
                  <a:gdLst>
                    <a:gd name="T0" fmla="*/ 4 w 15"/>
                    <a:gd name="T1" fmla="*/ 1 h 12"/>
                    <a:gd name="T2" fmla="*/ 5 w 15"/>
                    <a:gd name="T3" fmla="*/ 3 h 12"/>
                    <a:gd name="T4" fmla="*/ 3 w 15"/>
                    <a:gd name="T5" fmla="*/ 4 h 12"/>
                    <a:gd name="T6" fmla="*/ 3 w 15"/>
                    <a:gd name="T7" fmla="*/ 6 h 12"/>
                    <a:gd name="T8" fmla="*/ 4 w 15"/>
                    <a:gd name="T9" fmla="*/ 8 h 12"/>
                    <a:gd name="T10" fmla="*/ 5 w 15"/>
                    <a:gd name="T11" fmla="*/ 9 h 12"/>
                    <a:gd name="T12" fmla="*/ 6 w 15"/>
                    <a:gd name="T13" fmla="*/ 8 h 12"/>
                    <a:gd name="T14" fmla="*/ 6 w 15"/>
                    <a:gd name="T15" fmla="*/ 7 h 12"/>
                    <a:gd name="T16" fmla="*/ 6 w 15"/>
                    <a:gd name="T17" fmla="*/ 5 h 12"/>
                    <a:gd name="T18" fmla="*/ 7 w 15"/>
                    <a:gd name="T19" fmla="*/ 2 h 12"/>
                    <a:gd name="T20" fmla="*/ 10 w 15"/>
                    <a:gd name="T21" fmla="*/ 0 h 12"/>
                    <a:gd name="T22" fmla="*/ 12 w 15"/>
                    <a:gd name="T23" fmla="*/ 0 h 12"/>
                    <a:gd name="T24" fmla="*/ 13 w 15"/>
                    <a:gd name="T25" fmla="*/ 2 h 12"/>
                    <a:gd name="T26" fmla="*/ 14 w 15"/>
                    <a:gd name="T27" fmla="*/ 4 h 12"/>
                    <a:gd name="T28" fmla="*/ 14 w 15"/>
                    <a:gd name="T29" fmla="*/ 8 h 12"/>
                    <a:gd name="T30" fmla="*/ 11 w 15"/>
                    <a:gd name="T31" fmla="*/ 10 h 12"/>
                    <a:gd name="T32" fmla="*/ 11 w 15"/>
                    <a:gd name="T33" fmla="*/ 7 h 12"/>
                    <a:gd name="T34" fmla="*/ 12 w 15"/>
                    <a:gd name="T35" fmla="*/ 6 h 12"/>
                    <a:gd name="T36" fmla="*/ 12 w 15"/>
                    <a:gd name="T37" fmla="*/ 5 h 12"/>
                    <a:gd name="T38" fmla="*/ 11 w 15"/>
                    <a:gd name="T39" fmla="*/ 3 h 12"/>
                    <a:gd name="T40" fmla="*/ 10 w 15"/>
                    <a:gd name="T41" fmla="*/ 3 h 12"/>
                    <a:gd name="T42" fmla="*/ 10 w 15"/>
                    <a:gd name="T43" fmla="*/ 3 h 12"/>
                    <a:gd name="T44" fmla="*/ 9 w 15"/>
                    <a:gd name="T45" fmla="*/ 6 h 12"/>
                    <a:gd name="T46" fmla="*/ 9 w 15"/>
                    <a:gd name="T47" fmla="*/ 9 h 12"/>
                    <a:gd name="T48" fmla="*/ 8 w 15"/>
                    <a:gd name="T49" fmla="*/ 10 h 12"/>
                    <a:gd name="T50" fmla="*/ 6 w 15"/>
                    <a:gd name="T51" fmla="*/ 11 h 12"/>
                    <a:gd name="T52" fmla="*/ 3 w 15"/>
                    <a:gd name="T53" fmla="*/ 11 h 12"/>
                    <a:gd name="T54" fmla="*/ 1 w 15"/>
                    <a:gd name="T55" fmla="*/ 10 h 12"/>
                    <a:gd name="T56" fmla="*/ 0 w 15"/>
                    <a:gd name="T57" fmla="*/ 7 h 12"/>
                    <a:gd name="T58" fmla="*/ 1 w 15"/>
                    <a:gd name="T59" fmla="*/ 3 h 12"/>
                    <a:gd name="T60" fmla="*/ 4 w 15"/>
                    <a:gd name="T61" fmla="*/ 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15" h="12">
                      <a:moveTo>
                        <a:pt x="4" y="1"/>
                      </a:moveTo>
                      <a:cubicBezTo>
                        <a:pt x="5" y="3"/>
                        <a:pt x="5" y="3"/>
                        <a:pt x="5" y="3"/>
                      </a:cubicBezTo>
                      <a:cubicBezTo>
                        <a:pt x="4" y="3"/>
                        <a:pt x="3" y="4"/>
                        <a:pt x="3" y="4"/>
                      </a:cubicBezTo>
                      <a:cubicBezTo>
                        <a:pt x="3" y="5"/>
                        <a:pt x="3" y="6"/>
                        <a:pt x="3" y="6"/>
                      </a:cubicBezTo>
                      <a:cubicBezTo>
                        <a:pt x="3" y="7"/>
                        <a:pt x="3" y="8"/>
                        <a:pt x="4" y="8"/>
                      </a:cubicBezTo>
                      <a:cubicBezTo>
                        <a:pt x="4" y="9"/>
                        <a:pt x="5" y="9"/>
                        <a:pt x="5" y="9"/>
                      </a:cubicBezTo>
                      <a:cubicBezTo>
                        <a:pt x="5" y="9"/>
                        <a:pt x="6" y="8"/>
                        <a:pt x="6" y="8"/>
                      </a:cubicBezTo>
                      <a:cubicBezTo>
                        <a:pt x="6" y="8"/>
                        <a:pt x="6" y="8"/>
                        <a:pt x="6" y="7"/>
                      </a:cubicBezTo>
                      <a:cubicBezTo>
                        <a:pt x="6" y="7"/>
                        <a:pt x="6" y="6"/>
                        <a:pt x="6" y="5"/>
                      </a:cubicBezTo>
                      <a:cubicBezTo>
                        <a:pt x="7" y="3"/>
                        <a:pt x="7" y="2"/>
                        <a:pt x="7" y="2"/>
                      </a:cubicBezTo>
                      <a:cubicBezTo>
                        <a:pt x="8" y="1"/>
                        <a:pt x="9" y="0"/>
                        <a:pt x="10" y="0"/>
                      </a:cubicBezTo>
                      <a:cubicBezTo>
                        <a:pt x="10" y="0"/>
                        <a:pt x="11" y="0"/>
                        <a:pt x="12" y="0"/>
                      </a:cubicBezTo>
                      <a:cubicBezTo>
                        <a:pt x="12" y="1"/>
                        <a:pt x="13" y="1"/>
                        <a:pt x="13" y="2"/>
                      </a:cubicBezTo>
                      <a:cubicBezTo>
                        <a:pt x="14" y="2"/>
                        <a:pt x="14" y="3"/>
                        <a:pt x="14" y="4"/>
                      </a:cubicBezTo>
                      <a:cubicBezTo>
                        <a:pt x="15" y="6"/>
                        <a:pt x="14" y="7"/>
                        <a:pt x="14" y="8"/>
                      </a:cubicBezTo>
                      <a:cubicBezTo>
                        <a:pt x="13" y="9"/>
                        <a:pt x="12" y="10"/>
                        <a:pt x="11" y="10"/>
                      </a:cubicBezTo>
                      <a:cubicBezTo>
                        <a:pt x="11" y="7"/>
                        <a:pt x="11" y="7"/>
                        <a:pt x="11" y="7"/>
                      </a:cubicBezTo>
                      <a:cubicBezTo>
                        <a:pt x="11" y="7"/>
                        <a:pt x="12" y="7"/>
                        <a:pt x="12" y="6"/>
                      </a:cubicBezTo>
                      <a:cubicBezTo>
                        <a:pt x="12" y="6"/>
                        <a:pt x="12" y="5"/>
                        <a:pt x="12" y="5"/>
                      </a:cubicBezTo>
                      <a:cubicBezTo>
                        <a:pt x="12" y="4"/>
                        <a:pt x="12" y="3"/>
                        <a:pt x="11" y="3"/>
                      </a:cubicBezTo>
                      <a:cubicBezTo>
                        <a:pt x="11" y="3"/>
                        <a:pt x="11" y="2"/>
                        <a:pt x="10" y="3"/>
                      </a:cubicBezTo>
                      <a:cubicBezTo>
                        <a:pt x="10" y="3"/>
                        <a:pt x="10" y="3"/>
                        <a:pt x="10" y="3"/>
                      </a:cubicBezTo>
                      <a:cubicBezTo>
                        <a:pt x="9" y="3"/>
                        <a:pt x="9" y="4"/>
                        <a:pt x="9" y="6"/>
                      </a:cubicBezTo>
                      <a:cubicBezTo>
                        <a:pt x="9" y="7"/>
                        <a:pt x="9" y="8"/>
                        <a:pt x="9" y="9"/>
                      </a:cubicBezTo>
                      <a:cubicBezTo>
                        <a:pt x="8" y="9"/>
                        <a:pt x="8" y="10"/>
                        <a:pt x="8" y="10"/>
                      </a:cubicBezTo>
                      <a:cubicBezTo>
                        <a:pt x="7" y="11"/>
                        <a:pt x="6" y="11"/>
                        <a:pt x="6" y="11"/>
                      </a:cubicBezTo>
                      <a:cubicBezTo>
                        <a:pt x="5" y="12"/>
                        <a:pt x="4" y="11"/>
                        <a:pt x="3" y="11"/>
                      </a:cubicBezTo>
                      <a:cubicBezTo>
                        <a:pt x="3" y="11"/>
                        <a:pt x="2" y="10"/>
                        <a:pt x="1" y="10"/>
                      </a:cubicBezTo>
                      <a:cubicBezTo>
                        <a:pt x="1" y="9"/>
                        <a:pt x="1" y="8"/>
                        <a:pt x="0" y="7"/>
                      </a:cubicBezTo>
                      <a:cubicBezTo>
                        <a:pt x="0" y="5"/>
                        <a:pt x="0" y="4"/>
                        <a:pt x="1" y="3"/>
                      </a:cubicBezTo>
                      <a:cubicBezTo>
                        <a:pt x="2" y="2"/>
                        <a:pt x="3" y="1"/>
                        <a:pt x="4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28" name="i$ḻiḓè"/>
                <p:cNvSpPr/>
                <p:nvPr/>
              </p:nvSpPr>
              <p:spPr bwMode="auto">
                <a:xfrm>
                  <a:off x="4916488" y="3205163"/>
                  <a:ext cx="474663" cy="477838"/>
                </a:xfrm>
                <a:custGeom>
                  <a:avLst/>
                  <a:gdLst>
                    <a:gd name="T0" fmla="*/ 72 w 144"/>
                    <a:gd name="T1" fmla="*/ 143 h 143"/>
                    <a:gd name="T2" fmla="*/ 0 w 144"/>
                    <a:gd name="T3" fmla="*/ 72 h 143"/>
                    <a:gd name="T4" fmla="*/ 72 w 144"/>
                    <a:gd name="T5" fmla="*/ 0 h 143"/>
                    <a:gd name="T6" fmla="*/ 144 w 144"/>
                    <a:gd name="T7" fmla="*/ 72 h 143"/>
                    <a:gd name="T8" fmla="*/ 72 w 144"/>
                    <a:gd name="T9" fmla="*/ 143 h 143"/>
                    <a:gd name="T10" fmla="*/ 3 w 144"/>
                    <a:gd name="T11" fmla="*/ 72 h 143"/>
                    <a:gd name="T12" fmla="*/ 10 w 144"/>
                    <a:gd name="T13" fmla="*/ 102 h 143"/>
                    <a:gd name="T14" fmla="*/ 133 w 144"/>
                    <a:gd name="T15" fmla="*/ 102 h 143"/>
                    <a:gd name="T16" fmla="*/ 141 w 144"/>
                    <a:gd name="T17" fmla="*/ 72 h 143"/>
                    <a:gd name="T18" fmla="*/ 72 w 144"/>
                    <a:gd name="T19" fmla="*/ 3 h 143"/>
                    <a:gd name="T20" fmla="*/ 3 w 144"/>
                    <a:gd name="T21" fmla="*/ 72 h 143"/>
                    <a:gd name="T22" fmla="*/ 132 w 144"/>
                    <a:gd name="T23" fmla="*/ 106 h 143"/>
                    <a:gd name="T24" fmla="*/ 12 w 144"/>
                    <a:gd name="T25" fmla="*/ 106 h 143"/>
                    <a:gd name="T26" fmla="*/ 72 w 144"/>
                    <a:gd name="T27" fmla="*/ 140 h 143"/>
                    <a:gd name="T28" fmla="*/ 132 w 144"/>
                    <a:gd name="T29" fmla="*/ 106 h 1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44" h="143">
                      <a:moveTo>
                        <a:pt x="72" y="143"/>
                      </a:moveTo>
                      <a:cubicBezTo>
                        <a:pt x="32" y="143"/>
                        <a:pt x="0" y="111"/>
                        <a:pt x="0" y="72"/>
                      </a:cubicBezTo>
                      <a:cubicBezTo>
                        <a:pt x="0" y="32"/>
                        <a:pt x="32" y="0"/>
                        <a:pt x="72" y="0"/>
                      </a:cubicBezTo>
                      <a:cubicBezTo>
                        <a:pt x="111" y="0"/>
                        <a:pt x="144" y="32"/>
                        <a:pt x="144" y="72"/>
                      </a:cubicBezTo>
                      <a:cubicBezTo>
                        <a:pt x="144" y="111"/>
                        <a:pt x="111" y="143"/>
                        <a:pt x="72" y="143"/>
                      </a:cubicBezTo>
                      <a:close/>
                      <a:moveTo>
                        <a:pt x="3" y="72"/>
                      </a:moveTo>
                      <a:cubicBezTo>
                        <a:pt x="3" y="83"/>
                        <a:pt x="6" y="93"/>
                        <a:pt x="10" y="102"/>
                      </a:cubicBezTo>
                      <a:cubicBezTo>
                        <a:pt x="133" y="102"/>
                        <a:pt x="133" y="102"/>
                        <a:pt x="133" y="102"/>
                      </a:cubicBezTo>
                      <a:cubicBezTo>
                        <a:pt x="138" y="93"/>
                        <a:pt x="141" y="83"/>
                        <a:pt x="141" y="72"/>
                      </a:cubicBezTo>
                      <a:cubicBezTo>
                        <a:pt x="141" y="34"/>
                        <a:pt x="110" y="3"/>
                        <a:pt x="72" y="3"/>
                      </a:cubicBezTo>
                      <a:cubicBezTo>
                        <a:pt x="34" y="3"/>
                        <a:pt x="3" y="34"/>
                        <a:pt x="3" y="72"/>
                      </a:cubicBezTo>
                      <a:close/>
                      <a:moveTo>
                        <a:pt x="132" y="106"/>
                      </a:moveTo>
                      <a:cubicBezTo>
                        <a:pt x="12" y="106"/>
                        <a:pt x="12" y="106"/>
                        <a:pt x="12" y="106"/>
                      </a:cubicBezTo>
                      <a:cubicBezTo>
                        <a:pt x="24" y="126"/>
                        <a:pt x="46" y="140"/>
                        <a:pt x="72" y="140"/>
                      </a:cubicBezTo>
                      <a:cubicBezTo>
                        <a:pt x="97" y="140"/>
                        <a:pt x="120" y="126"/>
                        <a:pt x="132" y="10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29" name="ïṡ1iḑè"/>
                <p:cNvSpPr/>
                <p:nvPr/>
              </p:nvSpPr>
              <p:spPr bwMode="auto">
                <a:xfrm>
                  <a:off x="4948238" y="3235326"/>
                  <a:ext cx="411163" cy="306388"/>
                </a:xfrm>
                <a:custGeom>
                  <a:avLst/>
                  <a:gdLst>
                    <a:gd name="T0" fmla="*/ 114 w 124"/>
                    <a:gd name="T1" fmla="*/ 68 h 92"/>
                    <a:gd name="T2" fmla="*/ 103 w 124"/>
                    <a:gd name="T3" fmla="*/ 62 h 92"/>
                    <a:gd name="T4" fmla="*/ 95 w 124"/>
                    <a:gd name="T5" fmla="*/ 68 h 92"/>
                    <a:gd name="T6" fmla="*/ 83 w 124"/>
                    <a:gd name="T7" fmla="*/ 62 h 92"/>
                    <a:gd name="T8" fmla="*/ 70 w 124"/>
                    <a:gd name="T9" fmla="*/ 81 h 92"/>
                    <a:gd name="T10" fmla="*/ 104 w 124"/>
                    <a:gd name="T11" fmla="*/ 76 h 92"/>
                    <a:gd name="T12" fmla="*/ 124 w 124"/>
                    <a:gd name="T13" fmla="*/ 83 h 92"/>
                    <a:gd name="T14" fmla="*/ 81 w 124"/>
                    <a:gd name="T15" fmla="*/ 84 h 92"/>
                    <a:gd name="T16" fmla="*/ 43 w 124"/>
                    <a:gd name="T17" fmla="*/ 84 h 92"/>
                    <a:gd name="T18" fmla="*/ 0 w 124"/>
                    <a:gd name="T19" fmla="*/ 83 h 92"/>
                    <a:gd name="T20" fmla="*/ 19 w 124"/>
                    <a:gd name="T21" fmla="*/ 76 h 92"/>
                    <a:gd name="T22" fmla="*/ 54 w 124"/>
                    <a:gd name="T23" fmla="*/ 81 h 92"/>
                    <a:gd name="T24" fmla="*/ 53 w 124"/>
                    <a:gd name="T25" fmla="*/ 62 h 92"/>
                    <a:gd name="T26" fmla="*/ 44 w 124"/>
                    <a:gd name="T27" fmla="*/ 55 h 92"/>
                    <a:gd name="T28" fmla="*/ 30 w 124"/>
                    <a:gd name="T29" fmla="*/ 66 h 92"/>
                    <a:gd name="T30" fmla="*/ 24 w 124"/>
                    <a:gd name="T31" fmla="*/ 55 h 92"/>
                    <a:gd name="T32" fmla="*/ 10 w 124"/>
                    <a:gd name="T33" fmla="*/ 66 h 92"/>
                    <a:gd name="T34" fmla="*/ 4 w 124"/>
                    <a:gd name="T35" fmla="*/ 56 h 92"/>
                    <a:gd name="T36" fmla="*/ 20 w 124"/>
                    <a:gd name="T37" fmla="*/ 47 h 92"/>
                    <a:gd name="T38" fmla="*/ 45 w 124"/>
                    <a:gd name="T39" fmla="*/ 35 h 92"/>
                    <a:gd name="T40" fmla="*/ 79 w 124"/>
                    <a:gd name="T41" fmla="*/ 35 h 92"/>
                    <a:gd name="T42" fmla="*/ 107 w 124"/>
                    <a:gd name="T43" fmla="*/ 53 h 92"/>
                    <a:gd name="T44" fmla="*/ 120 w 124"/>
                    <a:gd name="T45" fmla="*/ 62 h 92"/>
                    <a:gd name="T46" fmla="*/ 47 w 124"/>
                    <a:gd name="T47" fmla="*/ 47 h 92"/>
                    <a:gd name="T48" fmla="*/ 60 w 124"/>
                    <a:gd name="T49" fmla="*/ 37 h 92"/>
                    <a:gd name="T50" fmla="*/ 65 w 124"/>
                    <a:gd name="T51" fmla="*/ 48 h 92"/>
                    <a:gd name="T52" fmla="*/ 66 w 124"/>
                    <a:gd name="T53" fmla="*/ 55 h 92"/>
                    <a:gd name="T54" fmla="*/ 62 w 124"/>
                    <a:gd name="T55" fmla="*/ 17 h 92"/>
                    <a:gd name="T56" fmla="*/ 90 w 124"/>
                    <a:gd name="T57" fmla="*/ 35 h 92"/>
                    <a:gd name="T58" fmla="*/ 88 w 124"/>
                    <a:gd name="T59" fmla="*/ 54 h 92"/>
                    <a:gd name="T60" fmla="*/ 90 w 124"/>
                    <a:gd name="T61" fmla="*/ 35 h 92"/>
                    <a:gd name="T62" fmla="*/ 29 w 124"/>
                    <a:gd name="T63" fmla="*/ 47 h 92"/>
                    <a:gd name="T64" fmla="*/ 41 w 124"/>
                    <a:gd name="T65" fmla="*/ 42 h 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124" h="92">
                      <a:moveTo>
                        <a:pt x="112" y="62"/>
                      </a:moveTo>
                      <a:cubicBezTo>
                        <a:pt x="114" y="68"/>
                        <a:pt x="114" y="68"/>
                        <a:pt x="114" y="68"/>
                      </a:cubicBezTo>
                      <a:cubicBezTo>
                        <a:pt x="105" y="68"/>
                        <a:pt x="105" y="68"/>
                        <a:pt x="105" y="68"/>
                      </a:cubicBezTo>
                      <a:cubicBezTo>
                        <a:pt x="103" y="62"/>
                        <a:pt x="103" y="62"/>
                        <a:pt x="103" y="62"/>
                      </a:cubicBezTo>
                      <a:cubicBezTo>
                        <a:pt x="92" y="62"/>
                        <a:pt x="92" y="62"/>
                        <a:pt x="92" y="62"/>
                      </a:cubicBezTo>
                      <a:cubicBezTo>
                        <a:pt x="95" y="68"/>
                        <a:pt x="95" y="68"/>
                        <a:pt x="95" y="68"/>
                      </a:cubicBezTo>
                      <a:cubicBezTo>
                        <a:pt x="86" y="68"/>
                        <a:pt x="86" y="68"/>
                        <a:pt x="86" y="68"/>
                      </a:cubicBezTo>
                      <a:cubicBezTo>
                        <a:pt x="83" y="62"/>
                        <a:pt x="83" y="62"/>
                        <a:pt x="83" y="62"/>
                      </a:cubicBezTo>
                      <a:cubicBezTo>
                        <a:pt x="67" y="62"/>
                        <a:pt x="67" y="62"/>
                        <a:pt x="67" y="62"/>
                      </a:cubicBezTo>
                      <a:cubicBezTo>
                        <a:pt x="70" y="81"/>
                        <a:pt x="70" y="81"/>
                        <a:pt x="70" y="81"/>
                      </a:cubicBezTo>
                      <a:cubicBezTo>
                        <a:pt x="70" y="81"/>
                        <a:pt x="73" y="83"/>
                        <a:pt x="81" y="77"/>
                      </a:cubicBezTo>
                      <a:cubicBezTo>
                        <a:pt x="81" y="77"/>
                        <a:pt x="92" y="88"/>
                        <a:pt x="104" y="76"/>
                      </a:cubicBezTo>
                      <a:cubicBezTo>
                        <a:pt x="104" y="76"/>
                        <a:pt x="112" y="85"/>
                        <a:pt x="122" y="77"/>
                      </a:cubicBezTo>
                      <a:cubicBezTo>
                        <a:pt x="124" y="83"/>
                        <a:pt x="124" y="83"/>
                        <a:pt x="124" y="83"/>
                      </a:cubicBezTo>
                      <a:cubicBezTo>
                        <a:pt x="124" y="83"/>
                        <a:pt x="115" y="90"/>
                        <a:pt x="104" y="84"/>
                      </a:cubicBezTo>
                      <a:cubicBezTo>
                        <a:pt x="104" y="84"/>
                        <a:pt x="92" y="92"/>
                        <a:pt x="81" y="84"/>
                      </a:cubicBezTo>
                      <a:cubicBezTo>
                        <a:pt x="81" y="84"/>
                        <a:pt x="70" y="92"/>
                        <a:pt x="62" y="84"/>
                      </a:cubicBezTo>
                      <a:cubicBezTo>
                        <a:pt x="62" y="84"/>
                        <a:pt x="56" y="92"/>
                        <a:pt x="43" y="84"/>
                      </a:cubicBezTo>
                      <a:cubicBezTo>
                        <a:pt x="43" y="84"/>
                        <a:pt x="33" y="92"/>
                        <a:pt x="19" y="83"/>
                      </a:cubicBezTo>
                      <a:cubicBezTo>
                        <a:pt x="19" y="83"/>
                        <a:pt x="10" y="90"/>
                        <a:pt x="0" y="83"/>
                      </a:cubicBezTo>
                      <a:cubicBezTo>
                        <a:pt x="2" y="78"/>
                        <a:pt x="2" y="78"/>
                        <a:pt x="2" y="78"/>
                      </a:cubicBezTo>
                      <a:cubicBezTo>
                        <a:pt x="2" y="78"/>
                        <a:pt x="11" y="85"/>
                        <a:pt x="19" y="76"/>
                      </a:cubicBezTo>
                      <a:cubicBezTo>
                        <a:pt x="19" y="76"/>
                        <a:pt x="30" y="88"/>
                        <a:pt x="43" y="77"/>
                      </a:cubicBezTo>
                      <a:cubicBezTo>
                        <a:pt x="43" y="77"/>
                        <a:pt x="50" y="82"/>
                        <a:pt x="54" y="81"/>
                      </a:cubicBezTo>
                      <a:cubicBezTo>
                        <a:pt x="57" y="62"/>
                        <a:pt x="57" y="62"/>
                        <a:pt x="57" y="62"/>
                      </a:cubicBezTo>
                      <a:cubicBezTo>
                        <a:pt x="53" y="62"/>
                        <a:pt x="53" y="62"/>
                        <a:pt x="53" y="62"/>
                      </a:cubicBezTo>
                      <a:cubicBezTo>
                        <a:pt x="58" y="55"/>
                        <a:pt x="58" y="55"/>
                        <a:pt x="58" y="55"/>
                      </a:cubicBezTo>
                      <a:cubicBezTo>
                        <a:pt x="44" y="55"/>
                        <a:pt x="44" y="55"/>
                        <a:pt x="44" y="55"/>
                      </a:cubicBezTo>
                      <a:cubicBezTo>
                        <a:pt x="39" y="66"/>
                        <a:pt x="39" y="66"/>
                        <a:pt x="39" y="66"/>
                      </a:cubicBezTo>
                      <a:cubicBezTo>
                        <a:pt x="30" y="66"/>
                        <a:pt x="30" y="66"/>
                        <a:pt x="30" y="66"/>
                      </a:cubicBezTo>
                      <a:cubicBezTo>
                        <a:pt x="35" y="55"/>
                        <a:pt x="35" y="55"/>
                        <a:pt x="35" y="55"/>
                      </a:cubicBezTo>
                      <a:cubicBezTo>
                        <a:pt x="24" y="55"/>
                        <a:pt x="24" y="55"/>
                        <a:pt x="24" y="55"/>
                      </a:cubicBezTo>
                      <a:cubicBezTo>
                        <a:pt x="19" y="66"/>
                        <a:pt x="19" y="66"/>
                        <a:pt x="19" y="66"/>
                      </a:cubicBezTo>
                      <a:cubicBezTo>
                        <a:pt x="10" y="66"/>
                        <a:pt x="10" y="66"/>
                        <a:pt x="10" y="66"/>
                      </a:cubicBezTo>
                      <a:cubicBezTo>
                        <a:pt x="15" y="55"/>
                        <a:pt x="15" y="55"/>
                        <a:pt x="15" y="55"/>
                      </a:cubicBezTo>
                      <a:cubicBezTo>
                        <a:pt x="4" y="56"/>
                        <a:pt x="4" y="56"/>
                        <a:pt x="4" y="56"/>
                      </a:cubicBezTo>
                      <a:cubicBezTo>
                        <a:pt x="4" y="46"/>
                        <a:pt x="4" y="46"/>
                        <a:pt x="4" y="46"/>
                      </a:cubicBezTo>
                      <a:cubicBezTo>
                        <a:pt x="20" y="47"/>
                        <a:pt x="20" y="47"/>
                        <a:pt x="20" y="47"/>
                      </a:cubicBezTo>
                      <a:cubicBezTo>
                        <a:pt x="32" y="22"/>
                        <a:pt x="32" y="22"/>
                        <a:pt x="32" y="22"/>
                      </a:cubicBezTo>
                      <a:cubicBezTo>
                        <a:pt x="45" y="35"/>
                        <a:pt x="45" y="35"/>
                        <a:pt x="45" y="35"/>
                      </a:cubicBezTo>
                      <a:cubicBezTo>
                        <a:pt x="62" y="0"/>
                        <a:pt x="62" y="0"/>
                        <a:pt x="62" y="0"/>
                      </a:cubicBezTo>
                      <a:cubicBezTo>
                        <a:pt x="79" y="35"/>
                        <a:pt x="79" y="35"/>
                        <a:pt x="79" y="35"/>
                      </a:cubicBezTo>
                      <a:cubicBezTo>
                        <a:pt x="92" y="22"/>
                        <a:pt x="92" y="22"/>
                        <a:pt x="92" y="22"/>
                      </a:cubicBezTo>
                      <a:cubicBezTo>
                        <a:pt x="107" y="53"/>
                        <a:pt x="107" y="53"/>
                        <a:pt x="107" y="53"/>
                      </a:cubicBezTo>
                      <a:cubicBezTo>
                        <a:pt x="120" y="53"/>
                        <a:pt x="120" y="53"/>
                        <a:pt x="120" y="53"/>
                      </a:cubicBezTo>
                      <a:cubicBezTo>
                        <a:pt x="120" y="62"/>
                        <a:pt x="120" y="62"/>
                        <a:pt x="120" y="62"/>
                      </a:cubicBezTo>
                      <a:cubicBezTo>
                        <a:pt x="112" y="62"/>
                        <a:pt x="112" y="62"/>
                        <a:pt x="112" y="62"/>
                      </a:cubicBezTo>
                      <a:close/>
                      <a:moveTo>
                        <a:pt x="47" y="47"/>
                      </a:moveTo>
                      <a:cubicBezTo>
                        <a:pt x="58" y="48"/>
                        <a:pt x="58" y="48"/>
                        <a:pt x="58" y="48"/>
                      </a:cubicBezTo>
                      <a:cubicBezTo>
                        <a:pt x="60" y="37"/>
                        <a:pt x="60" y="37"/>
                        <a:pt x="60" y="37"/>
                      </a:cubicBezTo>
                      <a:cubicBezTo>
                        <a:pt x="64" y="37"/>
                        <a:pt x="64" y="37"/>
                        <a:pt x="64" y="37"/>
                      </a:cubicBezTo>
                      <a:cubicBezTo>
                        <a:pt x="65" y="48"/>
                        <a:pt x="65" y="48"/>
                        <a:pt x="65" y="48"/>
                      </a:cubicBezTo>
                      <a:cubicBezTo>
                        <a:pt x="71" y="48"/>
                        <a:pt x="71" y="48"/>
                        <a:pt x="71" y="48"/>
                      </a:cubicBezTo>
                      <a:cubicBezTo>
                        <a:pt x="66" y="55"/>
                        <a:pt x="66" y="55"/>
                        <a:pt x="66" y="55"/>
                      </a:cubicBezTo>
                      <a:cubicBezTo>
                        <a:pt x="79" y="54"/>
                        <a:pt x="79" y="54"/>
                        <a:pt x="79" y="54"/>
                      </a:cubicBezTo>
                      <a:cubicBezTo>
                        <a:pt x="62" y="17"/>
                        <a:pt x="62" y="17"/>
                        <a:pt x="62" y="17"/>
                      </a:cubicBezTo>
                      <a:cubicBezTo>
                        <a:pt x="47" y="47"/>
                        <a:pt x="47" y="47"/>
                        <a:pt x="47" y="47"/>
                      </a:cubicBezTo>
                      <a:close/>
                      <a:moveTo>
                        <a:pt x="90" y="35"/>
                      </a:moveTo>
                      <a:cubicBezTo>
                        <a:pt x="83" y="42"/>
                        <a:pt x="83" y="42"/>
                        <a:pt x="83" y="42"/>
                      </a:cubicBezTo>
                      <a:cubicBezTo>
                        <a:pt x="88" y="54"/>
                        <a:pt x="88" y="54"/>
                        <a:pt x="88" y="54"/>
                      </a:cubicBezTo>
                      <a:cubicBezTo>
                        <a:pt x="99" y="54"/>
                        <a:pt x="99" y="54"/>
                        <a:pt x="99" y="54"/>
                      </a:cubicBezTo>
                      <a:cubicBezTo>
                        <a:pt x="90" y="35"/>
                        <a:pt x="90" y="35"/>
                        <a:pt x="90" y="35"/>
                      </a:cubicBezTo>
                      <a:close/>
                      <a:moveTo>
                        <a:pt x="34" y="35"/>
                      </a:moveTo>
                      <a:cubicBezTo>
                        <a:pt x="29" y="47"/>
                        <a:pt x="29" y="47"/>
                        <a:pt x="29" y="47"/>
                      </a:cubicBezTo>
                      <a:cubicBezTo>
                        <a:pt x="39" y="47"/>
                        <a:pt x="39" y="47"/>
                        <a:pt x="39" y="47"/>
                      </a:cubicBezTo>
                      <a:cubicBezTo>
                        <a:pt x="41" y="42"/>
                        <a:pt x="41" y="42"/>
                        <a:pt x="41" y="42"/>
                      </a:cubicBezTo>
                      <a:lnTo>
                        <a:pt x="34" y="3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30" name="îṩḻîḋè"/>
                <p:cNvSpPr/>
                <p:nvPr/>
              </p:nvSpPr>
              <p:spPr bwMode="auto">
                <a:xfrm>
                  <a:off x="5375275" y="3316288"/>
                  <a:ext cx="88900" cy="58738"/>
                </a:xfrm>
                <a:custGeom>
                  <a:avLst/>
                  <a:gdLst>
                    <a:gd name="T0" fmla="*/ 2 w 27"/>
                    <a:gd name="T1" fmla="*/ 7 h 18"/>
                    <a:gd name="T2" fmla="*/ 4 w 27"/>
                    <a:gd name="T3" fmla="*/ 12 h 18"/>
                    <a:gd name="T4" fmla="*/ 6 w 27"/>
                    <a:gd name="T5" fmla="*/ 10 h 18"/>
                    <a:gd name="T6" fmla="*/ 5 w 27"/>
                    <a:gd name="T7" fmla="*/ 8 h 18"/>
                    <a:gd name="T8" fmla="*/ 2 w 27"/>
                    <a:gd name="T9" fmla="*/ 7 h 18"/>
                    <a:gd name="T10" fmla="*/ 4 w 27"/>
                    <a:gd name="T11" fmla="*/ 13 h 18"/>
                    <a:gd name="T12" fmla="*/ 1 w 27"/>
                    <a:gd name="T13" fmla="*/ 10 h 18"/>
                    <a:gd name="T14" fmla="*/ 3 w 27"/>
                    <a:gd name="T15" fmla="*/ 2 h 18"/>
                    <a:gd name="T16" fmla="*/ 9 w 27"/>
                    <a:gd name="T17" fmla="*/ 11 h 18"/>
                    <a:gd name="T18" fmla="*/ 9 w 27"/>
                    <a:gd name="T19" fmla="*/ 8 h 18"/>
                    <a:gd name="T20" fmla="*/ 10 w 27"/>
                    <a:gd name="T21" fmla="*/ 6 h 18"/>
                    <a:gd name="T22" fmla="*/ 12 w 27"/>
                    <a:gd name="T23" fmla="*/ 6 h 18"/>
                    <a:gd name="T24" fmla="*/ 10 w 27"/>
                    <a:gd name="T25" fmla="*/ 5 h 18"/>
                    <a:gd name="T26" fmla="*/ 10 w 27"/>
                    <a:gd name="T27" fmla="*/ 3 h 18"/>
                    <a:gd name="T28" fmla="*/ 12 w 27"/>
                    <a:gd name="T29" fmla="*/ 3 h 18"/>
                    <a:gd name="T30" fmla="*/ 20 w 27"/>
                    <a:gd name="T31" fmla="*/ 7 h 18"/>
                    <a:gd name="T32" fmla="*/ 21 w 27"/>
                    <a:gd name="T33" fmla="*/ 7 h 18"/>
                    <a:gd name="T34" fmla="*/ 21 w 27"/>
                    <a:gd name="T35" fmla="*/ 5 h 18"/>
                    <a:gd name="T36" fmla="*/ 18 w 27"/>
                    <a:gd name="T37" fmla="*/ 3 h 18"/>
                    <a:gd name="T38" fmla="*/ 17 w 27"/>
                    <a:gd name="T39" fmla="*/ 1 h 18"/>
                    <a:gd name="T40" fmla="*/ 19 w 27"/>
                    <a:gd name="T41" fmla="*/ 0 h 18"/>
                    <a:gd name="T42" fmla="*/ 20 w 27"/>
                    <a:gd name="T43" fmla="*/ 1 h 18"/>
                    <a:gd name="T44" fmla="*/ 19 w 27"/>
                    <a:gd name="T45" fmla="*/ 2 h 18"/>
                    <a:gd name="T46" fmla="*/ 22 w 27"/>
                    <a:gd name="T47" fmla="*/ 5 h 18"/>
                    <a:gd name="T48" fmla="*/ 23 w 27"/>
                    <a:gd name="T49" fmla="*/ 5 h 18"/>
                    <a:gd name="T50" fmla="*/ 24 w 27"/>
                    <a:gd name="T51" fmla="*/ 7 h 18"/>
                    <a:gd name="T52" fmla="*/ 26 w 27"/>
                    <a:gd name="T53" fmla="*/ 8 h 18"/>
                    <a:gd name="T54" fmla="*/ 27 w 27"/>
                    <a:gd name="T55" fmla="*/ 9 h 18"/>
                    <a:gd name="T56" fmla="*/ 27 w 27"/>
                    <a:gd name="T57" fmla="*/ 11 h 18"/>
                    <a:gd name="T58" fmla="*/ 21 w 27"/>
                    <a:gd name="T59" fmla="*/ 9 h 18"/>
                    <a:gd name="T60" fmla="*/ 19 w 27"/>
                    <a:gd name="T61" fmla="*/ 8 h 18"/>
                    <a:gd name="T62" fmla="*/ 17 w 27"/>
                    <a:gd name="T63" fmla="*/ 8 h 18"/>
                    <a:gd name="T64" fmla="*/ 14 w 27"/>
                    <a:gd name="T65" fmla="*/ 6 h 18"/>
                    <a:gd name="T66" fmla="*/ 15 w 27"/>
                    <a:gd name="T67" fmla="*/ 9 h 18"/>
                    <a:gd name="T68" fmla="*/ 11 w 27"/>
                    <a:gd name="T69" fmla="*/ 8 h 18"/>
                    <a:gd name="T70" fmla="*/ 9 w 27"/>
                    <a:gd name="T71" fmla="*/ 12 h 18"/>
                    <a:gd name="T72" fmla="*/ 9 w 27"/>
                    <a:gd name="T73" fmla="*/ 15 h 18"/>
                    <a:gd name="T74" fmla="*/ 7 w 27"/>
                    <a:gd name="T75" fmla="*/ 16 h 18"/>
                    <a:gd name="T76" fmla="*/ 7 w 27"/>
                    <a:gd name="T77" fmla="*/ 15 h 18"/>
                    <a:gd name="T78" fmla="*/ 7 w 27"/>
                    <a:gd name="T79" fmla="*/ 13 h 18"/>
                    <a:gd name="T80" fmla="*/ 6 w 27"/>
                    <a:gd name="T81" fmla="*/ 13 h 18"/>
                    <a:gd name="T82" fmla="*/ 4 w 27"/>
                    <a:gd name="T83" fmla="*/ 13 h 18"/>
                    <a:gd name="T84" fmla="*/ 25 w 27"/>
                    <a:gd name="T85" fmla="*/ 9 h 18"/>
                    <a:gd name="T86" fmla="*/ 24 w 27"/>
                    <a:gd name="T87" fmla="*/ 8 h 18"/>
                    <a:gd name="T88" fmla="*/ 23 w 27"/>
                    <a:gd name="T89" fmla="*/ 8 h 18"/>
                    <a:gd name="T90" fmla="*/ 25 w 27"/>
                    <a:gd name="T91" fmla="*/ 9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27" h="18">
                      <a:moveTo>
                        <a:pt x="2" y="7"/>
                      </a:moveTo>
                      <a:cubicBezTo>
                        <a:pt x="2" y="7"/>
                        <a:pt x="1" y="12"/>
                        <a:pt x="4" y="12"/>
                      </a:cubicBezTo>
                      <a:cubicBezTo>
                        <a:pt x="4" y="12"/>
                        <a:pt x="8" y="12"/>
                        <a:pt x="6" y="10"/>
                      </a:cubicBezTo>
                      <a:cubicBezTo>
                        <a:pt x="5" y="8"/>
                        <a:pt x="5" y="8"/>
                        <a:pt x="5" y="8"/>
                      </a:cubicBezTo>
                      <a:cubicBezTo>
                        <a:pt x="5" y="8"/>
                        <a:pt x="2" y="5"/>
                        <a:pt x="2" y="7"/>
                      </a:cubicBezTo>
                      <a:close/>
                      <a:moveTo>
                        <a:pt x="4" y="13"/>
                      </a:moveTo>
                      <a:cubicBezTo>
                        <a:pt x="0" y="13"/>
                        <a:pt x="1" y="10"/>
                        <a:pt x="1" y="10"/>
                      </a:cubicBezTo>
                      <a:cubicBezTo>
                        <a:pt x="2" y="2"/>
                        <a:pt x="3" y="2"/>
                        <a:pt x="3" y="2"/>
                      </a:cubicBezTo>
                      <a:cubicBezTo>
                        <a:pt x="9" y="7"/>
                        <a:pt x="9" y="11"/>
                        <a:pt x="9" y="11"/>
                      </a:cubicBezTo>
                      <a:cubicBezTo>
                        <a:pt x="10" y="10"/>
                        <a:pt x="9" y="8"/>
                        <a:pt x="9" y="8"/>
                      </a:cubicBezTo>
                      <a:cubicBezTo>
                        <a:pt x="8" y="6"/>
                        <a:pt x="10" y="6"/>
                        <a:pt x="10" y="6"/>
                      </a:cubicBezTo>
                      <a:cubicBezTo>
                        <a:pt x="11" y="7"/>
                        <a:pt x="12" y="6"/>
                        <a:pt x="12" y="6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0" y="4"/>
                        <a:pt x="10" y="3"/>
                        <a:pt x="10" y="3"/>
                      </a:cubicBezTo>
                      <a:cubicBezTo>
                        <a:pt x="11" y="2"/>
                        <a:pt x="12" y="3"/>
                        <a:pt x="12" y="3"/>
                      </a:cubicBezTo>
                      <a:cubicBezTo>
                        <a:pt x="12" y="4"/>
                        <a:pt x="20" y="7"/>
                        <a:pt x="20" y="7"/>
                      </a:cubicBezTo>
                      <a:cubicBezTo>
                        <a:pt x="21" y="8"/>
                        <a:pt x="21" y="7"/>
                        <a:pt x="21" y="7"/>
                      </a:cubicBezTo>
                      <a:cubicBezTo>
                        <a:pt x="21" y="7"/>
                        <a:pt x="21" y="5"/>
                        <a:pt x="21" y="5"/>
                      </a:cubicBezTo>
                      <a:cubicBezTo>
                        <a:pt x="21" y="5"/>
                        <a:pt x="18" y="3"/>
                        <a:pt x="18" y="3"/>
                      </a:cubicBezTo>
                      <a:cubicBezTo>
                        <a:pt x="16" y="3"/>
                        <a:pt x="17" y="1"/>
                        <a:pt x="17" y="1"/>
                      </a:cubicBezTo>
                      <a:cubicBezTo>
                        <a:pt x="17" y="1"/>
                        <a:pt x="19" y="0"/>
                        <a:pt x="19" y="0"/>
                      </a:cubicBezTo>
                      <a:cubicBezTo>
                        <a:pt x="21" y="0"/>
                        <a:pt x="20" y="1"/>
                        <a:pt x="20" y="1"/>
                      </a:cubicBezTo>
                      <a:cubicBezTo>
                        <a:pt x="18" y="2"/>
                        <a:pt x="19" y="2"/>
                        <a:pt x="19" y="2"/>
                      </a:cubicBezTo>
                      <a:cubicBezTo>
                        <a:pt x="22" y="5"/>
                        <a:pt x="22" y="5"/>
                        <a:pt x="22" y="5"/>
                      </a:cubicBezTo>
                      <a:cubicBezTo>
                        <a:pt x="23" y="5"/>
                        <a:pt x="23" y="5"/>
                        <a:pt x="23" y="5"/>
                      </a:cubicBezTo>
                      <a:cubicBezTo>
                        <a:pt x="23" y="7"/>
                        <a:pt x="24" y="7"/>
                        <a:pt x="24" y="7"/>
                      </a:cubicBezTo>
                      <a:cubicBezTo>
                        <a:pt x="26" y="8"/>
                        <a:pt x="26" y="8"/>
                        <a:pt x="26" y="8"/>
                      </a:cubicBezTo>
                      <a:cubicBezTo>
                        <a:pt x="27" y="9"/>
                        <a:pt x="27" y="9"/>
                        <a:pt x="27" y="9"/>
                      </a:cubicBezTo>
                      <a:cubicBezTo>
                        <a:pt x="27" y="9"/>
                        <a:pt x="27" y="11"/>
                        <a:pt x="27" y="11"/>
                      </a:cubicBezTo>
                      <a:cubicBezTo>
                        <a:pt x="22" y="11"/>
                        <a:pt x="21" y="9"/>
                        <a:pt x="21" y="9"/>
                      </a:cubicBezTo>
                      <a:cubicBezTo>
                        <a:pt x="19" y="9"/>
                        <a:pt x="19" y="8"/>
                        <a:pt x="19" y="8"/>
                      </a:cubicBezTo>
                      <a:cubicBezTo>
                        <a:pt x="18" y="8"/>
                        <a:pt x="17" y="8"/>
                        <a:pt x="17" y="8"/>
                      </a:cubicBezTo>
                      <a:cubicBezTo>
                        <a:pt x="17" y="7"/>
                        <a:pt x="15" y="6"/>
                        <a:pt x="14" y="6"/>
                      </a:cubicBezTo>
                      <a:cubicBezTo>
                        <a:pt x="16" y="8"/>
                        <a:pt x="15" y="9"/>
                        <a:pt x="15" y="9"/>
                      </a:cubicBezTo>
                      <a:cubicBezTo>
                        <a:pt x="11" y="8"/>
                        <a:pt x="11" y="8"/>
                        <a:pt x="11" y="8"/>
                      </a:cubicBezTo>
                      <a:cubicBezTo>
                        <a:pt x="11" y="12"/>
                        <a:pt x="9" y="12"/>
                        <a:pt x="9" y="12"/>
                      </a:cubicBezTo>
                      <a:cubicBezTo>
                        <a:pt x="9" y="15"/>
                        <a:pt x="9" y="15"/>
                        <a:pt x="9" y="15"/>
                      </a:cubicBezTo>
                      <a:cubicBezTo>
                        <a:pt x="8" y="18"/>
                        <a:pt x="7" y="16"/>
                        <a:pt x="7" y="16"/>
                      </a:cubicBezTo>
                      <a:cubicBezTo>
                        <a:pt x="6" y="15"/>
                        <a:pt x="7" y="15"/>
                        <a:pt x="7" y="15"/>
                      </a:cubicBezTo>
                      <a:cubicBezTo>
                        <a:pt x="7" y="13"/>
                        <a:pt x="7" y="13"/>
                        <a:pt x="7" y="13"/>
                      </a:cubicBezTo>
                      <a:cubicBezTo>
                        <a:pt x="7" y="12"/>
                        <a:pt x="6" y="13"/>
                        <a:pt x="6" y="13"/>
                      </a:cubicBezTo>
                      <a:cubicBezTo>
                        <a:pt x="4" y="13"/>
                        <a:pt x="4" y="13"/>
                        <a:pt x="4" y="13"/>
                      </a:cubicBezTo>
                      <a:close/>
                      <a:moveTo>
                        <a:pt x="25" y="9"/>
                      </a:moveTo>
                      <a:cubicBezTo>
                        <a:pt x="24" y="8"/>
                        <a:pt x="24" y="8"/>
                        <a:pt x="24" y="8"/>
                      </a:cubicBezTo>
                      <a:cubicBezTo>
                        <a:pt x="24" y="8"/>
                        <a:pt x="23" y="8"/>
                        <a:pt x="23" y="8"/>
                      </a:cubicBezTo>
                      <a:cubicBezTo>
                        <a:pt x="22" y="8"/>
                        <a:pt x="25" y="9"/>
                        <a:pt x="25" y="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31" name="îSḻîḍe"/>
                <p:cNvSpPr/>
                <p:nvPr/>
              </p:nvSpPr>
              <p:spPr bwMode="auto">
                <a:xfrm>
                  <a:off x="5249863" y="3201988"/>
                  <a:ext cx="26988" cy="23813"/>
                </a:xfrm>
                <a:custGeom>
                  <a:avLst/>
                  <a:gdLst>
                    <a:gd name="T0" fmla="*/ 2 w 8"/>
                    <a:gd name="T1" fmla="*/ 6 h 7"/>
                    <a:gd name="T2" fmla="*/ 5 w 8"/>
                    <a:gd name="T3" fmla="*/ 2 h 7"/>
                    <a:gd name="T4" fmla="*/ 6 w 8"/>
                    <a:gd name="T5" fmla="*/ 2 h 7"/>
                    <a:gd name="T6" fmla="*/ 6 w 8"/>
                    <a:gd name="T7" fmla="*/ 6 h 7"/>
                    <a:gd name="T8" fmla="*/ 2 w 8"/>
                    <a:gd name="T9" fmla="*/ 7 h 7"/>
                    <a:gd name="T10" fmla="*/ 2 w 8"/>
                    <a:gd name="T11" fmla="*/ 6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8" h="7">
                      <a:moveTo>
                        <a:pt x="2" y="6"/>
                      </a:moveTo>
                      <a:cubicBezTo>
                        <a:pt x="3" y="6"/>
                        <a:pt x="5" y="2"/>
                        <a:pt x="5" y="2"/>
                      </a:cubicBezTo>
                      <a:cubicBezTo>
                        <a:pt x="5" y="0"/>
                        <a:pt x="6" y="2"/>
                        <a:pt x="6" y="2"/>
                      </a:cubicBezTo>
                      <a:cubicBezTo>
                        <a:pt x="8" y="4"/>
                        <a:pt x="6" y="6"/>
                        <a:pt x="6" y="6"/>
                      </a:cubicBezTo>
                      <a:cubicBezTo>
                        <a:pt x="5" y="6"/>
                        <a:pt x="2" y="7"/>
                        <a:pt x="2" y="7"/>
                      </a:cubicBezTo>
                      <a:cubicBezTo>
                        <a:pt x="0" y="7"/>
                        <a:pt x="2" y="6"/>
                        <a:pt x="2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32" name="iSḷíḍê"/>
                <p:cNvSpPr/>
                <p:nvPr/>
              </p:nvSpPr>
              <p:spPr bwMode="auto">
                <a:xfrm>
                  <a:off x="5207000" y="3162301"/>
                  <a:ext cx="85725" cy="39687"/>
                </a:xfrm>
                <a:custGeom>
                  <a:avLst/>
                  <a:gdLst>
                    <a:gd name="T0" fmla="*/ 16 w 26"/>
                    <a:gd name="T1" fmla="*/ 1 h 12"/>
                    <a:gd name="T2" fmla="*/ 17 w 26"/>
                    <a:gd name="T3" fmla="*/ 2 h 12"/>
                    <a:gd name="T4" fmla="*/ 15 w 26"/>
                    <a:gd name="T5" fmla="*/ 4 h 12"/>
                    <a:gd name="T6" fmla="*/ 20 w 26"/>
                    <a:gd name="T7" fmla="*/ 3 h 12"/>
                    <a:gd name="T8" fmla="*/ 20 w 26"/>
                    <a:gd name="T9" fmla="*/ 3 h 12"/>
                    <a:gd name="T10" fmla="*/ 21 w 26"/>
                    <a:gd name="T11" fmla="*/ 0 h 12"/>
                    <a:gd name="T12" fmla="*/ 22 w 26"/>
                    <a:gd name="T13" fmla="*/ 1 h 12"/>
                    <a:gd name="T14" fmla="*/ 23 w 26"/>
                    <a:gd name="T15" fmla="*/ 4 h 12"/>
                    <a:gd name="T16" fmla="*/ 25 w 26"/>
                    <a:gd name="T17" fmla="*/ 4 h 12"/>
                    <a:gd name="T18" fmla="*/ 26 w 26"/>
                    <a:gd name="T19" fmla="*/ 4 h 12"/>
                    <a:gd name="T20" fmla="*/ 26 w 26"/>
                    <a:gd name="T21" fmla="*/ 6 h 12"/>
                    <a:gd name="T22" fmla="*/ 22 w 26"/>
                    <a:gd name="T23" fmla="*/ 6 h 12"/>
                    <a:gd name="T24" fmla="*/ 11 w 26"/>
                    <a:gd name="T25" fmla="*/ 11 h 12"/>
                    <a:gd name="T26" fmla="*/ 3 w 26"/>
                    <a:gd name="T27" fmla="*/ 12 h 12"/>
                    <a:gd name="T28" fmla="*/ 2 w 26"/>
                    <a:gd name="T29" fmla="*/ 11 h 12"/>
                    <a:gd name="T30" fmla="*/ 12 w 26"/>
                    <a:gd name="T31" fmla="*/ 8 h 12"/>
                    <a:gd name="T32" fmla="*/ 15 w 26"/>
                    <a:gd name="T33" fmla="*/ 7 h 12"/>
                    <a:gd name="T34" fmla="*/ 13 w 26"/>
                    <a:gd name="T35" fmla="*/ 5 h 12"/>
                    <a:gd name="T36" fmla="*/ 16 w 26"/>
                    <a:gd name="T37" fmla="*/ 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6" h="12">
                      <a:moveTo>
                        <a:pt x="16" y="1"/>
                      </a:moveTo>
                      <a:cubicBezTo>
                        <a:pt x="16" y="1"/>
                        <a:pt x="17" y="1"/>
                        <a:pt x="17" y="2"/>
                      </a:cubicBezTo>
                      <a:cubicBezTo>
                        <a:pt x="17" y="2"/>
                        <a:pt x="15" y="2"/>
                        <a:pt x="15" y="4"/>
                      </a:cubicBezTo>
                      <a:cubicBezTo>
                        <a:pt x="20" y="3"/>
                        <a:pt x="20" y="3"/>
                        <a:pt x="20" y="3"/>
                      </a:cubicBezTo>
                      <a:cubicBezTo>
                        <a:pt x="20" y="3"/>
                        <a:pt x="20" y="3"/>
                        <a:pt x="20" y="3"/>
                      </a:cubicBezTo>
                      <a:cubicBezTo>
                        <a:pt x="20" y="3"/>
                        <a:pt x="21" y="1"/>
                        <a:pt x="21" y="0"/>
                      </a:cubicBezTo>
                      <a:cubicBezTo>
                        <a:pt x="21" y="0"/>
                        <a:pt x="22" y="0"/>
                        <a:pt x="22" y="1"/>
                      </a:cubicBezTo>
                      <a:cubicBezTo>
                        <a:pt x="22" y="1"/>
                        <a:pt x="23" y="3"/>
                        <a:pt x="23" y="4"/>
                      </a:cubicBezTo>
                      <a:cubicBezTo>
                        <a:pt x="25" y="4"/>
                        <a:pt x="25" y="4"/>
                        <a:pt x="25" y="4"/>
                      </a:cubicBezTo>
                      <a:cubicBezTo>
                        <a:pt x="25" y="4"/>
                        <a:pt x="26" y="4"/>
                        <a:pt x="26" y="4"/>
                      </a:cubicBezTo>
                      <a:cubicBezTo>
                        <a:pt x="26" y="6"/>
                        <a:pt x="26" y="6"/>
                        <a:pt x="26" y="6"/>
                      </a:cubicBezTo>
                      <a:cubicBezTo>
                        <a:pt x="26" y="6"/>
                        <a:pt x="24" y="6"/>
                        <a:pt x="22" y="6"/>
                      </a:cubicBezTo>
                      <a:cubicBezTo>
                        <a:pt x="22" y="6"/>
                        <a:pt x="21" y="8"/>
                        <a:pt x="11" y="11"/>
                      </a:cubicBezTo>
                      <a:cubicBezTo>
                        <a:pt x="11" y="11"/>
                        <a:pt x="4" y="12"/>
                        <a:pt x="3" y="12"/>
                      </a:cubicBezTo>
                      <a:cubicBezTo>
                        <a:pt x="3" y="12"/>
                        <a:pt x="0" y="11"/>
                        <a:pt x="2" y="11"/>
                      </a:cubicBezTo>
                      <a:cubicBezTo>
                        <a:pt x="2" y="11"/>
                        <a:pt x="8" y="11"/>
                        <a:pt x="12" y="8"/>
                      </a:cubicBezTo>
                      <a:cubicBezTo>
                        <a:pt x="12" y="8"/>
                        <a:pt x="15" y="7"/>
                        <a:pt x="15" y="7"/>
                      </a:cubicBezTo>
                      <a:cubicBezTo>
                        <a:pt x="15" y="7"/>
                        <a:pt x="13" y="6"/>
                        <a:pt x="13" y="5"/>
                      </a:cubicBezTo>
                      <a:cubicBezTo>
                        <a:pt x="13" y="5"/>
                        <a:pt x="14" y="2"/>
                        <a:pt x="16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 dirty="0">
                    <a:cs typeface="+mn-ea"/>
                    <a:sym typeface="+mn-lt"/>
                  </a:endParaRPr>
                </a:p>
              </p:txBody>
            </p:sp>
            <p:sp>
              <p:nvSpPr>
                <p:cNvPr id="133" name="ïṩ1íḓè"/>
                <p:cNvSpPr/>
                <p:nvPr/>
              </p:nvSpPr>
              <p:spPr bwMode="auto">
                <a:xfrm>
                  <a:off x="5041900" y="3201988"/>
                  <a:ext cx="15875" cy="14288"/>
                </a:xfrm>
                <a:custGeom>
                  <a:avLst/>
                  <a:gdLst>
                    <a:gd name="T0" fmla="*/ 5 w 5"/>
                    <a:gd name="T1" fmla="*/ 1 h 4"/>
                    <a:gd name="T2" fmla="*/ 5 w 5"/>
                    <a:gd name="T3" fmla="*/ 2 h 4"/>
                    <a:gd name="T4" fmla="*/ 4 w 5"/>
                    <a:gd name="T5" fmla="*/ 3 h 4"/>
                    <a:gd name="T6" fmla="*/ 2 w 5"/>
                    <a:gd name="T7" fmla="*/ 2 h 4"/>
                    <a:gd name="T8" fmla="*/ 2 w 5"/>
                    <a:gd name="T9" fmla="*/ 1 h 4"/>
                    <a:gd name="T10" fmla="*/ 4 w 5"/>
                    <a:gd name="T11" fmla="*/ 0 h 4"/>
                    <a:gd name="T12" fmla="*/ 5 w 5"/>
                    <a:gd name="T13" fmla="*/ 1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" h="4">
                      <a:moveTo>
                        <a:pt x="5" y="1"/>
                      </a:moveTo>
                      <a:cubicBezTo>
                        <a:pt x="5" y="2"/>
                        <a:pt x="5" y="2"/>
                        <a:pt x="5" y="2"/>
                      </a:cubicBezTo>
                      <a:cubicBezTo>
                        <a:pt x="5" y="4"/>
                        <a:pt x="4" y="3"/>
                        <a:pt x="4" y="3"/>
                      </a:cubicBezTo>
                      <a:cubicBezTo>
                        <a:pt x="3" y="2"/>
                        <a:pt x="2" y="2"/>
                        <a:pt x="2" y="2"/>
                      </a:cubicBezTo>
                      <a:cubicBezTo>
                        <a:pt x="0" y="1"/>
                        <a:pt x="2" y="1"/>
                        <a:pt x="2" y="1"/>
                      </a:cubicBez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5" y="0"/>
                        <a:pt x="5" y="1"/>
                        <a:pt x="5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34" name="iṥḷîḑê"/>
                <p:cNvSpPr/>
                <p:nvPr/>
              </p:nvSpPr>
              <p:spPr bwMode="auto">
                <a:xfrm>
                  <a:off x="5011738" y="3146426"/>
                  <a:ext cx="39688" cy="85725"/>
                </a:xfrm>
                <a:custGeom>
                  <a:avLst/>
                  <a:gdLst>
                    <a:gd name="T0" fmla="*/ 4 w 12"/>
                    <a:gd name="T1" fmla="*/ 19 h 26"/>
                    <a:gd name="T2" fmla="*/ 4 w 12"/>
                    <a:gd name="T3" fmla="*/ 14 h 26"/>
                    <a:gd name="T4" fmla="*/ 1 w 12"/>
                    <a:gd name="T5" fmla="*/ 13 h 26"/>
                    <a:gd name="T6" fmla="*/ 2 w 12"/>
                    <a:gd name="T7" fmla="*/ 12 h 26"/>
                    <a:gd name="T8" fmla="*/ 3 w 12"/>
                    <a:gd name="T9" fmla="*/ 10 h 26"/>
                    <a:gd name="T10" fmla="*/ 3 w 12"/>
                    <a:gd name="T11" fmla="*/ 2 h 26"/>
                    <a:gd name="T12" fmla="*/ 4 w 12"/>
                    <a:gd name="T13" fmla="*/ 1 h 26"/>
                    <a:gd name="T14" fmla="*/ 4 w 12"/>
                    <a:gd name="T15" fmla="*/ 2 h 26"/>
                    <a:gd name="T16" fmla="*/ 5 w 12"/>
                    <a:gd name="T17" fmla="*/ 6 h 26"/>
                    <a:gd name="T18" fmla="*/ 6 w 12"/>
                    <a:gd name="T19" fmla="*/ 3 h 26"/>
                    <a:gd name="T20" fmla="*/ 7 w 12"/>
                    <a:gd name="T21" fmla="*/ 2 h 26"/>
                    <a:gd name="T22" fmla="*/ 8 w 12"/>
                    <a:gd name="T23" fmla="*/ 2 h 26"/>
                    <a:gd name="T24" fmla="*/ 8 w 12"/>
                    <a:gd name="T25" fmla="*/ 6 h 26"/>
                    <a:gd name="T26" fmla="*/ 6 w 12"/>
                    <a:gd name="T27" fmla="*/ 9 h 26"/>
                    <a:gd name="T28" fmla="*/ 6 w 12"/>
                    <a:gd name="T29" fmla="*/ 10 h 26"/>
                    <a:gd name="T30" fmla="*/ 8 w 12"/>
                    <a:gd name="T31" fmla="*/ 11 h 26"/>
                    <a:gd name="T32" fmla="*/ 8 w 12"/>
                    <a:gd name="T33" fmla="*/ 11 h 26"/>
                    <a:gd name="T34" fmla="*/ 8 w 12"/>
                    <a:gd name="T35" fmla="*/ 12 h 26"/>
                    <a:gd name="T36" fmla="*/ 9 w 12"/>
                    <a:gd name="T37" fmla="*/ 13 h 26"/>
                    <a:gd name="T38" fmla="*/ 9 w 12"/>
                    <a:gd name="T39" fmla="*/ 17 h 26"/>
                    <a:gd name="T40" fmla="*/ 11 w 12"/>
                    <a:gd name="T41" fmla="*/ 21 h 26"/>
                    <a:gd name="T42" fmla="*/ 12 w 12"/>
                    <a:gd name="T43" fmla="*/ 24 h 26"/>
                    <a:gd name="T44" fmla="*/ 8 w 12"/>
                    <a:gd name="T45" fmla="*/ 23 h 26"/>
                    <a:gd name="T46" fmla="*/ 8 w 12"/>
                    <a:gd name="T47" fmla="*/ 25 h 26"/>
                    <a:gd name="T48" fmla="*/ 7 w 12"/>
                    <a:gd name="T49" fmla="*/ 26 h 26"/>
                    <a:gd name="T50" fmla="*/ 6 w 12"/>
                    <a:gd name="T51" fmla="*/ 24 h 26"/>
                    <a:gd name="T52" fmla="*/ 6 w 12"/>
                    <a:gd name="T53" fmla="*/ 23 h 26"/>
                    <a:gd name="T54" fmla="*/ 8 w 12"/>
                    <a:gd name="T55" fmla="*/ 21 h 26"/>
                    <a:gd name="T56" fmla="*/ 7 w 12"/>
                    <a:gd name="T57" fmla="*/ 18 h 26"/>
                    <a:gd name="T58" fmla="*/ 7 w 12"/>
                    <a:gd name="T59" fmla="*/ 18 h 26"/>
                    <a:gd name="T60" fmla="*/ 6 w 12"/>
                    <a:gd name="T61" fmla="*/ 20 h 26"/>
                    <a:gd name="T62" fmla="*/ 4 w 12"/>
                    <a:gd name="T63" fmla="*/ 20 h 26"/>
                    <a:gd name="T64" fmla="*/ 4 w 12"/>
                    <a:gd name="T65" fmla="*/ 19 h 26"/>
                    <a:gd name="T66" fmla="*/ 6 w 12"/>
                    <a:gd name="T67" fmla="*/ 16 h 26"/>
                    <a:gd name="T68" fmla="*/ 6 w 12"/>
                    <a:gd name="T69" fmla="*/ 15 h 26"/>
                    <a:gd name="T70" fmla="*/ 5 w 12"/>
                    <a:gd name="T71" fmla="*/ 11 h 26"/>
                    <a:gd name="T72" fmla="*/ 5 w 12"/>
                    <a:gd name="T73" fmla="*/ 14 h 26"/>
                    <a:gd name="T74" fmla="*/ 5 w 12"/>
                    <a:gd name="T75" fmla="*/ 18 h 26"/>
                    <a:gd name="T76" fmla="*/ 6 w 12"/>
                    <a:gd name="T77" fmla="*/ 16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12" h="26">
                      <a:moveTo>
                        <a:pt x="4" y="19"/>
                      </a:moveTo>
                      <a:cubicBezTo>
                        <a:pt x="4" y="14"/>
                        <a:pt x="4" y="14"/>
                        <a:pt x="4" y="14"/>
                      </a:cubicBezTo>
                      <a:cubicBezTo>
                        <a:pt x="1" y="13"/>
                        <a:pt x="1" y="13"/>
                        <a:pt x="1" y="13"/>
                      </a:cubicBezTo>
                      <a:cubicBezTo>
                        <a:pt x="0" y="12"/>
                        <a:pt x="2" y="12"/>
                        <a:pt x="2" y="12"/>
                      </a:cubicBezTo>
                      <a:cubicBezTo>
                        <a:pt x="3" y="10"/>
                        <a:pt x="3" y="10"/>
                        <a:pt x="3" y="10"/>
                      </a:cubicBezTo>
                      <a:cubicBezTo>
                        <a:pt x="3" y="2"/>
                        <a:pt x="3" y="2"/>
                        <a:pt x="3" y="2"/>
                      </a:cubicBezTo>
                      <a:cubicBezTo>
                        <a:pt x="2" y="0"/>
                        <a:pt x="4" y="1"/>
                        <a:pt x="4" y="1"/>
                      </a:cubicBezTo>
                      <a:cubicBezTo>
                        <a:pt x="4" y="2"/>
                        <a:pt x="4" y="2"/>
                        <a:pt x="4" y="2"/>
                      </a:cubicBezTo>
                      <a:cubicBezTo>
                        <a:pt x="5" y="3"/>
                        <a:pt x="5" y="6"/>
                        <a:pt x="5" y="6"/>
                      </a:cubicBezTo>
                      <a:cubicBezTo>
                        <a:pt x="5" y="5"/>
                        <a:pt x="6" y="4"/>
                        <a:pt x="6" y="3"/>
                      </a:cubicBezTo>
                      <a:cubicBezTo>
                        <a:pt x="7" y="3"/>
                        <a:pt x="7" y="2"/>
                        <a:pt x="7" y="2"/>
                      </a:cubicBezTo>
                      <a:cubicBezTo>
                        <a:pt x="8" y="2"/>
                        <a:pt x="8" y="2"/>
                        <a:pt x="8" y="2"/>
                      </a:cubicBezTo>
                      <a:cubicBezTo>
                        <a:pt x="8" y="6"/>
                        <a:pt x="8" y="6"/>
                        <a:pt x="8" y="6"/>
                      </a:cubicBezTo>
                      <a:cubicBezTo>
                        <a:pt x="6" y="9"/>
                        <a:pt x="6" y="9"/>
                        <a:pt x="6" y="9"/>
                      </a:cubicBezTo>
                      <a:cubicBezTo>
                        <a:pt x="5" y="11"/>
                        <a:pt x="6" y="10"/>
                        <a:pt x="6" y="10"/>
                      </a:cubicBezTo>
                      <a:cubicBezTo>
                        <a:pt x="7" y="10"/>
                        <a:pt x="8" y="11"/>
                        <a:pt x="8" y="11"/>
                      </a:cubicBezTo>
                      <a:cubicBezTo>
                        <a:pt x="8" y="11"/>
                        <a:pt x="8" y="11"/>
                        <a:pt x="8" y="11"/>
                      </a:cubicBezTo>
                      <a:cubicBezTo>
                        <a:pt x="8" y="12"/>
                        <a:pt x="8" y="12"/>
                        <a:pt x="8" y="12"/>
                      </a:cubicBezTo>
                      <a:cubicBezTo>
                        <a:pt x="9" y="13"/>
                        <a:pt x="9" y="13"/>
                        <a:pt x="9" y="13"/>
                      </a:cubicBezTo>
                      <a:cubicBezTo>
                        <a:pt x="8" y="16"/>
                        <a:pt x="9" y="17"/>
                        <a:pt x="9" y="17"/>
                      </a:cubicBezTo>
                      <a:cubicBezTo>
                        <a:pt x="11" y="21"/>
                        <a:pt x="11" y="21"/>
                        <a:pt x="11" y="21"/>
                      </a:cubicBezTo>
                      <a:cubicBezTo>
                        <a:pt x="12" y="22"/>
                        <a:pt x="12" y="24"/>
                        <a:pt x="12" y="24"/>
                      </a:cubicBezTo>
                      <a:cubicBezTo>
                        <a:pt x="8" y="23"/>
                        <a:pt x="8" y="23"/>
                        <a:pt x="8" y="23"/>
                      </a:cubicBezTo>
                      <a:cubicBezTo>
                        <a:pt x="8" y="25"/>
                        <a:pt x="8" y="25"/>
                        <a:pt x="8" y="25"/>
                      </a:cubicBezTo>
                      <a:cubicBezTo>
                        <a:pt x="8" y="26"/>
                        <a:pt x="7" y="26"/>
                        <a:pt x="7" y="26"/>
                      </a:cubicBezTo>
                      <a:cubicBezTo>
                        <a:pt x="4" y="26"/>
                        <a:pt x="6" y="24"/>
                        <a:pt x="6" y="24"/>
                      </a:cubicBezTo>
                      <a:cubicBezTo>
                        <a:pt x="6" y="23"/>
                        <a:pt x="6" y="23"/>
                        <a:pt x="6" y="23"/>
                      </a:cubicBezTo>
                      <a:cubicBezTo>
                        <a:pt x="7" y="23"/>
                        <a:pt x="8" y="21"/>
                        <a:pt x="8" y="21"/>
                      </a:cubicBezTo>
                      <a:cubicBezTo>
                        <a:pt x="7" y="18"/>
                        <a:pt x="7" y="18"/>
                        <a:pt x="7" y="18"/>
                      </a:cubicBezTo>
                      <a:cubicBezTo>
                        <a:pt x="7" y="18"/>
                        <a:pt x="7" y="18"/>
                        <a:pt x="7" y="18"/>
                      </a:cubicBezTo>
                      <a:cubicBezTo>
                        <a:pt x="6" y="20"/>
                        <a:pt x="6" y="20"/>
                        <a:pt x="6" y="20"/>
                      </a:cubicBezTo>
                      <a:cubicBezTo>
                        <a:pt x="4" y="20"/>
                        <a:pt x="4" y="20"/>
                        <a:pt x="4" y="20"/>
                      </a:cubicBezTo>
                      <a:cubicBezTo>
                        <a:pt x="4" y="19"/>
                        <a:pt x="4" y="19"/>
                        <a:pt x="4" y="19"/>
                      </a:cubicBezTo>
                      <a:close/>
                      <a:moveTo>
                        <a:pt x="6" y="16"/>
                      </a:moveTo>
                      <a:cubicBezTo>
                        <a:pt x="6" y="16"/>
                        <a:pt x="6" y="16"/>
                        <a:pt x="6" y="15"/>
                      </a:cubicBezTo>
                      <a:cubicBezTo>
                        <a:pt x="6" y="15"/>
                        <a:pt x="6" y="12"/>
                        <a:pt x="5" y="11"/>
                      </a:cubicBezTo>
                      <a:cubicBezTo>
                        <a:pt x="5" y="11"/>
                        <a:pt x="4" y="12"/>
                        <a:pt x="5" y="14"/>
                      </a:cubicBezTo>
                      <a:cubicBezTo>
                        <a:pt x="5" y="18"/>
                        <a:pt x="5" y="18"/>
                        <a:pt x="5" y="18"/>
                      </a:cubicBezTo>
                      <a:lnTo>
                        <a:pt x="6" y="1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35" name="íṥľidé"/>
                <p:cNvSpPr/>
                <p:nvPr/>
              </p:nvSpPr>
              <p:spPr bwMode="auto">
                <a:xfrm>
                  <a:off x="4905375" y="3313113"/>
                  <a:ext cx="17463" cy="25400"/>
                </a:xfrm>
                <a:custGeom>
                  <a:avLst/>
                  <a:gdLst>
                    <a:gd name="T0" fmla="*/ 4 w 5"/>
                    <a:gd name="T1" fmla="*/ 1 h 8"/>
                    <a:gd name="T2" fmla="*/ 4 w 5"/>
                    <a:gd name="T3" fmla="*/ 2 h 8"/>
                    <a:gd name="T4" fmla="*/ 3 w 5"/>
                    <a:gd name="T5" fmla="*/ 6 h 8"/>
                    <a:gd name="T6" fmla="*/ 2 w 5"/>
                    <a:gd name="T7" fmla="*/ 7 h 8"/>
                    <a:gd name="T8" fmla="*/ 1 w 5"/>
                    <a:gd name="T9" fmla="*/ 2 h 8"/>
                    <a:gd name="T10" fmla="*/ 1 w 5"/>
                    <a:gd name="T11" fmla="*/ 0 h 8"/>
                    <a:gd name="T12" fmla="*/ 4 w 5"/>
                    <a:gd name="T13" fmla="*/ 1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" h="8">
                      <a:moveTo>
                        <a:pt x="4" y="1"/>
                      </a:moveTo>
                      <a:cubicBezTo>
                        <a:pt x="5" y="1"/>
                        <a:pt x="4" y="2"/>
                        <a:pt x="4" y="2"/>
                      </a:cubicBezTo>
                      <a:cubicBezTo>
                        <a:pt x="4" y="3"/>
                        <a:pt x="3" y="6"/>
                        <a:pt x="3" y="6"/>
                      </a:cubicBezTo>
                      <a:cubicBezTo>
                        <a:pt x="2" y="8"/>
                        <a:pt x="2" y="7"/>
                        <a:pt x="2" y="7"/>
                      </a:cubicBezTo>
                      <a:cubicBezTo>
                        <a:pt x="2" y="5"/>
                        <a:pt x="1" y="2"/>
                        <a:pt x="1" y="2"/>
                      </a:cubicBezTo>
                      <a:cubicBezTo>
                        <a:pt x="0" y="1"/>
                        <a:pt x="1" y="0"/>
                        <a:pt x="1" y="0"/>
                      </a:cubicBezTo>
                      <a:lnTo>
                        <a:pt x="4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36" name="iṧľïḓé"/>
                <p:cNvSpPr/>
                <p:nvPr/>
              </p:nvSpPr>
              <p:spPr bwMode="auto">
                <a:xfrm>
                  <a:off x="4865688" y="3305176"/>
                  <a:ext cx="26988" cy="26988"/>
                </a:xfrm>
                <a:custGeom>
                  <a:avLst/>
                  <a:gdLst>
                    <a:gd name="T0" fmla="*/ 7 w 8"/>
                    <a:gd name="T1" fmla="*/ 5 h 8"/>
                    <a:gd name="T2" fmla="*/ 8 w 8"/>
                    <a:gd name="T3" fmla="*/ 8 h 8"/>
                    <a:gd name="T4" fmla="*/ 7 w 8"/>
                    <a:gd name="T5" fmla="*/ 8 h 8"/>
                    <a:gd name="T6" fmla="*/ 6 w 8"/>
                    <a:gd name="T7" fmla="*/ 6 h 8"/>
                    <a:gd name="T8" fmla="*/ 3 w 8"/>
                    <a:gd name="T9" fmla="*/ 2 h 8"/>
                    <a:gd name="T10" fmla="*/ 1 w 8"/>
                    <a:gd name="T11" fmla="*/ 0 h 8"/>
                    <a:gd name="T12" fmla="*/ 1 w 8"/>
                    <a:gd name="T13" fmla="*/ 0 h 8"/>
                    <a:gd name="T14" fmla="*/ 4 w 8"/>
                    <a:gd name="T15" fmla="*/ 0 h 8"/>
                    <a:gd name="T16" fmla="*/ 7 w 8"/>
                    <a:gd name="T17" fmla="*/ 5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8" h="8">
                      <a:moveTo>
                        <a:pt x="7" y="5"/>
                      </a:moveTo>
                      <a:cubicBezTo>
                        <a:pt x="8" y="6"/>
                        <a:pt x="8" y="8"/>
                        <a:pt x="8" y="8"/>
                      </a:cubicBezTo>
                      <a:cubicBezTo>
                        <a:pt x="7" y="8"/>
                        <a:pt x="7" y="8"/>
                        <a:pt x="7" y="8"/>
                      </a:cubicBezTo>
                      <a:cubicBezTo>
                        <a:pt x="7" y="7"/>
                        <a:pt x="6" y="6"/>
                        <a:pt x="6" y="6"/>
                      </a:cubicBezTo>
                      <a:cubicBezTo>
                        <a:pt x="3" y="2"/>
                        <a:pt x="3" y="2"/>
                        <a:pt x="3" y="2"/>
                      </a:cubicBezTo>
                      <a:cubicBezTo>
                        <a:pt x="2" y="0"/>
                        <a:pt x="1" y="1"/>
                        <a:pt x="1" y="0"/>
                      </a:cubicBezTo>
                      <a:cubicBezTo>
                        <a:pt x="0" y="0"/>
                        <a:pt x="1" y="0"/>
                        <a:pt x="1" y="0"/>
                      </a:cubicBez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5" y="2"/>
                        <a:pt x="7" y="5"/>
                        <a:pt x="7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37" name="iṥḷïdé"/>
                <p:cNvSpPr/>
                <p:nvPr/>
              </p:nvSpPr>
              <p:spPr bwMode="auto">
                <a:xfrm>
                  <a:off x="4876800" y="3325813"/>
                  <a:ext cx="25400" cy="53975"/>
                </a:xfrm>
                <a:custGeom>
                  <a:avLst/>
                  <a:gdLst>
                    <a:gd name="T0" fmla="*/ 6 w 8"/>
                    <a:gd name="T1" fmla="*/ 1 h 16"/>
                    <a:gd name="T2" fmla="*/ 7 w 8"/>
                    <a:gd name="T3" fmla="*/ 1 h 16"/>
                    <a:gd name="T4" fmla="*/ 8 w 8"/>
                    <a:gd name="T5" fmla="*/ 6 h 16"/>
                    <a:gd name="T6" fmla="*/ 8 w 8"/>
                    <a:gd name="T7" fmla="*/ 10 h 16"/>
                    <a:gd name="T8" fmla="*/ 6 w 8"/>
                    <a:gd name="T9" fmla="*/ 16 h 16"/>
                    <a:gd name="T10" fmla="*/ 3 w 8"/>
                    <a:gd name="T11" fmla="*/ 15 h 16"/>
                    <a:gd name="T12" fmla="*/ 1 w 8"/>
                    <a:gd name="T13" fmla="*/ 9 h 16"/>
                    <a:gd name="T14" fmla="*/ 1 w 8"/>
                    <a:gd name="T15" fmla="*/ 9 h 16"/>
                    <a:gd name="T16" fmla="*/ 5 w 8"/>
                    <a:gd name="T17" fmla="*/ 12 h 16"/>
                    <a:gd name="T18" fmla="*/ 5 w 8"/>
                    <a:gd name="T19" fmla="*/ 12 h 16"/>
                    <a:gd name="T20" fmla="*/ 5 w 8"/>
                    <a:gd name="T21" fmla="*/ 10 h 16"/>
                    <a:gd name="T22" fmla="*/ 6 w 8"/>
                    <a:gd name="T23" fmla="*/ 6 h 16"/>
                    <a:gd name="T24" fmla="*/ 6 w 8"/>
                    <a:gd name="T25" fmla="*/ 1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8" h="16">
                      <a:moveTo>
                        <a:pt x="6" y="1"/>
                      </a:moveTo>
                      <a:cubicBezTo>
                        <a:pt x="7" y="0"/>
                        <a:pt x="7" y="1"/>
                        <a:pt x="7" y="1"/>
                      </a:cubicBezTo>
                      <a:cubicBezTo>
                        <a:pt x="8" y="3"/>
                        <a:pt x="8" y="6"/>
                        <a:pt x="8" y="6"/>
                      </a:cubicBezTo>
                      <a:cubicBezTo>
                        <a:pt x="8" y="7"/>
                        <a:pt x="8" y="10"/>
                        <a:pt x="8" y="10"/>
                      </a:cubicBezTo>
                      <a:cubicBezTo>
                        <a:pt x="8" y="12"/>
                        <a:pt x="6" y="16"/>
                        <a:pt x="6" y="16"/>
                      </a:cubicBezTo>
                      <a:cubicBezTo>
                        <a:pt x="5" y="16"/>
                        <a:pt x="3" y="15"/>
                        <a:pt x="3" y="15"/>
                      </a:cubicBezTo>
                      <a:cubicBezTo>
                        <a:pt x="3" y="14"/>
                        <a:pt x="1" y="9"/>
                        <a:pt x="1" y="9"/>
                      </a:cubicBezTo>
                      <a:cubicBezTo>
                        <a:pt x="0" y="9"/>
                        <a:pt x="1" y="9"/>
                        <a:pt x="1" y="9"/>
                      </a:cubicBezTo>
                      <a:cubicBezTo>
                        <a:pt x="3" y="8"/>
                        <a:pt x="5" y="12"/>
                        <a:pt x="5" y="12"/>
                      </a:cubicBezTo>
                      <a:cubicBezTo>
                        <a:pt x="5" y="12"/>
                        <a:pt x="5" y="12"/>
                        <a:pt x="5" y="12"/>
                      </a:cubicBezTo>
                      <a:cubicBezTo>
                        <a:pt x="5" y="12"/>
                        <a:pt x="5" y="10"/>
                        <a:pt x="5" y="10"/>
                      </a:cubicBezTo>
                      <a:cubicBezTo>
                        <a:pt x="6" y="9"/>
                        <a:pt x="6" y="6"/>
                        <a:pt x="6" y="6"/>
                      </a:cubicBezTo>
                      <a:cubicBezTo>
                        <a:pt x="7" y="5"/>
                        <a:pt x="6" y="1"/>
                        <a:pt x="6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38" name="íṣḻíde"/>
                <p:cNvSpPr/>
                <p:nvPr/>
              </p:nvSpPr>
              <p:spPr bwMode="auto">
                <a:xfrm>
                  <a:off x="5075238" y="3586163"/>
                  <a:ext cx="15875" cy="46038"/>
                </a:xfrm>
                <a:custGeom>
                  <a:avLst/>
                  <a:gdLst>
                    <a:gd name="T0" fmla="*/ 0 w 10"/>
                    <a:gd name="T1" fmla="*/ 6 h 29"/>
                    <a:gd name="T2" fmla="*/ 8 w 10"/>
                    <a:gd name="T3" fmla="*/ 0 h 29"/>
                    <a:gd name="T4" fmla="*/ 10 w 10"/>
                    <a:gd name="T5" fmla="*/ 2 h 29"/>
                    <a:gd name="T6" fmla="*/ 10 w 10"/>
                    <a:gd name="T7" fmla="*/ 29 h 29"/>
                    <a:gd name="T8" fmla="*/ 6 w 10"/>
                    <a:gd name="T9" fmla="*/ 29 h 29"/>
                    <a:gd name="T10" fmla="*/ 6 w 10"/>
                    <a:gd name="T11" fmla="*/ 6 h 29"/>
                    <a:gd name="T12" fmla="*/ 2 w 10"/>
                    <a:gd name="T13" fmla="*/ 8 h 29"/>
                    <a:gd name="T14" fmla="*/ 0 w 10"/>
                    <a:gd name="T15" fmla="*/ 6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0" h="29">
                      <a:moveTo>
                        <a:pt x="0" y="6"/>
                      </a:moveTo>
                      <a:lnTo>
                        <a:pt x="8" y="0"/>
                      </a:lnTo>
                      <a:lnTo>
                        <a:pt x="10" y="2"/>
                      </a:lnTo>
                      <a:lnTo>
                        <a:pt x="10" y="29"/>
                      </a:lnTo>
                      <a:lnTo>
                        <a:pt x="6" y="29"/>
                      </a:lnTo>
                      <a:lnTo>
                        <a:pt x="6" y="6"/>
                      </a:lnTo>
                      <a:lnTo>
                        <a:pt x="2" y="8"/>
                      </a:lnTo>
                      <a:lnTo>
                        <a:pt x="0" y="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39" name="íṡḷîḋé"/>
                <p:cNvSpPr/>
                <p:nvPr/>
              </p:nvSpPr>
              <p:spPr bwMode="auto">
                <a:xfrm>
                  <a:off x="5210175" y="3586163"/>
                  <a:ext cx="15875" cy="46038"/>
                </a:xfrm>
                <a:custGeom>
                  <a:avLst/>
                  <a:gdLst>
                    <a:gd name="T0" fmla="*/ 6 w 10"/>
                    <a:gd name="T1" fmla="*/ 6 h 29"/>
                    <a:gd name="T2" fmla="*/ 2 w 10"/>
                    <a:gd name="T3" fmla="*/ 8 h 29"/>
                    <a:gd name="T4" fmla="*/ 0 w 10"/>
                    <a:gd name="T5" fmla="*/ 6 h 29"/>
                    <a:gd name="T6" fmla="*/ 6 w 10"/>
                    <a:gd name="T7" fmla="*/ 0 h 29"/>
                    <a:gd name="T8" fmla="*/ 10 w 10"/>
                    <a:gd name="T9" fmla="*/ 2 h 29"/>
                    <a:gd name="T10" fmla="*/ 10 w 10"/>
                    <a:gd name="T11" fmla="*/ 29 h 29"/>
                    <a:gd name="T12" fmla="*/ 6 w 10"/>
                    <a:gd name="T13" fmla="*/ 29 h 29"/>
                    <a:gd name="T14" fmla="*/ 6 w 10"/>
                    <a:gd name="T15" fmla="*/ 6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0" h="29">
                      <a:moveTo>
                        <a:pt x="6" y="6"/>
                      </a:moveTo>
                      <a:lnTo>
                        <a:pt x="2" y="8"/>
                      </a:lnTo>
                      <a:lnTo>
                        <a:pt x="0" y="6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0" y="29"/>
                      </a:lnTo>
                      <a:lnTo>
                        <a:pt x="6" y="29"/>
                      </a:lnTo>
                      <a:lnTo>
                        <a:pt x="6" y="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205" name="îşľidê"/>
                <p:cNvSpPr/>
                <p:nvPr/>
              </p:nvSpPr>
              <p:spPr bwMode="auto">
                <a:xfrm>
                  <a:off x="5114925" y="3586163"/>
                  <a:ext cx="25400" cy="46038"/>
                </a:xfrm>
                <a:custGeom>
                  <a:avLst/>
                  <a:gdLst>
                    <a:gd name="T0" fmla="*/ 4 w 8"/>
                    <a:gd name="T1" fmla="*/ 2 h 14"/>
                    <a:gd name="T2" fmla="*/ 3 w 8"/>
                    <a:gd name="T3" fmla="*/ 2 h 14"/>
                    <a:gd name="T4" fmla="*/ 3 w 8"/>
                    <a:gd name="T5" fmla="*/ 3 h 14"/>
                    <a:gd name="T6" fmla="*/ 2 w 8"/>
                    <a:gd name="T7" fmla="*/ 3 h 14"/>
                    <a:gd name="T8" fmla="*/ 2 w 8"/>
                    <a:gd name="T9" fmla="*/ 5 h 14"/>
                    <a:gd name="T10" fmla="*/ 2 w 8"/>
                    <a:gd name="T11" fmla="*/ 6 h 14"/>
                    <a:gd name="T12" fmla="*/ 3 w 8"/>
                    <a:gd name="T13" fmla="*/ 7 h 14"/>
                    <a:gd name="T14" fmla="*/ 4 w 8"/>
                    <a:gd name="T15" fmla="*/ 7 h 14"/>
                    <a:gd name="T16" fmla="*/ 5 w 8"/>
                    <a:gd name="T17" fmla="*/ 7 h 14"/>
                    <a:gd name="T18" fmla="*/ 6 w 8"/>
                    <a:gd name="T19" fmla="*/ 7 h 14"/>
                    <a:gd name="T20" fmla="*/ 7 w 8"/>
                    <a:gd name="T21" fmla="*/ 6 h 14"/>
                    <a:gd name="T22" fmla="*/ 7 w 8"/>
                    <a:gd name="T23" fmla="*/ 4 h 14"/>
                    <a:gd name="T24" fmla="*/ 6 w 8"/>
                    <a:gd name="T25" fmla="*/ 3 h 14"/>
                    <a:gd name="T26" fmla="*/ 6 w 8"/>
                    <a:gd name="T27" fmla="*/ 2 h 14"/>
                    <a:gd name="T28" fmla="*/ 4 w 8"/>
                    <a:gd name="T29" fmla="*/ 2 h 14"/>
                    <a:gd name="T30" fmla="*/ 4 w 8"/>
                    <a:gd name="T31" fmla="*/ 9 h 14"/>
                    <a:gd name="T32" fmla="*/ 2 w 8"/>
                    <a:gd name="T33" fmla="*/ 9 h 14"/>
                    <a:gd name="T34" fmla="*/ 1 w 8"/>
                    <a:gd name="T35" fmla="*/ 8 h 14"/>
                    <a:gd name="T36" fmla="*/ 0 w 8"/>
                    <a:gd name="T37" fmla="*/ 7 h 14"/>
                    <a:gd name="T38" fmla="*/ 0 w 8"/>
                    <a:gd name="T39" fmla="*/ 5 h 14"/>
                    <a:gd name="T40" fmla="*/ 0 w 8"/>
                    <a:gd name="T41" fmla="*/ 3 h 14"/>
                    <a:gd name="T42" fmla="*/ 1 w 8"/>
                    <a:gd name="T43" fmla="*/ 2 h 14"/>
                    <a:gd name="T44" fmla="*/ 1 w 8"/>
                    <a:gd name="T45" fmla="*/ 1 h 14"/>
                    <a:gd name="T46" fmla="*/ 3 w 8"/>
                    <a:gd name="T47" fmla="*/ 0 h 14"/>
                    <a:gd name="T48" fmla="*/ 4 w 8"/>
                    <a:gd name="T49" fmla="*/ 0 h 14"/>
                    <a:gd name="T50" fmla="*/ 6 w 8"/>
                    <a:gd name="T51" fmla="*/ 0 h 14"/>
                    <a:gd name="T52" fmla="*/ 8 w 8"/>
                    <a:gd name="T53" fmla="*/ 2 h 14"/>
                    <a:gd name="T54" fmla="*/ 8 w 8"/>
                    <a:gd name="T55" fmla="*/ 3 h 14"/>
                    <a:gd name="T56" fmla="*/ 8 w 8"/>
                    <a:gd name="T57" fmla="*/ 5 h 14"/>
                    <a:gd name="T58" fmla="*/ 8 w 8"/>
                    <a:gd name="T59" fmla="*/ 9 h 14"/>
                    <a:gd name="T60" fmla="*/ 8 w 8"/>
                    <a:gd name="T61" fmla="*/ 11 h 14"/>
                    <a:gd name="T62" fmla="*/ 8 w 8"/>
                    <a:gd name="T63" fmla="*/ 12 h 14"/>
                    <a:gd name="T64" fmla="*/ 8 w 8"/>
                    <a:gd name="T65" fmla="*/ 13 h 14"/>
                    <a:gd name="T66" fmla="*/ 7 w 8"/>
                    <a:gd name="T67" fmla="*/ 14 h 14"/>
                    <a:gd name="T68" fmla="*/ 6 w 8"/>
                    <a:gd name="T69" fmla="*/ 14 h 14"/>
                    <a:gd name="T70" fmla="*/ 4 w 8"/>
                    <a:gd name="T71" fmla="*/ 14 h 14"/>
                    <a:gd name="T72" fmla="*/ 3 w 8"/>
                    <a:gd name="T73" fmla="*/ 14 h 14"/>
                    <a:gd name="T74" fmla="*/ 2 w 8"/>
                    <a:gd name="T75" fmla="*/ 14 h 14"/>
                    <a:gd name="T76" fmla="*/ 1 w 8"/>
                    <a:gd name="T77" fmla="*/ 13 h 14"/>
                    <a:gd name="T78" fmla="*/ 0 w 8"/>
                    <a:gd name="T79" fmla="*/ 12 h 14"/>
                    <a:gd name="T80" fmla="*/ 0 w 8"/>
                    <a:gd name="T81" fmla="*/ 11 h 14"/>
                    <a:gd name="T82" fmla="*/ 2 w 8"/>
                    <a:gd name="T83" fmla="*/ 11 h 14"/>
                    <a:gd name="T84" fmla="*/ 2 w 8"/>
                    <a:gd name="T85" fmla="*/ 11 h 14"/>
                    <a:gd name="T86" fmla="*/ 3 w 8"/>
                    <a:gd name="T87" fmla="*/ 12 h 14"/>
                    <a:gd name="T88" fmla="*/ 4 w 8"/>
                    <a:gd name="T89" fmla="*/ 12 h 14"/>
                    <a:gd name="T90" fmla="*/ 5 w 8"/>
                    <a:gd name="T91" fmla="*/ 12 h 14"/>
                    <a:gd name="T92" fmla="*/ 6 w 8"/>
                    <a:gd name="T93" fmla="*/ 12 h 14"/>
                    <a:gd name="T94" fmla="*/ 6 w 8"/>
                    <a:gd name="T95" fmla="*/ 11 h 14"/>
                    <a:gd name="T96" fmla="*/ 7 w 8"/>
                    <a:gd name="T97" fmla="*/ 10 h 14"/>
                    <a:gd name="T98" fmla="*/ 7 w 8"/>
                    <a:gd name="T99" fmla="*/ 9 h 14"/>
                    <a:gd name="T100" fmla="*/ 7 w 8"/>
                    <a:gd name="T101" fmla="*/ 8 h 14"/>
                    <a:gd name="T102" fmla="*/ 6 w 8"/>
                    <a:gd name="T103" fmla="*/ 9 h 14"/>
                    <a:gd name="T104" fmla="*/ 5 w 8"/>
                    <a:gd name="T105" fmla="*/ 9 h 14"/>
                    <a:gd name="T106" fmla="*/ 4 w 8"/>
                    <a:gd name="T107" fmla="*/ 9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8" h="14">
                      <a:moveTo>
                        <a:pt x="4" y="2"/>
                      </a:moveTo>
                      <a:cubicBezTo>
                        <a:pt x="4" y="2"/>
                        <a:pt x="4" y="2"/>
                        <a:pt x="3" y="2"/>
                      </a:cubicBezTo>
                      <a:cubicBezTo>
                        <a:pt x="3" y="2"/>
                        <a:pt x="3" y="2"/>
                        <a:pt x="3" y="3"/>
                      </a:cubicBezTo>
                      <a:cubicBezTo>
                        <a:pt x="2" y="3"/>
                        <a:pt x="2" y="3"/>
                        <a:pt x="2" y="3"/>
                      </a:cubicBezTo>
                      <a:cubicBezTo>
                        <a:pt x="2" y="4"/>
                        <a:pt x="2" y="4"/>
                        <a:pt x="2" y="5"/>
                      </a:cubicBezTo>
                      <a:cubicBezTo>
                        <a:pt x="2" y="5"/>
                        <a:pt x="2" y="6"/>
                        <a:pt x="2" y="6"/>
                      </a:cubicBezTo>
                      <a:cubicBezTo>
                        <a:pt x="2" y="6"/>
                        <a:pt x="2" y="6"/>
                        <a:pt x="3" y="7"/>
                      </a:cubicBezTo>
                      <a:cubicBezTo>
                        <a:pt x="3" y="7"/>
                        <a:pt x="3" y="7"/>
                        <a:pt x="4" y="7"/>
                      </a:cubicBezTo>
                      <a:cubicBezTo>
                        <a:pt x="4" y="7"/>
                        <a:pt x="4" y="7"/>
                        <a:pt x="5" y="7"/>
                      </a:cubicBezTo>
                      <a:cubicBezTo>
                        <a:pt x="5" y="7"/>
                        <a:pt x="6" y="7"/>
                        <a:pt x="6" y="7"/>
                      </a:cubicBezTo>
                      <a:cubicBezTo>
                        <a:pt x="6" y="6"/>
                        <a:pt x="6" y="6"/>
                        <a:pt x="7" y="6"/>
                      </a:cubicBezTo>
                      <a:cubicBezTo>
                        <a:pt x="7" y="5"/>
                        <a:pt x="7" y="5"/>
                        <a:pt x="7" y="4"/>
                      </a:cubicBezTo>
                      <a:cubicBezTo>
                        <a:pt x="7" y="4"/>
                        <a:pt x="7" y="3"/>
                        <a:pt x="6" y="3"/>
                      </a:cubicBezTo>
                      <a:cubicBezTo>
                        <a:pt x="6" y="3"/>
                        <a:pt x="6" y="3"/>
                        <a:pt x="6" y="2"/>
                      </a:cubicBezTo>
                      <a:cubicBezTo>
                        <a:pt x="5" y="2"/>
                        <a:pt x="5" y="2"/>
                        <a:pt x="4" y="2"/>
                      </a:cubicBezTo>
                      <a:close/>
                      <a:moveTo>
                        <a:pt x="4" y="9"/>
                      </a:moveTo>
                      <a:cubicBezTo>
                        <a:pt x="4" y="9"/>
                        <a:pt x="3" y="9"/>
                        <a:pt x="2" y="9"/>
                      </a:cubicBezTo>
                      <a:cubicBezTo>
                        <a:pt x="2" y="8"/>
                        <a:pt x="1" y="8"/>
                        <a:pt x="1" y="8"/>
                      </a:cubicBezTo>
                      <a:cubicBezTo>
                        <a:pt x="1" y="7"/>
                        <a:pt x="1" y="7"/>
                        <a:pt x="0" y="7"/>
                      </a:cubicBezTo>
                      <a:cubicBezTo>
                        <a:pt x="0" y="6"/>
                        <a:pt x="0" y="6"/>
                        <a:pt x="0" y="5"/>
                      </a:cubicBezTo>
                      <a:cubicBezTo>
                        <a:pt x="0" y="4"/>
                        <a:pt x="0" y="4"/>
                        <a:pt x="0" y="3"/>
                      </a:cubicBezTo>
                      <a:cubicBezTo>
                        <a:pt x="0" y="3"/>
                        <a:pt x="0" y="3"/>
                        <a:pt x="1" y="2"/>
                      </a:cubicBezTo>
                      <a:cubicBezTo>
                        <a:pt x="1" y="2"/>
                        <a:pt x="1" y="1"/>
                        <a:pt x="1" y="1"/>
                      </a:cubicBezTo>
                      <a:cubicBezTo>
                        <a:pt x="2" y="1"/>
                        <a:pt x="2" y="0"/>
                        <a:pt x="3" y="0"/>
                      </a:cubicBezTo>
                      <a:cubicBezTo>
                        <a:pt x="3" y="0"/>
                        <a:pt x="4" y="0"/>
                        <a:pt x="4" y="0"/>
                      </a:cubicBezTo>
                      <a:cubicBezTo>
                        <a:pt x="5" y="0"/>
                        <a:pt x="6" y="0"/>
                        <a:pt x="6" y="0"/>
                      </a:cubicBezTo>
                      <a:cubicBezTo>
                        <a:pt x="7" y="1"/>
                        <a:pt x="7" y="1"/>
                        <a:pt x="8" y="2"/>
                      </a:cubicBezTo>
                      <a:cubicBezTo>
                        <a:pt x="8" y="2"/>
                        <a:pt x="8" y="3"/>
                        <a:pt x="8" y="3"/>
                      </a:cubicBezTo>
                      <a:cubicBezTo>
                        <a:pt x="8" y="4"/>
                        <a:pt x="8" y="4"/>
                        <a:pt x="8" y="5"/>
                      </a:cubicBezTo>
                      <a:cubicBezTo>
                        <a:pt x="8" y="9"/>
                        <a:pt x="8" y="9"/>
                        <a:pt x="8" y="9"/>
                      </a:cubicBezTo>
                      <a:cubicBezTo>
                        <a:pt x="8" y="10"/>
                        <a:pt x="8" y="10"/>
                        <a:pt x="8" y="11"/>
                      </a:cubicBezTo>
                      <a:cubicBezTo>
                        <a:pt x="8" y="11"/>
                        <a:pt x="8" y="11"/>
                        <a:pt x="8" y="12"/>
                      </a:cubicBezTo>
                      <a:cubicBezTo>
                        <a:pt x="8" y="12"/>
                        <a:pt x="8" y="13"/>
                        <a:pt x="8" y="13"/>
                      </a:cubicBezTo>
                      <a:cubicBezTo>
                        <a:pt x="7" y="13"/>
                        <a:pt x="7" y="13"/>
                        <a:pt x="7" y="14"/>
                      </a:cubicBezTo>
                      <a:cubicBezTo>
                        <a:pt x="7" y="14"/>
                        <a:pt x="6" y="14"/>
                        <a:pt x="6" y="14"/>
                      </a:cubicBezTo>
                      <a:cubicBezTo>
                        <a:pt x="5" y="14"/>
                        <a:pt x="5" y="14"/>
                        <a:pt x="4" y="14"/>
                      </a:cubicBezTo>
                      <a:cubicBezTo>
                        <a:pt x="4" y="14"/>
                        <a:pt x="3" y="14"/>
                        <a:pt x="3" y="14"/>
                      </a:cubicBezTo>
                      <a:cubicBezTo>
                        <a:pt x="2" y="14"/>
                        <a:pt x="2" y="14"/>
                        <a:pt x="2" y="14"/>
                      </a:cubicBezTo>
                      <a:cubicBezTo>
                        <a:pt x="1" y="13"/>
                        <a:pt x="1" y="13"/>
                        <a:pt x="1" y="13"/>
                      </a:cubicBez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0" y="11"/>
                        <a:pt x="0" y="11"/>
                        <a:pt x="0" y="11"/>
                      </a:cubicBezTo>
                      <a:cubicBezTo>
                        <a:pt x="2" y="11"/>
                        <a:pt x="2" y="11"/>
                        <a:pt x="2" y="11"/>
                      </a:cubicBezTo>
                      <a:cubicBezTo>
                        <a:pt x="2" y="11"/>
                        <a:pt x="2" y="11"/>
                        <a:pt x="2" y="11"/>
                      </a:cubicBezTo>
                      <a:cubicBezTo>
                        <a:pt x="2" y="12"/>
                        <a:pt x="2" y="12"/>
                        <a:pt x="3" y="12"/>
                      </a:cubicBezTo>
                      <a:cubicBezTo>
                        <a:pt x="3" y="12"/>
                        <a:pt x="3" y="12"/>
                        <a:pt x="4" y="12"/>
                      </a:cubicBezTo>
                      <a:cubicBezTo>
                        <a:pt x="4" y="12"/>
                        <a:pt x="4" y="12"/>
                        <a:pt x="5" y="12"/>
                      </a:cubicBezTo>
                      <a:cubicBezTo>
                        <a:pt x="5" y="12"/>
                        <a:pt x="5" y="12"/>
                        <a:pt x="6" y="12"/>
                      </a:cubicBezTo>
                      <a:cubicBezTo>
                        <a:pt x="6" y="12"/>
                        <a:pt x="6" y="12"/>
                        <a:pt x="6" y="11"/>
                      </a:cubicBezTo>
                      <a:cubicBezTo>
                        <a:pt x="6" y="11"/>
                        <a:pt x="7" y="11"/>
                        <a:pt x="7" y="10"/>
                      </a:cubicBezTo>
                      <a:cubicBezTo>
                        <a:pt x="7" y="10"/>
                        <a:pt x="7" y="10"/>
                        <a:pt x="7" y="9"/>
                      </a:cubicBezTo>
                      <a:cubicBezTo>
                        <a:pt x="7" y="8"/>
                        <a:pt x="7" y="8"/>
                        <a:pt x="7" y="8"/>
                      </a:cubicBezTo>
                      <a:cubicBezTo>
                        <a:pt x="7" y="9"/>
                        <a:pt x="6" y="9"/>
                        <a:pt x="6" y="9"/>
                      </a:cubicBezTo>
                      <a:cubicBezTo>
                        <a:pt x="6" y="9"/>
                        <a:pt x="6" y="9"/>
                        <a:pt x="5" y="9"/>
                      </a:cubicBezTo>
                      <a:cubicBezTo>
                        <a:pt x="5" y="9"/>
                        <a:pt x="5" y="9"/>
                        <a:pt x="4" y="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206" name="îṧḻiḋé"/>
                <p:cNvSpPr/>
                <p:nvPr/>
              </p:nvSpPr>
              <p:spPr bwMode="auto">
                <a:xfrm>
                  <a:off x="5164138" y="3586163"/>
                  <a:ext cx="30163" cy="46038"/>
                </a:xfrm>
                <a:custGeom>
                  <a:avLst/>
                  <a:gdLst>
                    <a:gd name="T0" fmla="*/ 1 w 9"/>
                    <a:gd name="T1" fmla="*/ 13 h 14"/>
                    <a:gd name="T2" fmla="*/ 0 w 9"/>
                    <a:gd name="T3" fmla="*/ 12 h 14"/>
                    <a:gd name="T4" fmla="*/ 0 w 9"/>
                    <a:gd name="T5" fmla="*/ 10 h 14"/>
                    <a:gd name="T6" fmla="*/ 0 w 9"/>
                    <a:gd name="T7" fmla="*/ 8 h 14"/>
                    <a:gd name="T8" fmla="*/ 0 w 9"/>
                    <a:gd name="T9" fmla="*/ 6 h 14"/>
                    <a:gd name="T10" fmla="*/ 0 w 9"/>
                    <a:gd name="T11" fmla="*/ 4 h 14"/>
                    <a:gd name="T12" fmla="*/ 0 w 9"/>
                    <a:gd name="T13" fmla="*/ 3 h 14"/>
                    <a:gd name="T14" fmla="*/ 1 w 9"/>
                    <a:gd name="T15" fmla="*/ 1 h 14"/>
                    <a:gd name="T16" fmla="*/ 2 w 9"/>
                    <a:gd name="T17" fmla="*/ 0 h 14"/>
                    <a:gd name="T18" fmla="*/ 4 w 9"/>
                    <a:gd name="T19" fmla="*/ 0 h 14"/>
                    <a:gd name="T20" fmla="*/ 6 w 9"/>
                    <a:gd name="T21" fmla="*/ 0 h 14"/>
                    <a:gd name="T22" fmla="*/ 7 w 9"/>
                    <a:gd name="T23" fmla="*/ 1 h 14"/>
                    <a:gd name="T24" fmla="*/ 8 w 9"/>
                    <a:gd name="T25" fmla="*/ 2 h 14"/>
                    <a:gd name="T26" fmla="*/ 9 w 9"/>
                    <a:gd name="T27" fmla="*/ 4 h 14"/>
                    <a:gd name="T28" fmla="*/ 9 w 9"/>
                    <a:gd name="T29" fmla="*/ 6 h 14"/>
                    <a:gd name="T30" fmla="*/ 9 w 9"/>
                    <a:gd name="T31" fmla="*/ 8 h 14"/>
                    <a:gd name="T32" fmla="*/ 9 w 9"/>
                    <a:gd name="T33" fmla="*/ 9 h 14"/>
                    <a:gd name="T34" fmla="*/ 9 w 9"/>
                    <a:gd name="T35" fmla="*/ 11 h 14"/>
                    <a:gd name="T36" fmla="*/ 8 w 9"/>
                    <a:gd name="T37" fmla="*/ 12 h 14"/>
                    <a:gd name="T38" fmla="*/ 7 w 9"/>
                    <a:gd name="T39" fmla="*/ 13 h 14"/>
                    <a:gd name="T40" fmla="*/ 6 w 9"/>
                    <a:gd name="T41" fmla="*/ 14 h 14"/>
                    <a:gd name="T42" fmla="*/ 4 w 9"/>
                    <a:gd name="T43" fmla="*/ 14 h 14"/>
                    <a:gd name="T44" fmla="*/ 3 w 9"/>
                    <a:gd name="T45" fmla="*/ 14 h 14"/>
                    <a:gd name="T46" fmla="*/ 1 w 9"/>
                    <a:gd name="T47" fmla="*/ 13 h 14"/>
                    <a:gd name="T48" fmla="*/ 7 w 9"/>
                    <a:gd name="T49" fmla="*/ 7 h 14"/>
                    <a:gd name="T50" fmla="*/ 7 w 9"/>
                    <a:gd name="T51" fmla="*/ 5 h 14"/>
                    <a:gd name="T52" fmla="*/ 6 w 9"/>
                    <a:gd name="T53" fmla="*/ 3 h 14"/>
                    <a:gd name="T54" fmla="*/ 5 w 9"/>
                    <a:gd name="T55" fmla="*/ 2 h 14"/>
                    <a:gd name="T56" fmla="*/ 4 w 9"/>
                    <a:gd name="T57" fmla="*/ 2 h 14"/>
                    <a:gd name="T58" fmla="*/ 3 w 9"/>
                    <a:gd name="T59" fmla="*/ 2 h 14"/>
                    <a:gd name="T60" fmla="*/ 2 w 9"/>
                    <a:gd name="T61" fmla="*/ 3 h 14"/>
                    <a:gd name="T62" fmla="*/ 2 w 9"/>
                    <a:gd name="T63" fmla="*/ 5 h 14"/>
                    <a:gd name="T64" fmla="*/ 1 w 9"/>
                    <a:gd name="T65" fmla="*/ 6 h 14"/>
                    <a:gd name="T66" fmla="*/ 1 w 9"/>
                    <a:gd name="T67" fmla="*/ 7 h 14"/>
                    <a:gd name="T68" fmla="*/ 2 w 9"/>
                    <a:gd name="T69" fmla="*/ 10 h 14"/>
                    <a:gd name="T70" fmla="*/ 2 w 9"/>
                    <a:gd name="T71" fmla="*/ 11 h 14"/>
                    <a:gd name="T72" fmla="*/ 3 w 9"/>
                    <a:gd name="T73" fmla="*/ 12 h 14"/>
                    <a:gd name="T74" fmla="*/ 4 w 9"/>
                    <a:gd name="T75" fmla="*/ 12 h 14"/>
                    <a:gd name="T76" fmla="*/ 5 w 9"/>
                    <a:gd name="T77" fmla="*/ 12 h 14"/>
                    <a:gd name="T78" fmla="*/ 6 w 9"/>
                    <a:gd name="T79" fmla="*/ 11 h 14"/>
                    <a:gd name="T80" fmla="*/ 7 w 9"/>
                    <a:gd name="T81" fmla="*/ 10 h 14"/>
                    <a:gd name="T82" fmla="*/ 7 w 9"/>
                    <a:gd name="T83" fmla="*/ 8 h 14"/>
                    <a:gd name="T84" fmla="*/ 7 w 9"/>
                    <a:gd name="T85" fmla="*/ 7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9" h="14">
                      <a:moveTo>
                        <a:pt x="1" y="13"/>
                      </a:moveTo>
                      <a:cubicBezTo>
                        <a:pt x="1" y="13"/>
                        <a:pt x="1" y="12"/>
                        <a:pt x="0" y="12"/>
                      </a:cubicBezTo>
                      <a:cubicBezTo>
                        <a:pt x="0" y="11"/>
                        <a:pt x="0" y="11"/>
                        <a:pt x="0" y="10"/>
                      </a:cubicBezTo>
                      <a:cubicBezTo>
                        <a:pt x="0" y="9"/>
                        <a:pt x="0" y="9"/>
                        <a:pt x="0" y="8"/>
                      </a:cubicBezTo>
                      <a:cubicBezTo>
                        <a:pt x="0" y="7"/>
                        <a:pt x="0" y="6"/>
                        <a:pt x="0" y="6"/>
                      </a:cubicBezTo>
                      <a:cubicBezTo>
                        <a:pt x="0" y="6"/>
                        <a:pt x="0" y="5"/>
                        <a:pt x="0" y="4"/>
                      </a:cubicBezTo>
                      <a:cubicBezTo>
                        <a:pt x="0" y="4"/>
                        <a:pt x="0" y="3"/>
                        <a:pt x="0" y="3"/>
                      </a:cubicBezTo>
                      <a:cubicBezTo>
                        <a:pt x="1" y="2"/>
                        <a:pt x="1" y="2"/>
                        <a:pt x="1" y="1"/>
                      </a:cubicBezTo>
                      <a:cubicBezTo>
                        <a:pt x="1" y="1"/>
                        <a:pt x="2" y="1"/>
                        <a:pt x="2" y="0"/>
                      </a:cubicBezTo>
                      <a:cubicBezTo>
                        <a:pt x="3" y="0"/>
                        <a:pt x="4" y="0"/>
                        <a:pt x="4" y="0"/>
                      </a:cubicBezTo>
                      <a:cubicBezTo>
                        <a:pt x="5" y="0"/>
                        <a:pt x="5" y="0"/>
                        <a:pt x="6" y="0"/>
                      </a:cubicBezTo>
                      <a:cubicBezTo>
                        <a:pt x="6" y="0"/>
                        <a:pt x="7" y="1"/>
                        <a:pt x="7" y="1"/>
                      </a:cubicBezTo>
                      <a:cubicBezTo>
                        <a:pt x="7" y="1"/>
                        <a:pt x="8" y="2"/>
                        <a:pt x="8" y="2"/>
                      </a:cubicBezTo>
                      <a:cubicBezTo>
                        <a:pt x="8" y="3"/>
                        <a:pt x="9" y="3"/>
                        <a:pt x="9" y="4"/>
                      </a:cubicBezTo>
                      <a:cubicBezTo>
                        <a:pt x="9" y="5"/>
                        <a:pt x="9" y="5"/>
                        <a:pt x="9" y="6"/>
                      </a:cubicBezTo>
                      <a:cubicBezTo>
                        <a:pt x="9" y="6"/>
                        <a:pt x="9" y="7"/>
                        <a:pt x="9" y="8"/>
                      </a:cubicBezTo>
                      <a:cubicBezTo>
                        <a:pt x="9" y="8"/>
                        <a:pt x="9" y="9"/>
                        <a:pt x="9" y="9"/>
                      </a:cubicBezTo>
                      <a:cubicBezTo>
                        <a:pt x="9" y="10"/>
                        <a:pt x="9" y="10"/>
                        <a:pt x="9" y="11"/>
                      </a:cubicBezTo>
                      <a:cubicBezTo>
                        <a:pt x="8" y="11"/>
                        <a:pt x="8" y="12"/>
                        <a:pt x="8" y="12"/>
                      </a:cubicBezTo>
                      <a:cubicBezTo>
                        <a:pt x="8" y="13"/>
                        <a:pt x="7" y="13"/>
                        <a:pt x="7" y="13"/>
                      </a:cubicBezTo>
                      <a:cubicBezTo>
                        <a:pt x="7" y="14"/>
                        <a:pt x="6" y="14"/>
                        <a:pt x="6" y="14"/>
                      </a:cubicBezTo>
                      <a:cubicBezTo>
                        <a:pt x="5" y="14"/>
                        <a:pt x="5" y="14"/>
                        <a:pt x="4" y="14"/>
                      </a:cubicBezTo>
                      <a:cubicBezTo>
                        <a:pt x="4" y="14"/>
                        <a:pt x="3" y="14"/>
                        <a:pt x="3" y="14"/>
                      </a:cubicBezTo>
                      <a:cubicBezTo>
                        <a:pt x="2" y="14"/>
                        <a:pt x="1" y="13"/>
                        <a:pt x="1" y="13"/>
                      </a:cubicBezTo>
                      <a:close/>
                      <a:moveTo>
                        <a:pt x="7" y="7"/>
                      </a:moveTo>
                      <a:cubicBezTo>
                        <a:pt x="7" y="6"/>
                        <a:pt x="7" y="5"/>
                        <a:pt x="7" y="5"/>
                      </a:cubicBezTo>
                      <a:cubicBezTo>
                        <a:pt x="7" y="4"/>
                        <a:pt x="7" y="4"/>
                        <a:pt x="6" y="3"/>
                      </a:cubicBezTo>
                      <a:cubicBezTo>
                        <a:pt x="6" y="3"/>
                        <a:pt x="6" y="3"/>
                        <a:pt x="5" y="2"/>
                      </a:cubicBezTo>
                      <a:cubicBezTo>
                        <a:pt x="5" y="2"/>
                        <a:pt x="5" y="2"/>
                        <a:pt x="4" y="2"/>
                      </a:cubicBezTo>
                      <a:cubicBezTo>
                        <a:pt x="4" y="2"/>
                        <a:pt x="3" y="2"/>
                        <a:pt x="3" y="2"/>
                      </a:cubicBezTo>
                      <a:cubicBezTo>
                        <a:pt x="3" y="3"/>
                        <a:pt x="2" y="3"/>
                        <a:pt x="2" y="3"/>
                      </a:cubicBezTo>
                      <a:cubicBezTo>
                        <a:pt x="2" y="4"/>
                        <a:pt x="2" y="4"/>
                        <a:pt x="2" y="5"/>
                      </a:cubicBezTo>
                      <a:cubicBezTo>
                        <a:pt x="2" y="5"/>
                        <a:pt x="1" y="6"/>
                        <a:pt x="1" y="6"/>
                      </a:cubicBezTo>
                      <a:cubicBezTo>
                        <a:pt x="1" y="6"/>
                        <a:pt x="1" y="7"/>
                        <a:pt x="1" y="7"/>
                      </a:cubicBezTo>
                      <a:cubicBezTo>
                        <a:pt x="1" y="8"/>
                        <a:pt x="1" y="9"/>
                        <a:pt x="2" y="10"/>
                      </a:cubicBezTo>
                      <a:cubicBezTo>
                        <a:pt x="2" y="10"/>
                        <a:pt x="2" y="11"/>
                        <a:pt x="2" y="11"/>
                      </a:cubicBezTo>
                      <a:cubicBezTo>
                        <a:pt x="2" y="12"/>
                        <a:pt x="3" y="12"/>
                        <a:pt x="3" y="12"/>
                      </a:cubicBezTo>
                      <a:cubicBezTo>
                        <a:pt x="3" y="12"/>
                        <a:pt x="4" y="12"/>
                        <a:pt x="4" y="12"/>
                      </a:cubicBezTo>
                      <a:cubicBezTo>
                        <a:pt x="5" y="12"/>
                        <a:pt x="5" y="12"/>
                        <a:pt x="5" y="12"/>
                      </a:cubicBezTo>
                      <a:cubicBezTo>
                        <a:pt x="6" y="12"/>
                        <a:pt x="6" y="12"/>
                        <a:pt x="6" y="11"/>
                      </a:cubicBezTo>
                      <a:cubicBezTo>
                        <a:pt x="7" y="11"/>
                        <a:pt x="7" y="10"/>
                        <a:pt x="7" y="10"/>
                      </a:cubicBezTo>
                      <a:cubicBezTo>
                        <a:pt x="7" y="9"/>
                        <a:pt x="7" y="8"/>
                        <a:pt x="7" y="8"/>
                      </a:cubicBezTo>
                      <a:cubicBezTo>
                        <a:pt x="7" y="8"/>
                        <a:pt x="7" y="7"/>
                        <a:pt x="7" y="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81" name="işḷïḍè"/>
              <p:cNvGrpSpPr/>
              <p:nvPr/>
            </p:nvGrpSpPr>
            <p:grpSpPr>
              <a:xfrm>
                <a:off x="5156287" y="2481344"/>
                <a:ext cx="4169014" cy="1469307"/>
                <a:chOff x="5722938" y="3046413"/>
                <a:chExt cx="1662113" cy="585788"/>
              </a:xfrm>
              <a:grpFill/>
            </p:grpSpPr>
            <p:sp>
              <p:nvSpPr>
                <p:cNvPr id="101" name="ísḷíḋe"/>
                <p:cNvSpPr/>
                <p:nvPr/>
              </p:nvSpPr>
              <p:spPr bwMode="auto">
                <a:xfrm>
                  <a:off x="7088188" y="3046413"/>
                  <a:ext cx="296863" cy="561975"/>
                </a:xfrm>
                <a:custGeom>
                  <a:avLst/>
                  <a:gdLst>
                    <a:gd name="T0" fmla="*/ 19 w 90"/>
                    <a:gd name="T1" fmla="*/ 151 h 169"/>
                    <a:gd name="T2" fmla="*/ 55 w 90"/>
                    <a:gd name="T3" fmla="*/ 133 h 169"/>
                    <a:gd name="T4" fmla="*/ 43 w 90"/>
                    <a:gd name="T5" fmla="*/ 157 h 169"/>
                    <a:gd name="T6" fmla="*/ 19 w 90"/>
                    <a:gd name="T7" fmla="*/ 151 h 169"/>
                    <a:gd name="T8" fmla="*/ 2 w 90"/>
                    <a:gd name="T9" fmla="*/ 39 h 169"/>
                    <a:gd name="T10" fmla="*/ 3 w 90"/>
                    <a:gd name="T11" fmla="*/ 56 h 169"/>
                    <a:gd name="T12" fmla="*/ 34 w 90"/>
                    <a:gd name="T13" fmla="*/ 32 h 169"/>
                    <a:gd name="T14" fmla="*/ 38 w 90"/>
                    <a:gd name="T15" fmla="*/ 35 h 169"/>
                    <a:gd name="T16" fmla="*/ 47 w 90"/>
                    <a:gd name="T17" fmla="*/ 26 h 169"/>
                    <a:gd name="T18" fmla="*/ 58 w 90"/>
                    <a:gd name="T19" fmla="*/ 16 h 169"/>
                    <a:gd name="T20" fmla="*/ 9 w 90"/>
                    <a:gd name="T21" fmla="*/ 90 h 169"/>
                    <a:gd name="T22" fmla="*/ 9 w 90"/>
                    <a:gd name="T23" fmla="*/ 101 h 169"/>
                    <a:gd name="T24" fmla="*/ 31 w 90"/>
                    <a:gd name="T25" fmla="*/ 89 h 169"/>
                    <a:gd name="T26" fmla="*/ 26 w 90"/>
                    <a:gd name="T27" fmla="*/ 107 h 169"/>
                    <a:gd name="T28" fmla="*/ 30 w 90"/>
                    <a:gd name="T29" fmla="*/ 113 h 169"/>
                    <a:gd name="T30" fmla="*/ 53 w 90"/>
                    <a:gd name="T31" fmla="*/ 118 h 169"/>
                    <a:gd name="T32" fmla="*/ 2 w 90"/>
                    <a:gd name="T33" fmla="*/ 145 h 169"/>
                    <a:gd name="T34" fmla="*/ 48 w 90"/>
                    <a:gd name="T35" fmla="*/ 169 h 169"/>
                    <a:gd name="T36" fmla="*/ 64 w 90"/>
                    <a:gd name="T37" fmla="*/ 130 h 169"/>
                    <a:gd name="T38" fmla="*/ 82 w 90"/>
                    <a:gd name="T39" fmla="*/ 137 h 169"/>
                    <a:gd name="T40" fmla="*/ 90 w 90"/>
                    <a:gd name="T41" fmla="*/ 130 h 169"/>
                    <a:gd name="T42" fmla="*/ 62 w 90"/>
                    <a:gd name="T43" fmla="*/ 119 h 169"/>
                    <a:gd name="T44" fmla="*/ 45 w 90"/>
                    <a:gd name="T45" fmla="*/ 106 h 169"/>
                    <a:gd name="T46" fmla="*/ 47 w 90"/>
                    <a:gd name="T47" fmla="*/ 77 h 169"/>
                    <a:gd name="T48" fmla="*/ 25 w 90"/>
                    <a:gd name="T49" fmla="*/ 82 h 169"/>
                    <a:gd name="T50" fmla="*/ 71 w 90"/>
                    <a:gd name="T51" fmla="*/ 16 h 169"/>
                    <a:gd name="T52" fmla="*/ 59 w 90"/>
                    <a:gd name="T53" fmla="*/ 7 h 169"/>
                    <a:gd name="T54" fmla="*/ 41 w 90"/>
                    <a:gd name="T55" fmla="*/ 21 h 169"/>
                    <a:gd name="T56" fmla="*/ 30 w 90"/>
                    <a:gd name="T57" fmla="*/ 28 h 169"/>
                    <a:gd name="T58" fmla="*/ 17 w 90"/>
                    <a:gd name="T59" fmla="*/ 43 h 169"/>
                    <a:gd name="T60" fmla="*/ 2 w 90"/>
                    <a:gd name="T61" fmla="*/ 39 h 1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90" h="169">
                      <a:moveTo>
                        <a:pt x="19" y="151"/>
                      </a:moveTo>
                      <a:cubicBezTo>
                        <a:pt x="19" y="151"/>
                        <a:pt x="41" y="128"/>
                        <a:pt x="55" y="133"/>
                      </a:cubicBezTo>
                      <a:cubicBezTo>
                        <a:pt x="55" y="133"/>
                        <a:pt x="62" y="158"/>
                        <a:pt x="43" y="157"/>
                      </a:cubicBezTo>
                      <a:cubicBezTo>
                        <a:pt x="23" y="155"/>
                        <a:pt x="19" y="151"/>
                        <a:pt x="19" y="151"/>
                      </a:cubicBezTo>
                      <a:close/>
                      <a:moveTo>
                        <a:pt x="2" y="39"/>
                      </a:moveTo>
                      <a:cubicBezTo>
                        <a:pt x="0" y="46"/>
                        <a:pt x="3" y="56"/>
                        <a:pt x="3" y="56"/>
                      </a:cubicBezTo>
                      <a:cubicBezTo>
                        <a:pt x="6" y="75"/>
                        <a:pt x="34" y="32"/>
                        <a:pt x="34" y="32"/>
                      </a:cubicBezTo>
                      <a:cubicBezTo>
                        <a:pt x="35" y="35"/>
                        <a:pt x="38" y="35"/>
                        <a:pt x="38" y="35"/>
                      </a:cubicBezTo>
                      <a:cubicBezTo>
                        <a:pt x="52" y="37"/>
                        <a:pt x="47" y="26"/>
                        <a:pt x="47" y="26"/>
                      </a:cubicBezTo>
                      <a:cubicBezTo>
                        <a:pt x="49" y="21"/>
                        <a:pt x="58" y="16"/>
                        <a:pt x="58" y="16"/>
                      </a:cubicBezTo>
                      <a:cubicBezTo>
                        <a:pt x="44" y="53"/>
                        <a:pt x="9" y="90"/>
                        <a:pt x="9" y="90"/>
                      </a:cubicBezTo>
                      <a:cubicBezTo>
                        <a:pt x="9" y="101"/>
                        <a:pt x="9" y="101"/>
                        <a:pt x="9" y="101"/>
                      </a:cubicBezTo>
                      <a:cubicBezTo>
                        <a:pt x="12" y="114"/>
                        <a:pt x="31" y="89"/>
                        <a:pt x="31" y="89"/>
                      </a:cubicBezTo>
                      <a:cubicBezTo>
                        <a:pt x="26" y="107"/>
                        <a:pt x="26" y="107"/>
                        <a:pt x="26" y="107"/>
                      </a:cubicBezTo>
                      <a:cubicBezTo>
                        <a:pt x="24" y="115"/>
                        <a:pt x="30" y="113"/>
                        <a:pt x="30" y="113"/>
                      </a:cubicBezTo>
                      <a:cubicBezTo>
                        <a:pt x="53" y="112"/>
                        <a:pt x="53" y="118"/>
                        <a:pt x="53" y="118"/>
                      </a:cubicBezTo>
                      <a:cubicBezTo>
                        <a:pt x="12" y="121"/>
                        <a:pt x="2" y="145"/>
                        <a:pt x="2" y="145"/>
                      </a:cubicBezTo>
                      <a:cubicBezTo>
                        <a:pt x="6" y="156"/>
                        <a:pt x="25" y="161"/>
                        <a:pt x="48" y="169"/>
                      </a:cubicBezTo>
                      <a:cubicBezTo>
                        <a:pt x="71" y="168"/>
                        <a:pt x="64" y="130"/>
                        <a:pt x="64" y="130"/>
                      </a:cubicBezTo>
                      <a:cubicBezTo>
                        <a:pt x="79" y="129"/>
                        <a:pt x="82" y="137"/>
                        <a:pt x="82" y="137"/>
                      </a:cubicBezTo>
                      <a:cubicBezTo>
                        <a:pt x="90" y="130"/>
                        <a:pt x="90" y="130"/>
                        <a:pt x="90" y="130"/>
                      </a:cubicBezTo>
                      <a:cubicBezTo>
                        <a:pt x="79" y="115"/>
                        <a:pt x="62" y="119"/>
                        <a:pt x="62" y="119"/>
                      </a:cubicBezTo>
                      <a:cubicBezTo>
                        <a:pt x="60" y="107"/>
                        <a:pt x="45" y="106"/>
                        <a:pt x="45" y="106"/>
                      </a:cubicBezTo>
                      <a:cubicBezTo>
                        <a:pt x="35" y="105"/>
                        <a:pt x="44" y="92"/>
                        <a:pt x="47" y="77"/>
                      </a:cubicBezTo>
                      <a:cubicBezTo>
                        <a:pt x="47" y="64"/>
                        <a:pt x="25" y="82"/>
                        <a:pt x="25" y="82"/>
                      </a:cubicBezTo>
                      <a:cubicBezTo>
                        <a:pt x="43" y="66"/>
                        <a:pt x="66" y="31"/>
                        <a:pt x="71" y="16"/>
                      </a:cubicBezTo>
                      <a:cubicBezTo>
                        <a:pt x="75" y="0"/>
                        <a:pt x="59" y="7"/>
                        <a:pt x="59" y="7"/>
                      </a:cubicBezTo>
                      <a:cubicBezTo>
                        <a:pt x="59" y="7"/>
                        <a:pt x="42" y="20"/>
                        <a:pt x="41" y="21"/>
                      </a:cubicBezTo>
                      <a:cubicBezTo>
                        <a:pt x="32" y="21"/>
                        <a:pt x="30" y="28"/>
                        <a:pt x="30" y="28"/>
                      </a:cubicBezTo>
                      <a:cubicBezTo>
                        <a:pt x="17" y="43"/>
                        <a:pt x="17" y="43"/>
                        <a:pt x="17" y="43"/>
                      </a:cubicBezTo>
                      <a:cubicBezTo>
                        <a:pt x="7" y="54"/>
                        <a:pt x="2" y="39"/>
                        <a:pt x="2" y="3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02" name="îṡļidê"/>
                <p:cNvSpPr/>
                <p:nvPr/>
              </p:nvSpPr>
              <p:spPr bwMode="auto">
                <a:xfrm>
                  <a:off x="6802438" y="3471863"/>
                  <a:ext cx="63500" cy="96838"/>
                </a:xfrm>
                <a:custGeom>
                  <a:avLst/>
                  <a:gdLst>
                    <a:gd name="T0" fmla="*/ 0 w 19"/>
                    <a:gd name="T1" fmla="*/ 0 h 29"/>
                    <a:gd name="T2" fmla="*/ 1 w 19"/>
                    <a:gd name="T3" fmla="*/ 29 h 29"/>
                    <a:gd name="T4" fmla="*/ 16 w 19"/>
                    <a:gd name="T5" fmla="*/ 13 h 29"/>
                    <a:gd name="T6" fmla="*/ 0 w 19"/>
                    <a:gd name="T7" fmla="*/ 0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9">
                      <a:moveTo>
                        <a:pt x="0" y="0"/>
                      </a:moveTo>
                      <a:cubicBezTo>
                        <a:pt x="0" y="0"/>
                        <a:pt x="9" y="19"/>
                        <a:pt x="1" y="29"/>
                      </a:cubicBezTo>
                      <a:cubicBezTo>
                        <a:pt x="1" y="29"/>
                        <a:pt x="13" y="27"/>
                        <a:pt x="16" y="13"/>
                      </a:cubicBezTo>
                      <a:cubicBezTo>
                        <a:pt x="19" y="0"/>
                        <a:pt x="4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03" name="ïSľiďé"/>
                <p:cNvSpPr/>
                <p:nvPr/>
              </p:nvSpPr>
              <p:spPr bwMode="auto">
                <a:xfrm>
                  <a:off x="6605588" y="3289301"/>
                  <a:ext cx="223838" cy="309563"/>
                </a:xfrm>
                <a:custGeom>
                  <a:avLst/>
                  <a:gdLst>
                    <a:gd name="T0" fmla="*/ 26 w 68"/>
                    <a:gd name="T1" fmla="*/ 21 h 93"/>
                    <a:gd name="T2" fmla="*/ 30 w 68"/>
                    <a:gd name="T3" fmla="*/ 28 h 93"/>
                    <a:gd name="T4" fmla="*/ 42 w 68"/>
                    <a:gd name="T5" fmla="*/ 18 h 93"/>
                    <a:gd name="T6" fmla="*/ 37 w 68"/>
                    <a:gd name="T7" fmla="*/ 9 h 93"/>
                    <a:gd name="T8" fmla="*/ 46 w 68"/>
                    <a:gd name="T9" fmla="*/ 6 h 93"/>
                    <a:gd name="T10" fmla="*/ 53 w 68"/>
                    <a:gd name="T11" fmla="*/ 12 h 93"/>
                    <a:gd name="T12" fmla="*/ 62 w 68"/>
                    <a:gd name="T13" fmla="*/ 5 h 93"/>
                    <a:gd name="T14" fmla="*/ 68 w 68"/>
                    <a:gd name="T15" fmla="*/ 10 h 93"/>
                    <a:gd name="T16" fmla="*/ 53 w 68"/>
                    <a:gd name="T17" fmla="*/ 25 h 93"/>
                    <a:gd name="T18" fmla="*/ 27 w 68"/>
                    <a:gd name="T19" fmla="*/ 71 h 93"/>
                    <a:gd name="T20" fmla="*/ 0 w 68"/>
                    <a:gd name="T21" fmla="*/ 92 h 93"/>
                    <a:gd name="T22" fmla="*/ 0 w 68"/>
                    <a:gd name="T23" fmla="*/ 89 h 93"/>
                    <a:gd name="T24" fmla="*/ 31 w 68"/>
                    <a:gd name="T25" fmla="*/ 42 h 93"/>
                    <a:gd name="T26" fmla="*/ 21 w 68"/>
                    <a:gd name="T27" fmla="*/ 23 h 93"/>
                    <a:gd name="T28" fmla="*/ 26 w 68"/>
                    <a:gd name="T29" fmla="*/ 21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68" h="93">
                      <a:moveTo>
                        <a:pt x="26" y="21"/>
                      </a:moveTo>
                      <a:cubicBezTo>
                        <a:pt x="26" y="21"/>
                        <a:pt x="21" y="36"/>
                        <a:pt x="30" y="28"/>
                      </a:cubicBezTo>
                      <a:cubicBezTo>
                        <a:pt x="42" y="18"/>
                        <a:pt x="42" y="18"/>
                        <a:pt x="42" y="18"/>
                      </a:cubicBezTo>
                      <a:cubicBezTo>
                        <a:pt x="37" y="9"/>
                        <a:pt x="37" y="9"/>
                        <a:pt x="37" y="9"/>
                      </a:cubicBezTo>
                      <a:cubicBezTo>
                        <a:pt x="37" y="9"/>
                        <a:pt x="38" y="0"/>
                        <a:pt x="46" y="6"/>
                      </a:cubicBezTo>
                      <a:cubicBezTo>
                        <a:pt x="53" y="12"/>
                        <a:pt x="53" y="12"/>
                        <a:pt x="53" y="12"/>
                      </a:cubicBezTo>
                      <a:cubicBezTo>
                        <a:pt x="62" y="5"/>
                        <a:pt x="62" y="5"/>
                        <a:pt x="62" y="5"/>
                      </a:cubicBezTo>
                      <a:cubicBezTo>
                        <a:pt x="68" y="10"/>
                        <a:pt x="68" y="10"/>
                        <a:pt x="68" y="10"/>
                      </a:cubicBezTo>
                      <a:cubicBezTo>
                        <a:pt x="53" y="25"/>
                        <a:pt x="53" y="25"/>
                        <a:pt x="53" y="25"/>
                      </a:cubicBezTo>
                      <a:cubicBezTo>
                        <a:pt x="53" y="25"/>
                        <a:pt x="54" y="39"/>
                        <a:pt x="27" y="71"/>
                      </a:cubicBezTo>
                      <a:cubicBezTo>
                        <a:pt x="27" y="71"/>
                        <a:pt x="12" y="93"/>
                        <a:pt x="0" y="92"/>
                      </a:cubicBezTo>
                      <a:cubicBezTo>
                        <a:pt x="0" y="89"/>
                        <a:pt x="0" y="89"/>
                        <a:pt x="0" y="89"/>
                      </a:cubicBezTo>
                      <a:cubicBezTo>
                        <a:pt x="0" y="89"/>
                        <a:pt x="17" y="83"/>
                        <a:pt x="31" y="42"/>
                      </a:cubicBezTo>
                      <a:cubicBezTo>
                        <a:pt x="31" y="42"/>
                        <a:pt x="13" y="49"/>
                        <a:pt x="21" y="23"/>
                      </a:cubicBezTo>
                      <a:cubicBezTo>
                        <a:pt x="21" y="23"/>
                        <a:pt x="22" y="16"/>
                        <a:pt x="26" y="2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04" name="ïṥļïdê"/>
                <p:cNvSpPr/>
                <p:nvPr/>
              </p:nvSpPr>
              <p:spPr bwMode="auto">
                <a:xfrm>
                  <a:off x="6334125" y="3495676"/>
                  <a:ext cx="79375" cy="76200"/>
                </a:xfrm>
                <a:custGeom>
                  <a:avLst/>
                  <a:gdLst>
                    <a:gd name="T0" fmla="*/ 0 w 24"/>
                    <a:gd name="T1" fmla="*/ 4 h 23"/>
                    <a:gd name="T2" fmla="*/ 21 w 24"/>
                    <a:gd name="T3" fmla="*/ 19 h 23"/>
                    <a:gd name="T4" fmla="*/ 18 w 24"/>
                    <a:gd name="T5" fmla="*/ 23 h 23"/>
                    <a:gd name="T6" fmla="*/ 0 w 24"/>
                    <a:gd name="T7" fmla="*/ 4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4" h="23">
                      <a:moveTo>
                        <a:pt x="0" y="4"/>
                      </a:moveTo>
                      <a:cubicBezTo>
                        <a:pt x="0" y="4"/>
                        <a:pt x="24" y="0"/>
                        <a:pt x="21" y="19"/>
                      </a:cubicBezTo>
                      <a:cubicBezTo>
                        <a:pt x="18" y="23"/>
                        <a:pt x="18" y="23"/>
                        <a:pt x="18" y="23"/>
                      </a:cubicBezTo>
                      <a:lnTo>
                        <a:pt x="0" y="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05" name="işľiḋe"/>
                <p:cNvSpPr/>
                <p:nvPr/>
              </p:nvSpPr>
              <p:spPr bwMode="auto">
                <a:xfrm>
                  <a:off x="6194425" y="3171826"/>
                  <a:ext cx="225425" cy="460375"/>
                </a:xfrm>
                <a:custGeom>
                  <a:avLst/>
                  <a:gdLst>
                    <a:gd name="T0" fmla="*/ 3 w 68"/>
                    <a:gd name="T1" fmla="*/ 55 h 138"/>
                    <a:gd name="T2" fmla="*/ 24 w 68"/>
                    <a:gd name="T3" fmla="*/ 42 h 138"/>
                    <a:gd name="T4" fmla="*/ 38 w 68"/>
                    <a:gd name="T5" fmla="*/ 1 h 138"/>
                    <a:gd name="T6" fmla="*/ 44 w 68"/>
                    <a:gd name="T7" fmla="*/ 16 h 138"/>
                    <a:gd name="T8" fmla="*/ 37 w 68"/>
                    <a:gd name="T9" fmla="*/ 34 h 138"/>
                    <a:gd name="T10" fmla="*/ 55 w 68"/>
                    <a:gd name="T11" fmla="*/ 12 h 138"/>
                    <a:gd name="T12" fmla="*/ 58 w 68"/>
                    <a:gd name="T13" fmla="*/ 32 h 138"/>
                    <a:gd name="T14" fmla="*/ 24 w 68"/>
                    <a:gd name="T15" fmla="*/ 62 h 138"/>
                    <a:gd name="T16" fmla="*/ 18 w 68"/>
                    <a:gd name="T17" fmla="*/ 92 h 138"/>
                    <a:gd name="T18" fmla="*/ 27 w 68"/>
                    <a:gd name="T19" fmla="*/ 83 h 138"/>
                    <a:gd name="T20" fmla="*/ 34 w 68"/>
                    <a:gd name="T21" fmla="*/ 56 h 138"/>
                    <a:gd name="T22" fmla="*/ 47 w 68"/>
                    <a:gd name="T23" fmla="*/ 76 h 138"/>
                    <a:gd name="T24" fmla="*/ 39 w 68"/>
                    <a:gd name="T25" fmla="*/ 87 h 138"/>
                    <a:gd name="T26" fmla="*/ 40 w 68"/>
                    <a:gd name="T27" fmla="*/ 132 h 138"/>
                    <a:gd name="T28" fmla="*/ 22 w 68"/>
                    <a:gd name="T29" fmla="*/ 120 h 138"/>
                    <a:gd name="T30" fmla="*/ 12 w 68"/>
                    <a:gd name="T31" fmla="*/ 138 h 138"/>
                    <a:gd name="T32" fmla="*/ 2 w 68"/>
                    <a:gd name="T33" fmla="*/ 127 h 138"/>
                    <a:gd name="T34" fmla="*/ 27 w 68"/>
                    <a:gd name="T35" fmla="*/ 102 h 138"/>
                    <a:gd name="T36" fmla="*/ 26 w 68"/>
                    <a:gd name="T37" fmla="*/ 95 h 138"/>
                    <a:gd name="T38" fmla="*/ 15 w 68"/>
                    <a:gd name="T39" fmla="*/ 106 h 138"/>
                    <a:gd name="T40" fmla="*/ 5 w 68"/>
                    <a:gd name="T41" fmla="*/ 98 h 138"/>
                    <a:gd name="T42" fmla="*/ 16 w 68"/>
                    <a:gd name="T43" fmla="*/ 67 h 138"/>
                    <a:gd name="T44" fmla="*/ 3 w 68"/>
                    <a:gd name="T45" fmla="*/ 55 h 1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68" h="138">
                      <a:moveTo>
                        <a:pt x="3" y="55"/>
                      </a:moveTo>
                      <a:cubicBezTo>
                        <a:pt x="3" y="55"/>
                        <a:pt x="17" y="58"/>
                        <a:pt x="24" y="42"/>
                      </a:cubicBezTo>
                      <a:cubicBezTo>
                        <a:pt x="24" y="42"/>
                        <a:pt x="38" y="9"/>
                        <a:pt x="38" y="1"/>
                      </a:cubicBezTo>
                      <a:cubicBezTo>
                        <a:pt x="38" y="1"/>
                        <a:pt x="46" y="0"/>
                        <a:pt x="44" y="16"/>
                      </a:cubicBezTo>
                      <a:cubicBezTo>
                        <a:pt x="37" y="34"/>
                        <a:pt x="37" y="34"/>
                        <a:pt x="37" y="34"/>
                      </a:cubicBezTo>
                      <a:cubicBezTo>
                        <a:pt x="37" y="34"/>
                        <a:pt x="55" y="23"/>
                        <a:pt x="55" y="12"/>
                      </a:cubicBezTo>
                      <a:cubicBezTo>
                        <a:pt x="55" y="12"/>
                        <a:pt x="68" y="10"/>
                        <a:pt x="58" y="32"/>
                      </a:cubicBezTo>
                      <a:cubicBezTo>
                        <a:pt x="24" y="62"/>
                        <a:pt x="24" y="62"/>
                        <a:pt x="24" y="62"/>
                      </a:cubicBezTo>
                      <a:cubicBezTo>
                        <a:pt x="18" y="92"/>
                        <a:pt x="18" y="92"/>
                        <a:pt x="18" y="92"/>
                      </a:cubicBezTo>
                      <a:cubicBezTo>
                        <a:pt x="27" y="83"/>
                        <a:pt x="27" y="83"/>
                        <a:pt x="27" y="83"/>
                      </a:cubicBezTo>
                      <a:cubicBezTo>
                        <a:pt x="27" y="83"/>
                        <a:pt x="27" y="61"/>
                        <a:pt x="34" y="56"/>
                      </a:cubicBezTo>
                      <a:cubicBezTo>
                        <a:pt x="34" y="56"/>
                        <a:pt x="50" y="55"/>
                        <a:pt x="47" y="76"/>
                      </a:cubicBezTo>
                      <a:cubicBezTo>
                        <a:pt x="47" y="76"/>
                        <a:pt x="42" y="83"/>
                        <a:pt x="39" y="87"/>
                      </a:cubicBezTo>
                      <a:cubicBezTo>
                        <a:pt x="40" y="132"/>
                        <a:pt x="40" y="132"/>
                        <a:pt x="40" y="132"/>
                      </a:cubicBezTo>
                      <a:cubicBezTo>
                        <a:pt x="22" y="120"/>
                        <a:pt x="22" y="120"/>
                        <a:pt x="22" y="120"/>
                      </a:cubicBezTo>
                      <a:cubicBezTo>
                        <a:pt x="12" y="138"/>
                        <a:pt x="12" y="138"/>
                        <a:pt x="12" y="138"/>
                      </a:cubicBezTo>
                      <a:cubicBezTo>
                        <a:pt x="2" y="127"/>
                        <a:pt x="2" y="127"/>
                        <a:pt x="2" y="127"/>
                      </a:cubicBezTo>
                      <a:cubicBezTo>
                        <a:pt x="2" y="127"/>
                        <a:pt x="25" y="114"/>
                        <a:pt x="27" y="102"/>
                      </a:cubicBezTo>
                      <a:cubicBezTo>
                        <a:pt x="26" y="95"/>
                        <a:pt x="26" y="95"/>
                        <a:pt x="26" y="95"/>
                      </a:cubicBezTo>
                      <a:cubicBezTo>
                        <a:pt x="15" y="106"/>
                        <a:pt x="15" y="106"/>
                        <a:pt x="15" y="106"/>
                      </a:cubicBezTo>
                      <a:cubicBezTo>
                        <a:pt x="5" y="98"/>
                        <a:pt x="5" y="98"/>
                        <a:pt x="5" y="98"/>
                      </a:cubicBezTo>
                      <a:cubicBezTo>
                        <a:pt x="16" y="67"/>
                        <a:pt x="16" y="67"/>
                        <a:pt x="16" y="67"/>
                      </a:cubicBezTo>
                      <a:cubicBezTo>
                        <a:pt x="16" y="67"/>
                        <a:pt x="0" y="60"/>
                        <a:pt x="3" y="5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 dirty="0">
                    <a:cs typeface="+mn-ea"/>
                    <a:sym typeface="+mn-lt"/>
                  </a:endParaRPr>
                </a:p>
              </p:txBody>
            </p:sp>
            <p:sp>
              <p:nvSpPr>
                <p:cNvPr id="106" name="îṡľíde"/>
                <p:cNvSpPr/>
                <p:nvPr/>
              </p:nvSpPr>
              <p:spPr bwMode="auto">
                <a:xfrm>
                  <a:off x="5946775" y="3398838"/>
                  <a:ext cx="96838" cy="100013"/>
                </a:xfrm>
                <a:custGeom>
                  <a:avLst/>
                  <a:gdLst>
                    <a:gd name="T0" fmla="*/ 0 w 29"/>
                    <a:gd name="T1" fmla="*/ 30 h 30"/>
                    <a:gd name="T2" fmla="*/ 14 w 29"/>
                    <a:gd name="T3" fmla="*/ 0 h 30"/>
                    <a:gd name="T4" fmla="*/ 29 w 29"/>
                    <a:gd name="T5" fmla="*/ 14 h 30"/>
                    <a:gd name="T6" fmla="*/ 0 w 29"/>
                    <a:gd name="T7" fmla="*/ 3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9" h="30">
                      <a:moveTo>
                        <a:pt x="0" y="30"/>
                      </a:moveTo>
                      <a:cubicBezTo>
                        <a:pt x="14" y="0"/>
                        <a:pt x="14" y="0"/>
                        <a:pt x="14" y="0"/>
                      </a:cubicBezTo>
                      <a:cubicBezTo>
                        <a:pt x="29" y="14"/>
                        <a:pt x="29" y="14"/>
                        <a:pt x="29" y="14"/>
                      </a:cubicBezTo>
                      <a:cubicBezTo>
                        <a:pt x="29" y="14"/>
                        <a:pt x="9" y="29"/>
                        <a:pt x="0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07" name="íṧ1îdê"/>
                <p:cNvSpPr/>
                <p:nvPr/>
              </p:nvSpPr>
              <p:spPr bwMode="auto">
                <a:xfrm>
                  <a:off x="5722938" y="3419476"/>
                  <a:ext cx="201613" cy="176213"/>
                </a:xfrm>
                <a:custGeom>
                  <a:avLst/>
                  <a:gdLst>
                    <a:gd name="T0" fmla="*/ 16 w 61"/>
                    <a:gd name="T1" fmla="*/ 38 h 53"/>
                    <a:gd name="T2" fmla="*/ 59 w 61"/>
                    <a:gd name="T3" fmla="*/ 0 h 53"/>
                    <a:gd name="T4" fmla="*/ 61 w 61"/>
                    <a:gd name="T5" fmla="*/ 4 h 53"/>
                    <a:gd name="T6" fmla="*/ 10 w 61"/>
                    <a:gd name="T7" fmla="*/ 53 h 53"/>
                    <a:gd name="T8" fmla="*/ 0 w 61"/>
                    <a:gd name="T9" fmla="*/ 41 h 53"/>
                    <a:gd name="T10" fmla="*/ 11 w 61"/>
                    <a:gd name="T11" fmla="*/ 8 h 53"/>
                    <a:gd name="T12" fmla="*/ 16 w 61"/>
                    <a:gd name="T13" fmla="*/ 38 h 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61" h="53">
                      <a:moveTo>
                        <a:pt x="16" y="38"/>
                      </a:moveTo>
                      <a:cubicBezTo>
                        <a:pt x="59" y="0"/>
                        <a:pt x="59" y="0"/>
                        <a:pt x="59" y="0"/>
                      </a:cubicBezTo>
                      <a:cubicBezTo>
                        <a:pt x="61" y="4"/>
                        <a:pt x="61" y="4"/>
                        <a:pt x="61" y="4"/>
                      </a:cubicBezTo>
                      <a:cubicBezTo>
                        <a:pt x="61" y="4"/>
                        <a:pt x="40" y="40"/>
                        <a:pt x="10" y="53"/>
                      </a:cubicBezTo>
                      <a:cubicBezTo>
                        <a:pt x="0" y="41"/>
                        <a:pt x="0" y="41"/>
                        <a:pt x="0" y="41"/>
                      </a:cubicBezTo>
                      <a:cubicBezTo>
                        <a:pt x="0" y="41"/>
                        <a:pt x="11" y="18"/>
                        <a:pt x="11" y="8"/>
                      </a:cubicBezTo>
                      <a:cubicBezTo>
                        <a:pt x="11" y="8"/>
                        <a:pt x="27" y="6"/>
                        <a:pt x="16" y="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08" name="iṣḻîde"/>
                <p:cNvSpPr/>
                <p:nvPr/>
              </p:nvSpPr>
              <p:spPr bwMode="auto">
                <a:xfrm>
                  <a:off x="5870575" y="3235326"/>
                  <a:ext cx="60325" cy="177800"/>
                </a:xfrm>
                <a:custGeom>
                  <a:avLst/>
                  <a:gdLst>
                    <a:gd name="T0" fmla="*/ 0 w 18"/>
                    <a:gd name="T1" fmla="*/ 51 h 53"/>
                    <a:gd name="T2" fmla="*/ 1 w 18"/>
                    <a:gd name="T3" fmla="*/ 0 h 53"/>
                    <a:gd name="T4" fmla="*/ 15 w 18"/>
                    <a:gd name="T5" fmla="*/ 21 h 53"/>
                    <a:gd name="T6" fmla="*/ 0 w 18"/>
                    <a:gd name="T7" fmla="*/ 51 h 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8" h="53">
                      <a:moveTo>
                        <a:pt x="0" y="51"/>
                      </a:moveTo>
                      <a:cubicBezTo>
                        <a:pt x="0" y="51"/>
                        <a:pt x="8" y="16"/>
                        <a:pt x="1" y="0"/>
                      </a:cubicBezTo>
                      <a:cubicBezTo>
                        <a:pt x="1" y="0"/>
                        <a:pt x="18" y="4"/>
                        <a:pt x="15" y="21"/>
                      </a:cubicBezTo>
                      <a:cubicBezTo>
                        <a:pt x="11" y="39"/>
                        <a:pt x="11" y="53"/>
                        <a:pt x="0" y="5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82" name="isliďé"/>
              <p:cNvGrpSpPr/>
              <p:nvPr/>
            </p:nvGrpSpPr>
            <p:grpSpPr>
              <a:xfrm>
                <a:off x="5112548" y="4078071"/>
                <a:ext cx="4180976" cy="230948"/>
                <a:chOff x="5705475" y="3683001"/>
                <a:chExt cx="1666875" cy="92075"/>
              </a:xfrm>
              <a:grpFill/>
            </p:grpSpPr>
            <p:sp>
              <p:nvSpPr>
                <p:cNvPr id="83" name="íṡḻíḋé"/>
                <p:cNvSpPr/>
                <p:nvPr/>
              </p:nvSpPr>
              <p:spPr bwMode="auto">
                <a:xfrm>
                  <a:off x="5705475" y="3683001"/>
                  <a:ext cx="63500" cy="92075"/>
                </a:xfrm>
                <a:custGeom>
                  <a:avLst/>
                  <a:gdLst>
                    <a:gd name="T0" fmla="*/ 19 w 19"/>
                    <a:gd name="T1" fmla="*/ 20 h 28"/>
                    <a:gd name="T2" fmla="*/ 16 w 19"/>
                    <a:gd name="T3" fmla="*/ 25 h 28"/>
                    <a:gd name="T4" fmla="*/ 9 w 19"/>
                    <a:gd name="T5" fmla="*/ 28 h 28"/>
                    <a:gd name="T6" fmla="*/ 2 w 19"/>
                    <a:gd name="T7" fmla="*/ 25 h 28"/>
                    <a:gd name="T8" fmla="*/ 0 w 19"/>
                    <a:gd name="T9" fmla="*/ 20 h 28"/>
                    <a:gd name="T10" fmla="*/ 0 w 19"/>
                    <a:gd name="T11" fmla="*/ 19 h 28"/>
                    <a:gd name="T12" fmla="*/ 4 w 19"/>
                    <a:gd name="T13" fmla="*/ 19 h 28"/>
                    <a:gd name="T14" fmla="*/ 4 w 19"/>
                    <a:gd name="T15" fmla="*/ 20 h 28"/>
                    <a:gd name="T16" fmla="*/ 6 w 19"/>
                    <a:gd name="T17" fmla="*/ 23 h 28"/>
                    <a:gd name="T18" fmla="*/ 9 w 19"/>
                    <a:gd name="T19" fmla="*/ 24 h 28"/>
                    <a:gd name="T20" fmla="*/ 14 w 19"/>
                    <a:gd name="T21" fmla="*/ 23 h 28"/>
                    <a:gd name="T22" fmla="*/ 15 w 19"/>
                    <a:gd name="T23" fmla="*/ 20 h 28"/>
                    <a:gd name="T24" fmla="*/ 13 w 19"/>
                    <a:gd name="T25" fmla="*/ 17 h 28"/>
                    <a:gd name="T26" fmla="*/ 9 w 19"/>
                    <a:gd name="T27" fmla="*/ 14 h 28"/>
                    <a:gd name="T28" fmla="*/ 3 w 19"/>
                    <a:gd name="T29" fmla="*/ 11 h 28"/>
                    <a:gd name="T30" fmla="*/ 1 w 19"/>
                    <a:gd name="T31" fmla="*/ 7 h 28"/>
                    <a:gd name="T32" fmla="*/ 3 w 19"/>
                    <a:gd name="T33" fmla="*/ 2 h 28"/>
                    <a:gd name="T34" fmla="*/ 9 w 19"/>
                    <a:gd name="T35" fmla="*/ 0 h 28"/>
                    <a:gd name="T36" fmla="*/ 16 w 19"/>
                    <a:gd name="T37" fmla="*/ 2 h 28"/>
                    <a:gd name="T38" fmla="*/ 18 w 19"/>
                    <a:gd name="T39" fmla="*/ 7 h 28"/>
                    <a:gd name="T40" fmla="*/ 14 w 19"/>
                    <a:gd name="T41" fmla="*/ 7 h 28"/>
                    <a:gd name="T42" fmla="*/ 13 w 19"/>
                    <a:gd name="T43" fmla="*/ 4 h 28"/>
                    <a:gd name="T44" fmla="*/ 9 w 19"/>
                    <a:gd name="T45" fmla="*/ 3 h 28"/>
                    <a:gd name="T46" fmla="*/ 6 w 19"/>
                    <a:gd name="T47" fmla="*/ 4 h 28"/>
                    <a:gd name="T48" fmla="*/ 5 w 19"/>
                    <a:gd name="T49" fmla="*/ 7 h 28"/>
                    <a:gd name="T50" fmla="*/ 6 w 19"/>
                    <a:gd name="T51" fmla="*/ 9 h 28"/>
                    <a:gd name="T52" fmla="*/ 11 w 19"/>
                    <a:gd name="T53" fmla="*/ 12 h 28"/>
                    <a:gd name="T54" fmla="*/ 17 w 19"/>
                    <a:gd name="T55" fmla="*/ 15 h 28"/>
                    <a:gd name="T56" fmla="*/ 19 w 19"/>
                    <a:gd name="T57" fmla="*/ 20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19" h="28">
                      <a:moveTo>
                        <a:pt x="19" y="20"/>
                      </a:moveTo>
                      <a:cubicBezTo>
                        <a:pt x="19" y="22"/>
                        <a:pt x="18" y="24"/>
                        <a:pt x="16" y="25"/>
                      </a:cubicBezTo>
                      <a:cubicBezTo>
                        <a:pt x="15" y="27"/>
                        <a:pt x="12" y="28"/>
                        <a:pt x="9" y="28"/>
                      </a:cubicBezTo>
                      <a:cubicBezTo>
                        <a:pt x="6" y="28"/>
                        <a:pt x="4" y="27"/>
                        <a:pt x="2" y="25"/>
                      </a:cubicBezTo>
                      <a:cubicBezTo>
                        <a:pt x="1" y="24"/>
                        <a:pt x="0" y="22"/>
                        <a:pt x="0" y="20"/>
                      </a:cubicBezTo>
                      <a:cubicBezTo>
                        <a:pt x="0" y="19"/>
                        <a:pt x="0" y="19"/>
                        <a:pt x="0" y="19"/>
                      </a:cubicBezTo>
                      <a:cubicBezTo>
                        <a:pt x="4" y="19"/>
                        <a:pt x="4" y="19"/>
                        <a:pt x="4" y="19"/>
                      </a:cubicBezTo>
                      <a:cubicBezTo>
                        <a:pt x="4" y="20"/>
                        <a:pt x="4" y="20"/>
                        <a:pt x="4" y="20"/>
                      </a:cubicBezTo>
                      <a:cubicBezTo>
                        <a:pt x="4" y="21"/>
                        <a:pt x="5" y="22"/>
                        <a:pt x="6" y="23"/>
                      </a:cubicBezTo>
                      <a:cubicBezTo>
                        <a:pt x="7" y="24"/>
                        <a:pt x="8" y="24"/>
                        <a:pt x="9" y="24"/>
                      </a:cubicBezTo>
                      <a:cubicBezTo>
                        <a:pt x="11" y="24"/>
                        <a:pt x="13" y="24"/>
                        <a:pt x="14" y="23"/>
                      </a:cubicBezTo>
                      <a:cubicBezTo>
                        <a:pt x="15" y="22"/>
                        <a:pt x="15" y="21"/>
                        <a:pt x="15" y="20"/>
                      </a:cubicBezTo>
                      <a:cubicBezTo>
                        <a:pt x="15" y="19"/>
                        <a:pt x="14" y="18"/>
                        <a:pt x="13" y="17"/>
                      </a:cubicBezTo>
                      <a:cubicBezTo>
                        <a:pt x="12" y="16"/>
                        <a:pt x="11" y="15"/>
                        <a:pt x="9" y="14"/>
                      </a:cubicBezTo>
                      <a:cubicBezTo>
                        <a:pt x="6" y="13"/>
                        <a:pt x="4" y="12"/>
                        <a:pt x="3" y="11"/>
                      </a:cubicBezTo>
                      <a:cubicBezTo>
                        <a:pt x="1" y="10"/>
                        <a:pt x="1" y="9"/>
                        <a:pt x="1" y="7"/>
                      </a:cubicBezTo>
                      <a:cubicBezTo>
                        <a:pt x="1" y="5"/>
                        <a:pt x="2" y="3"/>
                        <a:pt x="3" y="2"/>
                      </a:cubicBezTo>
                      <a:cubicBezTo>
                        <a:pt x="5" y="0"/>
                        <a:pt x="7" y="0"/>
                        <a:pt x="9" y="0"/>
                      </a:cubicBezTo>
                      <a:cubicBezTo>
                        <a:pt x="13" y="0"/>
                        <a:pt x="15" y="0"/>
                        <a:pt x="16" y="2"/>
                      </a:cubicBezTo>
                      <a:cubicBezTo>
                        <a:pt x="17" y="4"/>
                        <a:pt x="18" y="5"/>
                        <a:pt x="18" y="7"/>
                      </a:cubicBezTo>
                      <a:cubicBezTo>
                        <a:pt x="14" y="7"/>
                        <a:pt x="14" y="7"/>
                        <a:pt x="14" y="7"/>
                      </a:cubicBezTo>
                      <a:cubicBezTo>
                        <a:pt x="14" y="6"/>
                        <a:pt x="14" y="5"/>
                        <a:pt x="13" y="4"/>
                      </a:cubicBezTo>
                      <a:cubicBezTo>
                        <a:pt x="12" y="3"/>
                        <a:pt x="11" y="3"/>
                        <a:pt x="9" y="3"/>
                      </a:cubicBezTo>
                      <a:cubicBezTo>
                        <a:pt x="8" y="3"/>
                        <a:pt x="7" y="3"/>
                        <a:pt x="6" y="4"/>
                      </a:cubicBezTo>
                      <a:cubicBezTo>
                        <a:pt x="5" y="5"/>
                        <a:pt x="5" y="5"/>
                        <a:pt x="5" y="7"/>
                      </a:cubicBezTo>
                      <a:cubicBezTo>
                        <a:pt x="5" y="8"/>
                        <a:pt x="5" y="8"/>
                        <a:pt x="6" y="9"/>
                      </a:cubicBezTo>
                      <a:cubicBezTo>
                        <a:pt x="6" y="10"/>
                        <a:pt x="8" y="11"/>
                        <a:pt x="11" y="12"/>
                      </a:cubicBezTo>
                      <a:cubicBezTo>
                        <a:pt x="13" y="13"/>
                        <a:pt x="15" y="14"/>
                        <a:pt x="17" y="15"/>
                      </a:cubicBezTo>
                      <a:cubicBezTo>
                        <a:pt x="18" y="16"/>
                        <a:pt x="19" y="18"/>
                        <a:pt x="19" y="2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84" name="iṩḻiḋè"/>
                <p:cNvSpPr/>
                <p:nvPr/>
              </p:nvSpPr>
              <p:spPr bwMode="auto">
                <a:xfrm>
                  <a:off x="5799138" y="3683001"/>
                  <a:ext cx="58738" cy="88900"/>
                </a:xfrm>
                <a:custGeom>
                  <a:avLst/>
                  <a:gdLst>
                    <a:gd name="T0" fmla="*/ 37 w 37"/>
                    <a:gd name="T1" fmla="*/ 56 h 56"/>
                    <a:gd name="T2" fmla="*/ 29 w 37"/>
                    <a:gd name="T3" fmla="*/ 56 h 56"/>
                    <a:gd name="T4" fmla="*/ 29 w 37"/>
                    <a:gd name="T5" fmla="*/ 29 h 56"/>
                    <a:gd name="T6" fmla="*/ 8 w 37"/>
                    <a:gd name="T7" fmla="*/ 29 h 56"/>
                    <a:gd name="T8" fmla="*/ 8 w 37"/>
                    <a:gd name="T9" fmla="*/ 56 h 56"/>
                    <a:gd name="T10" fmla="*/ 0 w 37"/>
                    <a:gd name="T11" fmla="*/ 56 h 56"/>
                    <a:gd name="T12" fmla="*/ 0 w 37"/>
                    <a:gd name="T13" fmla="*/ 0 h 56"/>
                    <a:gd name="T14" fmla="*/ 8 w 37"/>
                    <a:gd name="T15" fmla="*/ 0 h 56"/>
                    <a:gd name="T16" fmla="*/ 8 w 37"/>
                    <a:gd name="T17" fmla="*/ 23 h 56"/>
                    <a:gd name="T18" fmla="*/ 29 w 37"/>
                    <a:gd name="T19" fmla="*/ 23 h 56"/>
                    <a:gd name="T20" fmla="*/ 29 w 37"/>
                    <a:gd name="T21" fmla="*/ 0 h 56"/>
                    <a:gd name="T22" fmla="*/ 37 w 37"/>
                    <a:gd name="T23" fmla="*/ 0 h 56"/>
                    <a:gd name="T24" fmla="*/ 37 w 37"/>
                    <a:gd name="T25" fmla="*/ 56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7" h="56">
                      <a:moveTo>
                        <a:pt x="37" y="56"/>
                      </a:moveTo>
                      <a:lnTo>
                        <a:pt x="29" y="56"/>
                      </a:lnTo>
                      <a:lnTo>
                        <a:pt x="29" y="29"/>
                      </a:lnTo>
                      <a:lnTo>
                        <a:pt x="8" y="29"/>
                      </a:lnTo>
                      <a:lnTo>
                        <a:pt x="8" y="56"/>
                      </a:lnTo>
                      <a:lnTo>
                        <a:pt x="0" y="56"/>
                      </a:lnTo>
                      <a:lnTo>
                        <a:pt x="0" y="0"/>
                      </a:lnTo>
                      <a:lnTo>
                        <a:pt x="8" y="0"/>
                      </a:lnTo>
                      <a:lnTo>
                        <a:pt x="8" y="23"/>
                      </a:lnTo>
                      <a:lnTo>
                        <a:pt x="29" y="23"/>
                      </a:lnTo>
                      <a:lnTo>
                        <a:pt x="29" y="0"/>
                      </a:lnTo>
                      <a:lnTo>
                        <a:pt x="37" y="0"/>
                      </a:lnTo>
                      <a:lnTo>
                        <a:pt x="37" y="5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85" name="îṥ1íḋé"/>
                <p:cNvSpPr/>
                <p:nvPr/>
              </p:nvSpPr>
              <p:spPr bwMode="auto">
                <a:xfrm>
                  <a:off x="5884863" y="3683001"/>
                  <a:ext cx="68263" cy="88900"/>
                </a:xfrm>
                <a:custGeom>
                  <a:avLst/>
                  <a:gdLst>
                    <a:gd name="T0" fmla="*/ 43 w 43"/>
                    <a:gd name="T1" fmla="*/ 56 h 56"/>
                    <a:gd name="T2" fmla="*/ 35 w 43"/>
                    <a:gd name="T3" fmla="*/ 56 h 56"/>
                    <a:gd name="T4" fmla="*/ 29 w 43"/>
                    <a:gd name="T5" fmla="*/ 40 h 56"/>
                    <a:gd name="T6" fmla="*/ 14 w 43"/>
                    <a:gd name="T7" fmla="*/ 40 h 56"/>
                    <a:gd name="T8" fmla="*/ 8 w 43"/>
                    <a:gd name="T9" fmla="*/ 56 h 56"/>
                    <a:gd name="T10" fmla="*/ 0 w 43"/>
                    <a:gd name="T11" fmla="*/ 56 h 56"/>
                    <a:gd name="T12" fmla="*/ 18 w 43"/>
                    <a:gd name="T13" fmla="*/ 0 h 56"/>
                    <a:gd name="T14" fmla="*/ 25 w 43"/>
                    <a:gd name="T15" fmla="*/ 0 h 56"/>
                    <a:gd name="T16" fmla="*/ 43 w 43"/>
                    <a:gd name="T17" fmla="*/ 56 h 56"/>
                    <a:gd name="T18" fmla="*/ 43 w 43"/>
                    <a:gd name="T19" fmla="*/ 56 h 56"/>
                    <a:gd name="T20" fmla="*/ 27 w 43"/>
                    <a:gd name="T21" fmla="*/ 33 h 56"/>
                    <a:gd name="T22" fmla="*/ 23 w 43"/>
                    <a:gd name="T23" fmla="*/ 12 h 56"/>
                    <a:gd name="T24" fmla="*/ 21 w 43"/>
                    <a:gd name="T25" fmla="*/ 12 h 56"/>
                    <a:gd name="T26" fmla="*/ 14 w 43"/>
                    <a:gd name="T27" fmla="*/ 33 h 56"/>
                    <a:gd name="T28" fmla="*/ 27 w 43"/>
                    <a:gd name="T29" fmla="*/ 33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43" h="56">
                      <a:moveTo>
                        <a:pt x="43" y="56"/>
                      </a:moveTo>
                      <a:lnTo>
                        <a:pt x="35" y="56"/>
                      </a:lnTo>
                      <a:lnTo>
                        <a:pt x="29" y="40"/>
                      </a:lnTo>
                      <a:lnTo>
                        <a:pt x="14" y="40"/>
                      </a:lnTo>
                      <a:lnTo>
                        <a:pt x="8" y="56"/>
                      </a:lnTo>
                      <a:lnTo>
                        <a:pt x="0" y="56"/>
                      </a:lnTo>
                      <a:lnTo>
                        <a:pt x="18" y="0"/>
                      </a:lnTo>
                      <a:lnTo>
                        <a:pt x="25" y="0"/>
                      </a:lnTo>
                      <a:lnTo>
                        <a:pt x="43" y="56"/>
                      </a:lnTo>
                      <a:lnTo>
                        <a:pt x="43" y="56"/>
                      </a:lnTo>
                      <a:close/>
                      <a:moveTo>
                        <a:pt x="27" y="33"/>
                      </a:moveTo>
                      <a:lnTo>
                        <a:pt x="23" y="12"/>
                      </a:lnTo>
                      <a:lnTo>
                        <a:pt x="21" y="12"/>
                      </a:lnTo>
                      <a:lnTo>
                        <a:pt x="14" y="33"/>
                      </a:lnTo>
                      <a:lnTo>
                        <a:pt x="27" y="3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86" name="îṥḻíďe"/>
                <p:cNvSpPr/>
                <p:nvPr/>
              </p:nvSpPr>
              <p:spPr bwMode="auto">
                <a:xfrm>
                  <a:off x="5976938" y="3683001"/>
                  <a:ext cx="63500" cy="88900"/>
                </a:xfrm>
                <a:custGeom>
                  <a:avLst/>
                  <a:gdLst>
                    <a:gd name="T0" fmla="*/ 40 w 40"/>
                    <a:gd name="T1" fmla="*/ 56 h 56"/>
                    <a:gd name="T2" fmla="*/ 29 w 40"/>
                    <a:gd name="T3" fmla="*/ 56 h 56"/>
                    <a:gd name="T4" fmla="*/ 10 w 40"/>
                    <a:gd name="T5" fmla="*/ 14 h 56"/>
                    <a:gd name="T6" fmla="*/ 8 w 40"/>
                    <a:gd name="T7" fmla="*/ 14 h 56"/>
                    <a:gd name="T8" fmla="*/ 8 w 40"/>
                    <a:gd name="T9" fmla="*/ 56 h 56"/>
                    <a:gd name="T10" fmla="*/ 0 w 40"/>
                    <a:gd name="T11" fmla="*/ 56 h 56"/>
                    <a:gd name="T12" fmla="*/ 0 w 40"/>
                    <a:gd name="T13" fmla="*/ 0 h 56"/>
                    <a:gd name="T14" fmla="*/ 10 w 40"/>
                    <a:gd name="T15" fmla="*/ 0 h 56"/>
                    <a:gd name="T16" fmla="*/ 31 w 40"/>
                    <a:gd name="T17" fmla="*/ 42 h 56"/>
                    <a:gd name="T18" fmla="*/ 31 w 40"/>
                    <a:gd name="T19" fmla="*/ 42 h 56"/>
                    <a:gd name="T20" fmla="*/ 31 w 40"/>
                    <a:gd name="T21" fmla="*/ 0 h 56"/>
                    <a:gd name="T22" fmla="*/ 40 w 40"/>
                    <a:gd name="T23" fmla="*/ 0 h 56"/>
                    <a:gd name="T24" fmla="*/ 40 w 40"/>
                    <a:gd name="T25" fmla="*/ 56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0" h="56">
                      <a:moveTo>
                        <a:pt x="40" y="56"/>
                      </a:moveTo>
                      <a:lnTo>
                        <a:pt x="29" y="56"/>
                      </a:lnTo>
                      <a:lnTo>
                        <a:pt x="10" y="14"/>
                      </a:lnTo>
                      <a:lnTo>
                        <a:pt x="8" y="14"/>
                      </a:lnTo>
                      <a:lnTo>
                        <a:pt x="8" y="56"/>
                      </a:lnTo>
                      <a:lnTo>
                        <a:pt x="0" y="56"/>
                      </a:lnTo>
                      <a:lnTo>
                        <a:pt x="0" y="0"/>
                      </a:lnTo>
                      <a:lnTo>
                        <a:pt x="10" y="0"/>
                      </a:lnTo>
                      <a:lnTo>
                        <a:pt x="31" y="42"/>
                      </a:lnTo>
                      <a:lnTo>
                        <a:pt x="31" y="42"/>
                      </a:lnTo>
                      <a:lnTo>
                        <a:pt x="31" y="0"/>
                      </a:lnTo>
                      <a:lnTo>
                        <a:pt x="40" y="0"/>
                      </a:lnTo>
                      <a:lnTo>
                        <a:pt x="40" y="5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87" name="îṡļîḑè"/>
                <p:cNvSpPr/>
                <p:nvPr/>
              </p:nvSpPr>
              <p:spPr bwMode="auto">
                <a:xfrm>
                  <a:off x="6069013" y="3683001"/>
                  <a:ext cx="63500" cy="88900"/>
                </a:xfrm>
                <a:custGeom>
                  <a:avLst/>
                  <a:gdLst>
                    <a:gd name="T0" fmla="*/ 19 w 19"/>
                    <a:gd name="T1" fmla="*/ 14 h 27"/>
                    <a:gd name="T2" fmla="*/ 15 w 19"/>
                    <a:gd name="T3" fmla="*/ 24 h 27"/>
                    <a:gd name="T4" fmla="*/ 6 w 19"/>
                    <a:gd name="T5" fmla="*/ 27 h 27"/>
                    <a:gd name="T6" fmla="*/ 0 w 19"/>
                    <a:gd name="T7" fmla="*/ 27 h 27"/>
                    <a:gd name="T8" fmla="*/ 0 w 19"/>
                    <a:gd name="T9" fmla="*/ 0 h 27"/>
                    <a:gd name="T10" fmla="*/ 6 w 19"/>
                    <a:gd name="T11" fmla="*/ 0 h 27"/>
                    <a:gd name="T12" fmla="*/ 16 w 19"/>
                    <a:gd name="T13" fmla="*/ 3 h 27"/>
                    <a:gd name="T14" fmla="*/ 19 w 19"/>
                    <a:gd name="T15" fmla="*/ 14 h 27"/>
                    <a:gd name="T16" fmla="*/ 15 w 19"/>
                    <a:gd name="T17" fmla="*/ 14 h 27"/>
                    <a:gd name="T18" fmla="*/ 12 w 19"/>
                    <a:gd name="T19" fmla="*/ 5 h 27"/>
                    <a:gd name="T20" fmla="*/ 6 w 19"/>
                    <a:gd name="T21" fmla="*/ 3 h 27"/>
                    <a:gd name="T22" fmla="*/ 4 w 19"/>
                    <a:gd name="T23" fmla="*/ 3 h 27"/>
                    <a:gd name="T24" fmla="*/ 4 w 19"/>
                    <a:gd name="T25" fmla="*/ 24 h 27"/>
                    <a:gd name="T26" fmla="*/ 6 w 19"/>
                    <a:gd name="T27" fmla="*/ 24 h 27"/>
                    <a:gd name="T28" fmla="*/ 12 w 19"/>
                    <a:gd name="T29" fmla="*/ 22 h 27"/>
                    <a:gd name="T30" fmla="*/ 15 w 19"/>
                    <a:gd name="T31" fmla="*/ 14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9" h="27">
                      <a:moveTo>
                        <a:pt x="19" y="14"/>
                      </a:moveTo>
                      <a:cubicBezTo>
                        <a:pt x="19" y="19"/>
                        <a:pt x="18" y="22"/>
                        <a:pt x="15" y="24"/>
                      </a:cubicBezTo>
                      <a:cubicBezTo>
                        <a:pt x="13" y="26"/>
                        <a:pt x="10" y="27"/>
                        <a:pt x="6" y="27"/>
                      </a:cubicBezTo>
                      <a:cubicBezTo>
                        <a:pt x="0" y="27"/>
                        <a:pt x="0" y="27"/>
                        <a:pt x="0" y="27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6" y="0"/>
                        <a:pt x="6" y="0"/>
                        <a:pt x="6" y="0"/>
                      </a:cubicBezTo>
                      <a:cubicBezTo>
                        <a:pt x="10" y="0"/>
                        <a:pt x="14" y="1"/>
                        <a:pt x="16" y="3"/>
                      </a:cubicBezTo>
                      <a:cubicBezTo>
                        <a:pt x="18" y="5"/>
                        <a:pt x="19" y="9"/>
                        <a:pt x="19" y="14"/>
                      </a:cubicBezTo>
                      <a:close/>
                      <a:moveTo>
                        <a:pt x="15" y="14"/>
                      </a:moveTo>
                      <a:cubicBezTo>
                        <a:pt x="15" y="10"/>
                        <a:pt x="14" y="7"/>
                        <a:pt x="12" y="5"/>
                      </a:cubicBezTo>
                      <a:cubicBezTo>
                        <a:pt x="11" y="4"/>
                        <a:pt x="9" y="3"/>
                        <a:pt x="6" y="3"/>
                      </a:cubicBezTo>
                      <a:cubicBezTo>
                        <a:pt x="4" y="3"/>
                        <a:pt x="4" y="3"/>
                        <a:pt x="4" y="3"/>
                      </a:cubicBezTo>
                      <a:cubicBezTo>
                        <a:pt x="4" y="24"/>
                        <a:pt x="4" y="24"/>
                        <a:pt x="4" y="24"/>
                      </a:cubicBezTo>
                      <a:cubicBezTo>
                        <a:pt x="6" y="24"/>
                        <a:pt x="6" y="24"/>
                        <a:pt x="6" y="24"/>
                      </a:cubicBezTo>
                      <a:cubicBezTo>
                        <a:pt x="9" y="24"/>
                        <a:pt x="11" y="23"/>
                        <a:pt x="12" y="22"/>
                      </a:cubicBezTo>
                      <a:cubicBezTo>
                        <a:pt x="14" y="20"/>
                        <a:pt x="15" y="18"/>
                        <a:pt x="15" y="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88" name="ïṣḻíḓê"/>
                <p:cNvSpPr/>
                <p:nvPr/>
              </p:nvSpPr>
              <p:spPr bwMode="auto">
                <a:xfrm>
                  <a:off x="6157913" y="3683001"/>
                  <a:ext cx="66675" cy="92075"/>
                </a:xfrm>
                <a:custGeom>
                  <a:avLst/>
                  <a:gdLst>
                    <a:gd name="T0" fmla="*/ 20 w 20"/>
                    <a:gd name="T1" fmla="*/ 13 h 28"/>
                    <a:gd name="T2" fmla="*/ 17 w 20"/>
                    <a:gd name="T3" fmla="*/ 24 h 28"/>
                    <a:gd name="T4" fmla="*/ 10 w 20"/>
                    <a:gd name="T5" fmla="*/ 28 h 28"/>
                    <a:gd name="T6" fmla="*/ 2 w 20"/>
                    <a:gd name="T7" fmla="*/ 24 h 28"/>
                    <a:gd name="T8" fmla="*/ 0 w 20"/>
                    <a:gd name="T9" fmla="*/ 13 h 28"/>
                    <a:gd name="T10" fmla="*/ 2 w 20"/>
                    <a:gd name="T11" fmla="*/ 3 h 28"/>
                    <a:gd name="T12" fmla="*/ 10 w 20"/>
                    <a:gd name="T13" fmla="*/ 0 h 28"/>
                    <a:gd name="T14" fmla="*/ 17 w 20"/>
                    <a:gd name="T15" fmla="*/ 3 h 28"/>
                    <a:gd name="T16" fmla="*/ 20 w 20"/>
                    <a:gd name="T17" fmla="*/ 13 h 28"/>
                    <a:gd name="T18" fmla="*/ 15 w 20"/>
                    <a:gd name="T19" fmla="*/ 13 h 28"/>
                    <a:gd name="T20" fmla="*/ 14 w 20"/>
                    <a:gd name="T21" fmla="*/ 5 h 28"/>
                    <a:gd name="T22" fmla="*/ 10 w 20"/>
                    <a:gd name="T23" fmla="*/ 3 h 28"/>
                    <a:gd name="T24" fmla="*/ 6 w 20"/>
                    <a:gd name="T25" fmla="*/ 5 h 28"/>
                    <a:gd name="T26" fmla="*/ 4 w 20"/>
                    <a:gd name="T27" fmla="*/ 13 h 28"/>
                    <a:gd name="T28" fmla="*/ 6 w 20"/>
                    <a:gd name="T29" fmla="*/ 22 h 28"/>
                    <a:gd name="T30" fmla="*/ 10 w 20"/>
                    <a:gd name="T31" fmla="*/ 24 h 28"/>
                    <a:gd name="T32" fmla="*/ 14 w 20"/>
                    <a:gd name="T33" fmla="*/ 22 h 28"/>
                    <a:gd name="T34" fmla="*/ 15 w 20"/>
                    <a:gd name="T35" fmla="*/ 13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20" h="28">
                      <a:moveTo>
                        <a:pt x="20" y="13"/>
                      </a:moveTo>
                      <a:cubicBezTo>
                        <a:pt x="20" y="18"/>
                        <a:pt x="19" y="22"/>
                        <a:pt x="17" y="24"/>
                      </a:cubicBezTo>
                      <a:cubicBezTo>
                        <a:pt x="15" y="26"/>
                        <a:pt x="13" y="28"/>
                        <a:pt x="10" y="28"/>
                      </a:cubicBezTo>
                      <a:cubicBezTo>
                        <a:pt x="7" y="28"/>
                        <a:pt x="4" y="26"/>
                        <a:pt x="2" y="24"/>
                      </a:cubicBezTo>
                      <a:cubicBezTo>
                        <a:pt x="1" y="22"/>
                        <a:pt x="0" y="18"/>
                        <a:pt x="0" y="13"/>
                      </a:cubicBezTo>
                      <a:cubicBezTo>
                        <a:pt x="0" y="8"/>
                        <a:pt x="1" y="5"/>
                        <a:pt x="2" y="3"/>
                      </a:cubicBezTo>
                      <a:cubicBezTo>
                        <a:pt x="4" y="1"/>
                        <a:pt x="7" y="0"/>
                        <a:pt x="10" y="0"/>
                      </a:cubicBezTo>
                      <a:cubicBezTo>
                        <a:pt x="13" y="0"/>
                        <a:pt x="15" y="1"/>
                        <a:pt x="17" y="3"/>
                      </a:cubicBezTo>
                      <a:cubicBezTo>
                        <a:pt x="19" y="5"/>
                        <a:pt x="20" y="8"/>
                        <a:pt x="20" y="13"/>
                      </a:cubicBezTo>
                      <a:close/>
                      <a:moveTo>
                        <a:pt x="15" y="13"/>
                      </a:moveTo>
                      <a:cubicBezTo>
                        <a:pt x="15" y="9"/>
                        <a:pt x="15" y="6"/>
                        <a:pt x="14" y="5"/>
                      </a:cubicBezTo>
                      <a:cubicBezTo>
                        <a:pt x="13" y="3"/>
                        <a:pt x="11" y="3"/>
                        <a:pt x="10" y="3"/>
                      </a:cubicBezTo>
                      <a:cubicBezTo>
                        <a:pt x="8" y="3"/>
                        <a:pt x="7" y="3"/>
                        <a:pt x="6" y="5"/>
                      </a:cubicBezTo>
                      <a:cubicBezTo>
                        <a:pt x="5" y="6"/>
                        <a:pt x="4" y="9"/>
                        <a:pt x="4" y="13"/>
                      </a:cubicBezTo>
                      <a:cubicBezTo>
                        <a:pt x="4" y="18"/>
                        <a:pt x="5" y="21"/>
                        <a:pt x="6" y="22"/>
                      </a:cubicBezTo>
                      <a:cubicBezTo>
                        <a:pt x="7" y="24"/>
                        <a:pt x="8" y="24"/>
                        <a:pt x="10" y="24"/>
                      </a:cubicBezTo>
                      <a:cubicBezTo>
                        <a:pt x="11" y="24"/>
                        <a:pt x="13" y="24"/>
                        <a:pt x="14" y="22"/>
                      </a:cubicBezTo>
                      <a:cubicBezTo>
                        <a:pt x="15" y="21"/>
                        <a:pt x="15" y="18"/>
                        <a:pt x="15" y="1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89" name="íṩlîḋé"/>
                <p:cNvSpPr/>
                <p:nvPr/>
              </p:nvSpPr>
              <p:spPr bwMode="auto">
                <a:xfrm>
                  <a:off x="6251575" y="3683001"/>
                  <a:ext cx="58738" cy="88900"/>
                </a:xfrm>
                <a:custGeom>
                  <a:avLst/>
                  <a:gdLst>
                    <a:gd name="T0" fmla="*/ 37 w 37"/>
                    <a:gd name="T1" fmla="*/ 56 h 56"/>
                    <a:gd name="T2" fmla="*/ 29 w 37"/>
                    <a:gd name="T3" fmla="*/ 56 h 56"/>
                    <a:gd name="T4" fmla="*/ 8 w 37"/>
                    <a:gd name="T5" fmla="*/ 14 h 56"/>
                    <a:gd name="T6" fmla="*/ 8 w 37"/>
                    <a:gd name="T7" fmla="*/ 14 h 56"/>
                    <a:gd name="T8" fmla="*/ 8 w 37"/>
                    <a:gd name="T9" fmla="*/ 56 h 56"/>
                    <a:gd name="T10" fmla="*/ 0 w 37"/>
                    <a:gd name="T11" fmla="*/ 56 h 56"/>
                    <a:gd name="T12" fmla="*/ 0 w 37"/>
                    <a:gd name="T13" fmla="*/ 0 h 56"/>
                    <a:gd name="T14" fmla="*/ 8 w 37"/>
                    <a:gd name="T15" fmla="*/ 0 h 56"/>
                    <a:gd name="T16" fmla="*/ 29 w 37"/>
                    <a:gd name="T17" fmla="*/ 42 h 56"/>
                    <a:gd name="T18" fmla="*/ 29 w 37"/>
                    <a:gd name="T19" fmla="*/ 42 h 56"/>
                    <a:gd name="T20" fmla="*/ 29 w 37"/>
                    <a:gd name="T21" fmla="*/ 0 h 56"/>
                    <a:gd name="T22" fmla="*/ 37 w 37"/>
                    <a:gd name="T23" fmla="*/ 0 h 56"/>
                    <a:gd name="T24" fmla="*/ 37 w 37"/>
                    <a:gd name="T25" fmla="*/ 56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7" h="56">
                      <a:moveTo>
                        <a:pt x="37" y="56"/>
                      </a:moveTo>
                      <a:lnTo>
                        <a:pt x="29" y="56"/>
                      </a:lnTo>
                      <a:lnTo>
                        <a:pt x="8" y="14"/>
                      </a:lnTo>
                      <a:lnTo>
                        <a:pt x="8" y="14"/>
                      </a:lnTo>
                      <a:lnTo>
                        <a:pt x="8" y="56"/>
                      </a:lnTo>
                      <a:lnTo>
                        <a:pt x="0" y="56"/>
                      </a:lnTo>
                      <a:lnTo>
                        <a:pt x="0" y="0"/>
                      </a:lnTo>
                      <a:lnTo>
                        <a:pt x="8" y="0"/>
                      </a:lnTo>
                      <a:lnTo>
                        <a:pt x="29" y="42"/>
                      </a:lnTo>
                      <a:lnTo>
                        <a:pt x="29" y="42"/>
                      </a:lnTo>
                      <a:lnTo>
                        <a:pt x="29" y="0"/>
                      </a:lnTo>
                      <a:lnTo>
                        <a:pt x="37" y="0"/>
                      </a:lnTo>
                      <a:lnTo>
                        <a:pt x="37" y="5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90" name="iṡļîďè"/>
                <p:cNvSpPr/>
                <p:nvPr/>
              </p:nvSpPr>
              <p:spPr bwMode="auto">
                <a:xfrm>
                  <a:off x="6340475" y="3683001"/>
                  <a:ext cx="63500" cy="92075"/>
                </a:xfrm>
                <a:custGeom>
                  <a:avLst/>
                  <a:gdLst>
                    <a:gd name="T0" fmla="*/ 19 w 19"/>
                    <a:gd name="T1" fmla="*/ 28 h 28"/>
                    <a:gd name="T2" fmla="*/ 16 w 19"/>
                    <a:gd name="T3" fmla="*/ 28 h 28"/>
                    <a:gd name="T4" fmla="*/ 15 w 19"/>
                    <a:gd name="T5" fmla="*/ 25 h 28"/>
                    <a:gd name="T6" fmla="*/ 13 w 19"/>
                    <a:gd name="T7" fmla="*/ 27 h 28"/>
                    <a:gd name="T8" fmla="*/ 10 w 19"/>
                    <a:gd name="T9" fmla="*/ 28 h 28"/>
                    <a:gd name="T10" fmla="*/ 3 w 19"/>
                    <a:gd name="T11" fmla="*/ 24 h 28"/>
                    <a:gd name="T12" fmla="*/ 0 w 19"/>
                    <a:gd name="T13" fmla="*/ 14 h 28"/>
                    <a:gd name="T14" fmla="*/ 3 w 19"/>
                    <a:gd name="T15" fmla="*/ 3 h 28"/>
                    <a:gd name="T16" fmla="*/ 10 w 19"/>
                    <a:gd name="T17" fmla="*/ 0 h 28"/>
                    <a:gd name="T18" fmla="*/ 16 w 19"/>
                    <a:gd name="T19" fmla="*/ 2 h 28"/>
                    <a:gd name="T20" fmla="*/ 19 w 19"/>
                    <a:gd name="T21" fmla="*/ 9 h 28"/>
                    <a:gd name="T22" fmla="*/ 15 w 19"/>
                    <a:gd name="T23" fmla="*/ 9 h 28"/>
                    <a:gd name="T24" fmla="*/ 13 w 19"/>
                    <a:gd name="T25" fmla="*/ 4 h 28"/>
                    <a:gd name="T26" fmla="*/ 10 w 19"/>
                    <a:gd name="T27" fmla="*/ 3 h 28"/>
                    <a:gd name="T28" fmla="*/ 6 w 19"/>
                    <a:gd name="T29" fmla="*/ 5 h 28"/>
                    <a:gd name="T30" fmla="*/ 4 w 19"/>
                    <a:gd name="T31" fmla="*/ 14 h 28"/>
                    <a:gd name="T32" fmla="*/ 6 w 19"/>
                    <a:gd name="T33" fmla="*/ 22 h 28"/>
                    <a:gd name="T34" fmla="*/ 10 w 19"/>
                    <a:gd name="T35" fmla="*/ 24 h 28"/>
                    <a:gd name="T36" fmla="*/ 14 w 19"/>
                    <a:gd name="T37" fmla="*/ 23 h 28"/>
                    <a:gd name="T38" fmla="*/ 15 w 19"/>
                    <a:gd name="T39" fmla="*/ 18 h 28"/>
                    <a:gd name="T40" fmla="*/ 15 w 19"/>
                    <a:gd name="T41" fmla="*/ 17 h 28"/>
                    <a:gd name="T42" fmla="*/ 10 w 19"/>
                    <a:gd name="T43" fmla="*/ 17 h 28"/>
                    <a:gd name="T44" fmla="*/ 10 w 19"/>
                    <a:gd name="T45" fmla="*/ 13 h 28"/>
                    <a:gd name="T46" fmla="*/ 19 w 19"/>
                    <a:gd name="T47" fmla="*/ 13 h 28"/>
                    <a:gd name="T48" fmla="*/ 19 w 19"/>
                    <a:gd name="T49" fmla="*/ 28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19" h="28">
                      <a:moveTo>
                        <a:pt x="19" y="28"/>
                      </a:moveTo>
                      <a:cubicBezTo>
                        <a:pt x="16" y="28"/>
                        <a:pt x="16" y="28"/>
                        <a:pt x="16" y="28"/>
                      </a:cubicBezTo>
                      <a:cubicBezTo>
                        <a:pt x="15" y="25"/>
                        <a:pt x="15" y="25"/>
                        <a:pt x="15" y="25"/>
                      </a:cubicBezTo>
                      <a:cubicBezTo>
                        <a:pt x="15" y="26"/>
                        <a:pt x="14" y="26"/>
                        <a:pt x="13" y="27"/>
                      </a:cubicBezTo>
                      <a:cubicBezTo>
                        <a:pt x="12" y="27"/>
                        <a:pt x="11" y="28"/>
                        <a:pt x="10" y="28"/>
                      </a:cubicBezTo>
                      <a:cubicBezTo>
                        <a:pt x="7" y="28"/>
                        <a:pt x="5" y="26"/>
                        <a:pt x="3" y="24"/>
                      </a:cubicBezTo>
                      <a:cubicBezTo>
                        <a:pt x="1" y="22"/>
                        <a:pt x="0" y="19"/>
                        <a:pt x="0" y="14"/>
                      </a:cubicBezTo>
                      <a:cubicBezTo>
                        <a:pt x="0" y="9"/>
                        <a:pt x="1" y="6"/>
                        <a:pt x="3" y="3"/>
                      </a:cubicBezTo>
                      <a:cubicBezTo>
                        <a:pt x="4" y="1"/>
                        <a:pt x="7" y="0"/>
                        <a:pt x="10" y="0"/>
                      </a:cubicBezTo>
                      <a:cubicBezTo>
                        <a:pt x="13" y="0"/>
                        <a:pt x="15" y="1"/>
                        <a:pt x="16" y="2"/>
                      </a:cubicBezTo>
                      <a:cubicBezTo>
                        <a:pt x="18" y="4"/>
                        <a:pt x="19" y="6"/>
                        <a:pt x="19" y="9"/>
                      </a:cubicBezTo>
                      <a:cubicBezTo>
                        <a:pt x="15" y="9"/>
                        <a:pt x="15" y="9"/>
                        <a:pt x="15" y="9"/>
                      </a:cubicBezTo>
                      <a:cubicBezTo>
                        <a:pt x="15" y="7"/>
                        <a:pt x="14" y="5"/>
                        <a:pt x="13" y="4"/>
                      </a:cubicBezTo>
                      <a:cubicBezTo>
                        <a:pt x="13" y="3"/>
                        <a:pt x="11" y="3"/>
                        <a:pt x="10" y="3"/>
                      </a:cubicBezTo>
                      <a:cubicBezTo>
                        <a:pt x="8" y="3"/>
                        <a:pt x="7" y="4"/>
                        <a:pt x="6" y="5"/>
                      </a:cubicBezTo>
                      <a:cubicBezTo>
                        <a:pt x="5" y="7"/>
                        <a:pt x="4" y="10"/>
                        <a:pt x="4" y="14"/>
                      </a:cubicBezTo>
                      <a:cubicBezTo>
                        <a:pt x="4" y="18"/>
                        <a:pt x="5" y="21"/>
                        <a:pt x="6" y="22"/>
                      </a:cubicBezTo>
                      <a:cubicBezTo>
                        <a:pt x="7" y="24"/>
                        <a:pt x="9" y="24"/>
                        <a:pt x="10" y="24"/>
                      </a:cubicBezTo>
                      <a:cubicBezTo>
                        <a:pt x="12" y="24"/>
                        <a:pt x="13" y="24"/>
                        <a:pt x="14" y="23"/>
                      </a:cubicBezTo>
                      <a:cubicBezTo>
                        <a:pt x="15" y="22"/>
                        <a:pt x="15" y="20"/>
                        <a:pt x="15" y="18"/>
                      </a:cubicBezTo>
                      <a:cubicBezTo>
                        <a:pt x="15" y="17"/>
                        <a:pt x="15" y="17"/>
                        <a:pt x="15" y="17"/>
                      </a:cubicBezTo>
                      <a:cubicBezTo>
                        <a:pt x="10" y="17"/>
                        <a:pt x="10" y="17"/>
                        <a:pt x="10" y="17"/>
                      </a:cubicBezTo>
                      <a:cubicBezTo>
                        <a:pt x="10" y="13"/>
                        <a:pt x="10" y="13"/>
                        <a:pt x="10" y="13"/>
                      </a:cubicBezTo>
                      <a:cubicBezTo>
                        <a:pt x="19" y="13"/>
                        <a:pt x="19" y="13"/>
                        <a:pt x="19" y="13"/>
                      </a:cubicBezTo>
                      <a:lnTo>
                        <a:pt x="19" y="2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91" name="ïṧľidé"/>
                <p:cNvSpPr/>
                <p:nvPr/>
              </p:nvSpPr>
              <p:spPr bwMode="auto">
                <a:xfrm>
                  <a:off x="6492875" y="3683001"/>
                  <a:ext cx="58738" cy="92075"/>
                </a:xfrm>
                <a:custGeom>
                  <a:avLst/>
                  <a:gdLst>
                    <a:gd name="T0" fmla="*/ 18 w 18"/>
                    <a:gd name="T1" fmla="*/ 19 h 28"/>
                    <a:gd name="T2" fmla="*/ 16 w 18"/>
                    <a:gd name="T3" fmla="*/ 25 h 28"/>
                    <a:gd name="T4" fmla="*/ 9 w 18"/>
                    <a:gd name="T5" fmla="*/ 28 h 28"/>
                    <a:gd name="T6" fmla="*/ 2 w 18"/>
                    <a:gd name="T7" fmla="*/ 25 h 28"/>
                    <a:gd name="T8" fmla="*/ 0 w 18"/>
                    <a:gd name="T9" fmla="*/ 19 h 28"/>
                    <a:gd name="T10" fmla="*/ 0 w 18"/>
                    <a:gd name="T11" fmla="*/ 0 h 28"/>
                    <a:gd name="T12" fmla="*/ 4 w 18"/>
                    <a:gd name="T13" fmla="*/ 0 h 28"/>
                    <a:gd name="T14" fmla="*/ 4 w 18"/>
                    <a:gd name="T15" fmla="*/ 19 h 28"/>
                    <a:gd name="T16" fmla="*/ 5 w 18"/>
                    <a:gd name="T17" fmla="*/ 23 h 28"/>
                    <a:gd name="T18" fmla="*/ 9 w 18"/>
                    <a:gd name="T19" fmla="*/ 24 h 28"/>
                    <a:gd name="T20" fmla="*/ 13 w 18"/>
                    <a:gd name="T21" fmla="*/ 23 h 28"/>
                    <a:gd name="T22" fmla="*/ 14 w 18"/>
                    <a:gd name="T23" fmla="*/ 19 h 28"/>
                    <a:gd name="T24" fmla="*/ 14 w 18"/>
                    <a:gd name="T25" fmla="*/ 0 h 28"/>
                    <a:gd name="T26" fmla="*/ 18 w 18"/>
                    <a:gd name="T27" fmla="*/ 0 h 28"/>
                    <a:gd name="T28" fmla="*/ 18 w 18"/>
                    <a:gd name="T29" fmla="*/ 19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8" h="28">
                      <a:moveTo>
                        <a:pt x="18" y="19"/>
                      </a:moveTo>
                      <a:cubicBezTo>
                        <a:pt x="18" y="22"/>
                        <a:pt x="18" y="24"/>
                        <a:pt x="16" y="25"/>
                      </a:cubicBezTo>
                      <a:cubicBezTo>
                        <a:pt x="15" y="27"/>
                        <a:pt x="12" y="28"/>
                        <a:pt x="9" y="28"/>
                      </a:cubicBezTo>
                      <a:cubicBezTo>
                        <a:pt x="6" y="28"/>
                        <a:pt x="4" y="27"/>
                        <a:pt x="2" y="25"/>
                      </a:cubicBezTo>
                      <a:cubicBezTo>
                        <a:pt x="1" y="24"/>
                        <a:pt x="0" y="22"/>
                        <a:pt x="0" y="1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4" y="19"/>
                        <a:pt x="4" y="19"/>
                        <a:pt x="4" y="19"/>
                      </a:cubicBezTo>
                      <a:cubicBezTo>
                        <a:pt x="4" y="21"/>
                        <a:pt x="5" y="22"/>
                        <a:pt x="5" y="23"/>
                      </a:cubicBezTo>
                      <a:cubicBezTo>
                        <a:pt x="6" y="24"/>
                        <a:pt x="8" y="24"/>
                        <a:pt x="9" y="24"/>
                      </a:cubicBezTo>
                      <a:cubicBezTo>
                        <a:pt x="11" y="24"/>
                        <a:pt x="12" y="24"/>
                        <a:pt x="13" y="23"/>
                      </a:cubicBezTo>
                      <a:cubicBezTo>
                        <a:pt x="14" y="22"/>
                        <a:pt x="14" y="21"/>
                        <a:pt x="14" y="19"/>
                      </a:cubicBezTo>
                      <a:cubicBezTo>
                        <a:pt x="14" y="0"/>
                        <a:pt x="14" y="0"/>
                        <a:pt x="14" y="0"/>
                      </a:cubicBezTo>
                      <a:cubicBezTo>
                        <a:pt x="18" y="0"/>
                        <a:pt x="18" y="0"/>
                        <a:pt x="18" y="0"/>
                      </a:cubicBezTo>
                      <a:lnTo>
                        <a:pt x="18" y="1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92" name="išļïḑê"/>
                <p:cNvSpPr/>
                <p:nvPr/>
              </p:nvSpPr>
              <p:spPr bwMode="auto">
                <a:xfrm>
                  <a:off x="6581775" y="3683001"/>
                  <a:ext cx="63500" cy="88900"/>
                </a:xfrm>
                <a:custGeom>
                  <a:avLst/>
                  <a:gdLst>
                    <a:gd name="T0" fmla="*/ 40 w 40"/>
                    <a:gd name="T1" fmla="*/ 56 h 56"/>
                    <a:gd name="T2" fmla="*/ 29 w 40"/>
                    <a:gd name="T3" fmla="*/ 56 h 56"/>
                    <a:gd name="T4" fmla="*/ 8 w 40"/>
                    <a:gd name="T5" fmla="*/ 14 h 56"/>
                    <a:gd name="T6" fmla="*/ 8 w 40"/>
                    <a:gd name="T7" fmla="*/ 14 h 56"/>
                    <a:gd name="T8" fmla="*/ 8 w 40"/>
                    <a:gd name="T9" fmla="*/ 56 h 56"/>
                    <a:gd name="T10" fmla="*/ 0 w 40"/>
                    <a:gd name="T11" fmla="*/ 56 h 56"/>
                    <a:gd name="T12" fmla="*/ 0 w 40"/>
                    <a:gd name="T13" fmla="*/ 0 h 56"/>
                    <a:gd name="T14" fmla="*/ 10 w 40"/>
                    <a:gd name="T15" fmla="*/ 0 h 56"/>
                    <a:gd name="T16" fmla="*/ 29 w 40"/>
                    <a:gd name="T17" fmla="*/ 42 h 56"/>
                    <a:gd name="T18" fmla="*/ 31 w 40"/>
                    <a:gd name="T19" fmla="*/ 42 h 56"/>
                    <a:gd name="T20" fmla="*/ 31 w 40"/>
                    <a:gd name="T21" fmla="*/ 0 h 56"/>
                    <a:gd name="T22" fmla="*/ 40 w 40"/>
                    <a:gd name="T23" fmla="*/ 0 h 56"/>
                    <a:gd name="T24" fmla="*/ 40 w 40"/>
                    <a:gd name="T25" fmla="*/ 56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0" h="56">
                      <a:moveTo>
                        <a:pt x="40" y="56"/>
                      </a:moveTo>
                      <a:lnTo>
                        <a:pt x="29" y="56"/>
                      </a:lnTo>
                      <a:lnTo>
                        <a:pt x="8" y="14"/>
                      </a:lnTo>
                      <a:lnTo>
                        <a:pt x="8" y="14"/>
                      </a:lnTo>
                      <a:lnTo>
                        <a:pt x="8" y="56"/>
                      </a:lnTo>
                      <a:lnTo>
                        <a:pt x="0" y="56"/>
                      </a:lnTo>
                      <a:lnTo>
                        <a:pt x="0" y="0"/>
                      </a:lnTo>
                      <a:lnTo>
                        <a:pt x="10" y="0"/>
                      </a:lnTo>
                      <a:lnTo>
                        <a:pt x="29" y="42"/>
                      </a:lnTo>
                      <a:lnTo>
                        <a:pt x="31" y="42"/>
                      </a:lnTo>
                      <a:lnTo>
                        <a:pt x="31" y="0"/>
                      </a:lnTo>
                      <a:lnTo>
                        <a:pt x="40" y="0"/>
                      </a:lnTo>
                      <a:lnTo>
                        <a:pt x="40" y="5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93" name="iṥḻídé"/>
                <p:cNvSpPr/>
                <p:nvPr/>
              </p:nvSpPr>
              <p:spPr bwMode="auto">
                <a:xfrm>
                  <a:off x="6697663" y="3683001"/>
                  <a:ext cx="12700" cy="88900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94" name="íṡḻidê"/>
                <p:cNvSpPr/>
                <p:nvPr/>
              </p:nvSpPr>
              <p:spPr bwMode="auto">
                <a:xfrm>
                  <a:off x="6759575" y="3683001"/>
                  <a:ext cx="69850" cy="92075"/>
                </a:xfrm>
                <a:custGeom>
                  <a:avLst/>
                  <a:gdLst>
                    <a:gd name="T0" fmla="*/ 44 w 44"/>
                    <a:gd name="T1" fmla="*/ 0 h 58"/>
                    <a:gd name="T2" fmla="*/ 25 w 44"/>
                    <a:gd name="T3" fmla="*/ 58 h 58"/>
                    <a:gd name="T4" fmla="*/ 19 w 44"/>
                    <a:gd name="T5" fmla="*/ 58 h 58"/>
                    <a:gd name="T6" fmla="*/ 0 w 44"/>
                    <a:gd name="T7" fmla="*/ 0 h 58"/>
                    <a:gd name="T8" fmla="*/ 9 w 44"/>
                    <a:gd name="T9" fmla="*/ 0 h 58"/>
                    <a:gd name="T10" fmla="*/ 21 w 44"/>
                    <a:gd name="T11" fmla="*/ 44 h 58"/>
                    <a:gd name="T12" fmla="*/ 21 w 44"/>
                    <a:gd name="T13" fmla="*/ 44 h 58"/>
                    <a:gd name="T14" fmla="*/ 36 w 44"/>
                    <a:gd name="T15" fmla="*/ 0 h 58"/>
                    <a:gd name="T16" fmla="*/ 44 w 44"/>
                    <a:gd name="T17" fmla="*/ 0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4" h="58">
                      <a:moveTo>
                        <a:pt x="44" y="0"/>
                      </a:moveTo>
                      <a:lnTo>
                        <a:pt x="25" y="58"/>
                      </a:lnTo>
                      <a:lnTo>
                        <a:pt x="19" y="58"/>
                      </a:lnTo>
                      <a:lnTo>
                        <a:pt x="0" y="0"/>
                      </a:lnTo>
                      <a:lnTo>
                        <a:pt x="9" y="0"/>
                      </a:lnTo>
                      <a:lnTo>
                        <a:pt x="21" y="44"/>
                      </a:lnTo>
                      <a:lnTo>
                        <a:pt x="21" y="44"/>
                      </a:lnTo>
                      <a:lnTo>
                        <a:pt x="36" y="0"/>
                      </a:lnTo>
                      <a:lnTo>
                        <a:pt x="4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95" name="îṧlíḍé"/>
                <p:cNvSpPr/>
                <p:nvPr/>
              </p:nvSpPr>
              <p:spPr bwMode="auto">
                <a:xfrm>
                  <a:off x="6856413" y="3683001"/>
                  <a:ext cx="58738" cy="88900"/>
                </a:xfrm>
                <a:custGeom>
                  <a:avLst/>
                  <a:gdLst>
                    <a:gd name="T0" fmla="*/ 37 w 37"/>
                    <a:gd name="T1" fmla="*/ 56 h 56"/>
                    <a:gd name="T2" fmla="*/ 0 w 37"/>
                    <a:gd name="T3" fmla="*/ 56 h 56"/>
                    <a:gd name="T4" fmla="*/ 0 w 37"/>
                    <a:gd name="T5" fmla="*/ 0 h 56"/>
                    <a:gd name="T6" fmla="*/ 35 w 37"/>
                    <a:gd name="T7" fmla="*/ 0 h 56"/>
                    <a:gd name="T8" fmla="*/ 35 w 37"/>
                    <a:gd name="T9" fmla="*/ 6 h 56"/>
                    <a:gd name="T10" fmla="*/ 8 w 37"/>
                    <a:gd name="T11" fmla="*/ 6 h 56"/>
                    <a:gd name="T12" fmla="*/ 8 w 37"/>
                    <a:gd name="T13" fmla="*/ 23 h 56"/>
                    <a:gd name="T14" fmla="*/ 33 w 37"/>
                    <a:gd name="T15" fmla="*/ 23 h 56"/>
                    <a:gd name="T16" fmla="*/ 33 w 37"/>
                    <a:gd name="T17" fmla="*/ 29 h 56"/>
                    <a:gd name="T18" fmla="*/ 8 w 37"/>
                    <a:gd name="T19" fmla="*/ 29 h 56"/>
                    <a:gd name="T20" fmla="*/ 8 w 37"/>
                    <a:gd name="T21" fmla="*/ 50 h 56"/>
                    <a:gd name="T22" fmla="*/ 37 w 37"/>
                    <a:gd name="T23" fmla="*/ 50 h 56"/>
                    <a:gd name="T24" fmla="*/ 37 w 37"/>
                    <a:gd name="T25" fmla="*/ 56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7" h="56">
                      <a:moveTo>
                        <a:pt x="37" y="56"/>
                      </a:moveTo>
                      <a:lnTo>
                        <a:pt x="0" y="56"/>
                      </a:lnTo>
                      <a:lnTo>
                        <a:pt x="0" y="0"/>
                      </a:lnTo>
                      <a:lnTo>
                        <a:pt x="35" y="0"/>
                      </a:lnTo>
                      <a:lnTo>
                        <a:pt x="35" y="6"/>
                      </a:lnTo>
                      <a:lnTo>
                        <a:pt x="8" y="6"/>
                      </a:lnTo>
                      <a:lnTo>
                        <a:pt x="8" y="23"/>
                      </a:lnTo>
                      <a:lnTo>
                        <a:pt x="33" y="23"/>
                      </a:lnTo>
                      <a:lnTo>
                        <a:pt x="33" y="29"/>
                      </a:lnTo>
                      <a:lnTo>
                        <a:pt x="8" y="29"/>
                      </a:lnTo>
                      <a:lnTo>
                        <a:pt x="8" y="50"/>
                      </a:lnTo>
                      <a:lnTo>
                        <a:pt x="37" y="50"/>
                      </a:lnTo>
                      <a:lnTo>
                        <a:pt x="37" y="5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96" name="íSļiḓê"/>
                <p:cNvSpPr/>
                <p:nvPr/>
              </p:nvSpPr>
              <p:spPr bwMode="auto">
                <a:xfrm>
                  <a:off x="6945313" y="3683001"/>
                  <a:ext cx="63500" cy="88900"/>
                </a:xfrm>
                <a:custGeom>
                  <a:avLst/>
                  <a:gdLst>
                    <a:gd name="T0" fmla="*/ 19 w 19"/>
                    <a:gd name="T1" fmla="*/ 27 h 27"/>
                    <a:gd name="T2" fmla="*/ 15 w 19"/>
                    <a:gd name="T3" fmla="*/ 27 h 27"/>
                    <a:gd name="T4" fmla="*/ 9 w 19"/>
                    <a:gd name="T5" fmla="*/ 15 h 27"/>
                    <a:gd name="T6" fmla="*/ 4 w 19"/>
                    <a:gd name="T7" fmla="*/ 15 h 27"/>
                    <a:gd name="T8" fmla="*/ 4 w 19"/>
                    <a:gd name="T9" fmla="*/ 27 h 27"/>
                    <a:gd name="T10" fmla="*/ 0 w 19"/>
                    <a:gd name="T11" fmla="*/ 27 h 27"/>
                    <a:gd name="T12" fmla="*/ 0 w 19"/>
                    <a:gd name="T13" fmla="*/ 0 h 27"/>
                    <a:gd name="T14" fmla="*/ 9 w 19"/>
                    <a:gd name="T15" fmla="*/ 0 h 27"/>
                    <a:gd name="T16" fmla="*/ 16 w 19"/>
                    <a:gd name="T17" fmla="*/ 2 h 27"/>
                    <a:gd name="T18" fmla="*/ 19 w 19"/>
                    <a:gd name="T19" fmla="*/ 8 h 27"/>
                    <a:gd name="T20" fmla="*/ 17 w 19"/>
                    <a:gd name="T21" fmla="*/ 13 h 27"/>
                    <a:gd name="T22" fmla="*/ 13 w 19"/>
                    <a:gd name="T23" fmla="*/ 15 h 27"/>
                    <a:gd name="T24" fmla="*/ 19 w 19"/>
                    <a:gd name="T25" fmla="*/ 27 h 27"/>
                    <a:gd name="T26" fmla="*/ 14 w 19"/>
                    <a:gd name="T27" fmla="*/ 8 h 27"/>
                    <a:gd name="T28" fmla="*/ 13 w 19"/>
                    <a:gd name="T29" fmla="*/ 4 h 27"/>
                    <a:gd name="T30" fmla="*/ 8 w 19"/>
                    <a:gd name="T31" fmla="*/ 3 h 27"/>
                    <a:gd name="T32" fmla="*/ 4 w 19"/>
                    <a:gd name="T33" fmla="*/ 3 h 27"/>
                    <a:gd name="T34" fmla="*/ 4 w 19"/>
                    <a:gd name="T35" fmla="*/ 12 h 27"/>
                    <a:gd name="T36" fmla="*/ 9 w 19"/>
                    <a:gd name="T37" fmla="*/ 12 h 27"/>
                    <a:gd name="T38" fmla="*/ 13 w 19"/>
                    <a:gd name="T39" fmla="*/ 11 h 27"/>
                    <a:gd name="T40" fmla="*/ 14 w 19"/>
                    <a:gd name="T41" fmla="*/ 8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9" h="27">
                      <a:moveTo>
                        <a:pt x="19" y="27"/>
                      </a:moveTo>
                      <a:cubicBezTo>
                        <a:pt x="15" y="27"/>
                        <a:pt x="15" y="27"/>
                        <a:pt x="15" y="27"/>
                      </a:cubicBezTo>
                      <a:cubicBezTo>
                        <a:pt x="9" y="15"/>
                        <a:pt x="9" y="15"/>
                        <a:pt x="9" y="15"/>
                      </a:cubicBezTo>
                      <a:cubicBezTo>
                        <a:pt x="4" y="15"/>
                        <a:pt x="4" y="15"/>
                        <a:pt x="4" y="15"/>
                      </a:cubicBezTo>
                      <a:cubicBezTo>
                        <a:pt x="4" y="27"/>
                        <a:pt x="4" y="27"/>
                        <a:pt x="4" y="27"/>
                      </a:cubicBezTo>
                      <a:cubicBezTo>
                        <a:pt x="0" y="27"/>
                        <a:pt x="0" y="27"/>
                        <a:pt x="0" y="27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9" y="0"/>
                        <a:pt x="9" y="0"/>
                        <a:pt x="9" y="0"/>
                      </a:cubicBezTo>
                      <a:cubicBezTo>
                        <a:pt x="12" y="0"/>
                        <a:pt x="14" y="1"/>
                        <a:pt x="16" y="2"/>
                      </a:cubicBezTo>
                      <a:cubicBezTo>
                        <a:pt x="18" y="3"/>
                        <a:pt x="19" y="5"/>
                        <a:pt x="19" y="8"/>
                      </a:cubicBezTo>
                      <a:cubicBezTo>
                        <a:pt x="19" y="10"/>
                        <a:pt x="18" y="12"/>
                        <a:pt x="17" y="13"/>
                      </a:cubicBezTo>
                      <a:cubicBezTo>
                        <a:pt x="16" y="14"/>
                        <a:pt x="14" y="15"/>
                        <a:pt x="13" y="15"/>
                      </a:cubicBezTo>
                      <a:cubicBezTo>
                        <a:pt x="19" y="27"/>
                        <a:pt x="19" y="27"/>
                        <a:pt x="19" y="27"/>
                      </a:cubicBezTo>
                      <a:close/>
                      <a:moveTo>
                        <a:pt x="14" y="8"/>
                      </a:moveTo>
                      <a:cubicBezTo>
                        <a:pt x="14" y="6"/>
                        <a:pt x="14" y="5"/>
                        <a:pt x="13" y="4"/>
                      </a:cubicBezTo>
                      <a:cubicBezTo>
                        <a:pt x="12" y="3"/>
                        <a:pt x="10" y="3"/>
                        <a:pt x="8" y="3"/>
                      </a:cubicBezTo>
                      <a:cubicBezTo>
                        <a:pt x="4" y="3"/>
                        <a:pt x="4" y="3"/>
                        <a:pt x="4" y="3"/>
                      </a:cubicBezTo>
                      <a:cubicBezTo>
                        <a:pt x="4" y="12"/>
                        <a:pt x="4" y="12"/>
                        <a:pt x="4" y="12"/>
                      </a:cubicBezTo>
                      <a:cubicBezTo>
                        <a:pt x="9" y="12"/>
                        <a:pt x="9" y="12"/>
                        <a:pt x="9" y="12"/>
                      </a:cubicBezTo>
                      <a:cubicBezTo>
                        <a:pt x="11" y="12"/>
                        <a:pt x="12" y="12"/>
                        <a:pt x="13" y="11"/>
                      </a:cubicBezTo>
                      <a:cubicBezTo>
                        <a:pt x="14" y="11"/>
                        <a:pt x="14" y="9"/>
                        <a:pt x="14" y="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97" name="iṧļídê"/>
                <p:cNvSpPr/>
                <p:nvPr/>
              </p:nvSpPr>
              <p:spPr bwMode="auto">
                <a:xfrm>
                  <a:off x="7034213" y="3683001"/>
                  <a:ext cx="63500" cy="92075"/>
                </a:xfrm>
                <a:custGeom>
                  <a:avLst/>
                  <a:gdLst>
                    <a:gd name="T0" fmla="*/ 19 w 19"/>
                    <a:gd name="T1" fmla="*/ 20 h 28"/>
                    <a:gd name="T2" fmla="*/ 17 w 19"/>
                    <a:gd name="T3" fmla="*/ 25 h 28"/>
                    <a:gd name="T4" fmla="*/ 10 w 19"/>
                    <a:gd name="T5" fmla="*/ 28 h 28"/>
                    <a:gd name="T6" fmla="*/ 3 w 19"/>
                    <a:gd name="T7" fmla="*/ 25 h 28"/>
                    <a:gd name="T8" fmla="*/ 0 w 19"/>
                    <a:gd name="T9" fmla="*/ 20 h 28"/>
                    <a:gd name="T10" fmla="*/ 0 w 19"/>
                    <a:gd name="T11" fmla="*/ 19 h 28"/>
                    <a:gd name="T12" fmla="*/ 4 w 19"/>
                    <a:gd name="T13" fmla="*/ 19 h 28"/>
                    <a:gd name="T14" fmla="*/ 4 w 19"/>
                    <a:gd name="T15" fmla="*/ 20 h 28"/>
                    <a:gd name="T16" fmla="*/ 6 w 19"/>
                    <a:gd name="T17" fmla="*/ 23 h 28"/>
                    <a:gd name="T18" fmla="*/ 10 w 19"/>
                    <a:gd name="T19" fmla="*/ 24 h 28"/>
                    <a:gd name="T20" fmla="*/ 14 w 19"/>
                    <a:gd name="T21" fmla="*/ 23 h 28"/>
                    <a:gd name="T22" fmla="*/ 15 w 19"/>
                    <a:gd name="T23" fmla="*/ 20 h 28"/>
                    <a:gd name="T24" fmla="*/ 13 w 19"/>
                    <a:gd name="T25" fmla="*/ 17 h 28"/>
                    <a:gd name="T26" fmla="*/ 9 w 19"/>
                    <a:gd name="T27" fmla="*/ 14 h 28"/>
                    <a:gd name="T28" fmla="*/ 3 w 19"/>
                    <a:gd name="T29" fmla="*/ 11 h 28"/>
                    <a:gd name="T30" fmla="*/ 1 w 19"/>
                    <a:gd name="T31" fmla="*/ 7 h 28"/>
                    <a:gd name="T32" fmla="*/ 3 w 19"/>
                    <a:gd name="T33" fmla="*/ 2 h 28"/>
                    <a:gd name="T34" fmla="*/ 10 w 19"/>
                    <a:gd name="T35" fmla="*/ 0 h 28"/>
                    <a:gd name="T36" fmla="*/ 16 w 19"/>
                    <a:gd name="T37" fmla="*/ 2 h 28"/>
                    <a:gd name="T38" fmla="*/ 18 w 19"/>
                    <a:gd name="T39" fmla="*/ 7 h 28"/>
                    <a:gd name="T40" fmla="*/ 14 w 19"/>
                    <a:gd name="T41" fmla="*/ 7 h 28"/>
                    <a:gd name="T42" fmla="*/ 13 w 19"/>
                    <a:gd name="T43" fmla="*/ 4 h 28"/>
                    <a:gd name="T44" fmla="*/ 10 w 19"/>
                    <a:gd name="T45" fmla="*/ 3 h 28"/>
                    <a:gd name="T46" fmla="*/ 6 w 19"/>
                    <a:gd name="T47" fmla="*/ 4 h 28"/>
                    <a:gd name="T48" fmla="*/ 5 w 19"/>
                    <a:gd name="T49" fmla="*/ 7 h 28"/>
                    <a:gd name="T50" fmla="*/ 6 w 19"/>
                    <a:gd name="T51" fmla="*/ 9 h 28"/>
                    <a:gd name="T52" fmla="*/ 11 w 19"/>
                    <a:gd name="T53" fmla="*/ 12 h 28"/>
                    <a:gd name="T54" fmla="*/ 17 w 19"/>
                    <a:gd name="T55" fmla="*/ 15 h 28"/>
                    <a:gd name="T56" fmla="*/ 19 w 19"/>
                    <a:gd name="T57" fmla="*/ 20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19" h="28">
                      <a:moveTo>
                        <a:pt x="19" y="20"/>
                      </a:moveTo>
                      <a:cubicBezTo>
                        <a:pt x="19" y="22"/>
                        <a:pt x="18" y="24"/>
                        <a:pt x="17" y="25"/>
                      </a:cubicBezTo>
                      <a:cubicBezTo>
                        <a:pt x="15" y="27"/>
                        <a:pt x="13" y="28"/>
                        <a:pt x="10" y="28"/>
                      </a:cubicBezTo>
                      <a:cubicBezTo>
                        <a:pt x="7" y="28"/>
                        <a:pt x="4" y="27"/>
                        <a:pt x="3" y="25"/>
                      </a:cubicBezTo>
                      <a:cubicBezTo>
                        <a:pt x="1" y="24"/>
                        <a:pt x="0" y="22"/>
                        <a:pt x="0" y="20"/>
                      </a:cubicBezTo>
                      <a:cubicBezTo>
                        <a:pt x="0" y="19"/>
                        <a:pt x="0" y="19"/>
                        <a:pt x="0" y="19"/>
                      </a:cubicBezTo>
                      <a:cubicBezTo>
                        <a:pt x="4" y="19"/>
                        <a:pt x="4" y="19"/>
                        <a:pt x="4" y="19"/>
                      </a:cubicBezTo>
                      <a:cubicBezTo>
                        <a:pt x="4" y="20"/>
                        <a:pt x="4" y="20"/>
                        <a:pt x="4" y="20"/>
                      </a:cubicBezTo>
                      <a:cubicBezTo>
                        <a:pt x="4" y="21"/>
                        <a:pt x="5" y="22"/>
                        <a:pt x="6" y="23"/>
                      </a:cubicBezTo>
                      <a:cubicBezTo>
                        <a:pt x="7" y="24"/>
                        <a:pt x="8" y="24"/>
                        <a:pt x="10" y="24"/>
                      </a:cubicBezTo>
                      <a:cubicBezTo>
                        <a:pt x="11" y="24"/>
                        <a:pt x="13" y="24"/>
                        <a:pt x="14" y="23"/>
                      </a:cubicBezTo>
                      <a:cubicBezTo>
                        <a:pt x="15" y="22"/>
                        <a:pt x="15" y="21"/>
                        <a:pt x="15" y="20"/>
                      </a:cubicBezTo>
                      <a:cubicBezTo>
                        <a:pt x="15" y="19"/>
                        <a:pt x="15" y="18"/>
                        <a:pt x="13" y="17"/>
                      </a:cubicBezTo>
                      <a:cubicBezTo>
                        <a:pt x="12" y="16"/>
                        <a:pt x="11" y="15"/>
                        <a:pt x="9" y="14"/>
                      </a:cubicBezTo>
                      <a:cubicBezTo>
                        <a:pt x="6" y="13"/>
                        <a:pt x="4" y="12"/>
                        <a:pt x="3" y="11"/>
                      </a:cubicBezTo>
                      <a:cubicBezTo>
                        <a:pt x="1" y="10"/>
                        <a:pt x="1" y="9"/>
                        <a:pt x="1" y="7"/>
                      </a:cubicBezTo>
                      <a:cubicBezTo>
                        <a:pt x="1" y="5"/>
                        <a:pt x="2" y="3"/>
                        <a:pt x="3" y="2"/>
                      </a:cubicBezTo>
                      <a:cubicBezTo>
                        <a:pt x="5" y="0"/>
                        <a:pt x="7" y="0"/>
                        <a:pt x="10" y="0"/>
                      </a:cubicBezTo>
                      <a:cubicBezTo>
                        <a:pt x="13" y="0"/>
                        <a:pt x="15" y="0"/>
                        <a:pt x="16" y="2"/>
                      </a:cubicBezTo>
                      <a:cubicBezTo>
                        <a:pt x="18" y="4"/>
                        <a:pt x="18" y="5"/>
                        <a:pt x="18" y="7"/>
                      </a:cubicBezTo>
                      <a:cubicBezTo>
                        <a:pt x="14" y="7"/>
                        <a:pt x="14" y="7"/>
                        <a:pt x="14" y="7"/>
                      </a:cubicBezTo>
                      <a:cubicBezTo>
                        <a:pt x="14" y="6"/>
                        <a:pt x="14" y="5"/>
                        <a:pt x="13" y="4"/>
                      </a:cubicBezTo>
                      <a:cubicBezTo>
                        <a:pt x="12" y="3"/>
                        <a:pt x="11" y="3"/>
                        <a:pt x="10" y="3"/>
                      </a:cubicBezTo>
                      <a:cubicBezTo>
                        <a:pt x="8" y="3"/>
                        <a:pt x="7" y="3"/>
                        <a:pt x="6" y="4"/>
                      </a:cubicBezTo>
                      <a:cubicBezTo>
                        <a:pt x="5" y="5"/>
                        <a:pt x="5" y="5"/>
                        <a:pt x="5" y="7"/>
                      </a:cubicBezTo>
                      <a:cubicBezTo>
                        <a:pt x="5" y="8"/>
                        <a:pt x="5" y="8"/>
                        <a:pt x="6" y="9"/>
                      </a:cubicBezTo>
                      <a:cubicBezTo>
                        <a:pt x="7" y="10"/>
                        <a:pt x="8" y="11"/>
                        <a:pt x="11" y="12"/>
                      </a:cubicBezTo>
                      <a:cubicBezTo>
                        <a:pt x="14" y="13"/>
                        <a:pt x="16" y="14"/>
                        <a:pt x="17" y="15"/>
                      </a:cubicBezTo>
                      <a:cubicBezTo>
                        <a:pt x="18" y="16"/>
                        <a:pt x="19" y="18"/>
                        <a:pt x="19" y="2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98" name="íṩḻíḑé"/>
                <p:cNvSpPr/>
                <p:nvPr/>
              </p:nvSpPr>
              <p:spPr bwMode="auto">
                <a:xfrm>
                  <a:off x="7150100" y="3683001"/>
                  <a:ext cx="12700" cy="88900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99" name="ïṣlïḋè"/>
                <p:cNvSpPr/>
                <p:nvPr/>
              </p:nvSpPr>
              <p:spPr bwMode="auto">
                <a:xfrm>
                  <a:off x="7216775" y="3683001"/>
                  <a:ext cx="61913" cy="88900"/>
                </a:xfrm>
                <a:custGeom>
                  <a:avLst/>
                  <a:gdLst>
                    <a:gd name="T0" fmla="*/ 39 w 39"/>
                    <a:gd name="T1" fmla="*/ 6 h 56"/>
                    <a:gd name="T2" fmla="*/ 25 w 39"/>
                    <a:gd name="T3" fmla="*/ 6 h 56"/>
                    <a:gd name="T4" fmla="*/ 25 w 39"/>
                    <a:gd name="T5" fmla="*/ 56 h 56"/>
                    <a:gd name="T6" fmla="*/ 14 w 39"/>
                    <a:gd name="T7" fmla="*/ 56 h 56"/>
                    <a:gd name="T8" fmla="*/ 14 w 39"/>
                    <a:gd name="T9" fmla="*/ 6 h 56"/>
                    <a:gd name="T10" fmla="*/ 0 w 39"/>
                    <a:gd name="T11" fmla="*/ 6 h 56"/>
                    <a:gd name="T12" fmla="*/ 0 w 39"/>
                    <a:gd name="T13" fmla="*/ 0 h 56"/>
                    <a:gd name="T14" fmla="*/ 39 w 39"/>
                    <a:gd name="T15" fmla="*/ 0 h 56"/>
                    <a:gd name="T16" fmla="*/ 39 w 39"/>
                    <a:gd name="T17" fmla="*/ 6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9" h="56">
                      <a:moveTo>
                        <a:pt x="39" y="6"/>
                      </a:moveTo>
                      <a:lnTo>
                        <a:pt x="25" y="6"/>
                      </a:lnTo>
                      <a:lnTo>
                        <a:pt x="25" y="56"/>
                      </a:lnTo>
                      <a:lnTo>
                        <a:pt x="14" y="56"/>
                      </a:lnTo>
                      <a:lnTo>
                        <a:pt x="14" y="6"/>
                      </a:lnTo>
                      <a:lnTo>
                        <a:pt x="0" y="6"/>
                      </a:lnTo>
                      <a:lnTo>
                        <a:pt x="0" y="0"/>
                      </a:lnTo>
                      <a:lnTo>
                        <a:pt x="39" y="0"/>
                      </a:lnTo>
                      <a:lnTo>
                        <a:pt x="39" y="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00" name="îṣḷîḑe"/>
                <p:cNvSpPr/>
                <p:nvPr/>
              </p:nvSpPr>
              <p:spPr bwMode="auto">
                <a:xfrm>
                  <a:off x="7302500" y="3683001"/>
                  <a:ext cx="69850" cy="88900"/>
                </a:xfrm>
                <a:custGeom>
                  <a:avLst/>
                  <a:gdLst>
                    <a:gd name="T0" fmla="*/ 44 w 44"/>
                    <a:gd name="T1" fmla="*/ 0 h 56"/>
                    <a:gd name="T2" fmla="*/ 27 w 44"/>
                    <a:gd name="T3" fmla="*/ 31 h 56"/>
                    <a:gd name="T4" fmla="*/ 27 w 44"/>
                    <a:gd name="T5" fmla="*/ 56 h 56"/>
                    <a:gd name="T6" fmla="*/ 19 w 44"/>
                    <a:gd name="T7" fmla="*/ 56 h 56"/>
                    <a:gd name="T8" fmla="*/ 19 w 44"/>
                    <a:gd name="T9" fmla="*/ 31 h 56"/>
                    <a:gd name="T10" fmla="*/ 0 w 44"/>
                    <a:gd name="T11" fmla="*/ 0 h 56"/>
                    <a:gd name="T12" fmla="*/ 10 w 44"/>
                    <a:gd name="T13" fmla="*/ 0 h 56"/>
                    <a:gd name="T14" fmla="*/ 23 w 44"/>
                    <a:gd name="T15" fmla="*/ 25 h 56"/>
                    <a:gd name="T16" fmla="*/ 23 w 44"/>
                    <a:gd name="T17" fmla="*/ 25 h 56"/>
                    <a:gd name="T18" fmla="*/ 35 w 44"/>
                    <a:gd name="T19" fmla="*/ 0 h 56"/>
                    <a:gd name="T20" fmla="*/ 44 w 44"/>
                    <a:gd name="T21" fmla="*/ 0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44" h="56">
                      <a:moveTo>
                        <a:pt x="44" y="0"/>
                      </a:moveTo>
                      <a:lnTo>
                        <a:pt x="27" y="31"/>
                      </a:lnTo>
                      <a:lnTo>
                        <a:pt x="27" y="56"/>
                      </a:lnTo>
                      <a:lnTo>
                        <a:pt x="19" y="56"/>
                      </a:lnTo>
                      <a:lnTo>
                        <a:pt x="19" y="31"/>
                      </a:lnTo>
                      <a:lnTo>
                        <a:pt x="0" y="0"/>
                      </a:lnTo>
                      <a:lnTo>
                        <a:pt x="10" y="0"/>
                      </a:lnTo>
                      <a:lnTo>
                        <a:pt x="23" y="25"/>
                      </a:lnTo>
                      <a:lnTo>
                        <a:pt x="23" y="25"/>
                      </a:lnTo>
                      <a:lnTo>
                        <a:pt x="35" y="0"/>
                      </a:lnTo>
                      <a:lnTo>
                        <a:pt x="4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</p:grpSp>
        </p:grpSp>
      </p:grpSp>
      <p:sp>
        <p:nvSpPr>
          <p:cNvPr id="207" name="文本占位符 71"/>
          <p:cNvSpPr>
            <a:spLocks noGrp="1"/>
          </p:cNvSpPr>
          <p:nvPr>
            <p:ph type="body" sz="quarter" idx="16" hasCustomPrompt="1"/>
          </p:nvPr>
        </p:nvSpPr>
        <p:spPr>
          <a:xfrm>
            <a:off x="495301" y="564713"/>
            <a:ext cx="4616648" cy="202491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spAutoFit/>
          </a:bodyPr>
          <a:lstStyle>
            <a:lvl1pPr marL="0" indent="0">
              <a:buNone/>
              <a:defRPr lang="zh-CN" altLang="en-US" sz="1200" b="1" dirty="0" smtClean="0">
                <a:solidFill>
                  <a:schemeClr val="bg1">
                    <a:lumMod val="75000"/>
                  </a:schemeClr>
                </a:solidFill>
                <a:cs typeface="+mn-ea"/>
              </a:defRPr>
            </a:lvl1pPr>
          </a:lstStyle>
          <a:p>
            <a:pPr marL="171450" lvl="0" indent="-171450">
              <a:lnSpc>
                <a:spcPct val="120000"/>
              </a:lnSpc>
            </a:pPr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文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图片占位符 145"/>
          <p:cNvSpPr>
            <a:spLocks noGrp="1"/>
          </p:cNvSpPr>
          <p:nvPr>
            <p:ph type="pic" sz="quarter" idx="18"/>
          </p:nvPr>
        </p:nvSpPr>
        <p:spPr>
          <a:xfrm>
            <a:off x="734616" y="3094436"/>
            <a:ext cx="4915770" cy="1507331"/>
          </a:xfrm>
          <a:custGeom>
            <a:avLst/>
            <a:gdLst>
              <a:gd name="connsiteX0" fmla="*/ 43270 w 6554360"/>
              <a:gd name="connsiteY0" fmla="*/ 0 h 2009775"/>
              <a:gd name="connsiteX1" fmla="*/ 6511517 w 6554360"/>
              <a:gd name="connsiteY1" fmla="*/ 0 h 2009775"/>
              <a:gd name="connsiteX2" fmla="*/ 6542114 w 6554360"/>
              <a:gd name="connsiteY2" fmla="*/ 12674 h 2009775"/>
              <a:gd name="connsiteX3" fmla="*/ 6554360 w 6554360"/>
              <a:gd name="connsiteY3" fmla="*/ 42240 h 2009775"/>
              <a:gd name="connsiteX4" fmla="*/ 6554360 w 6554360"/>
              <a:gd name="connsiteY4" fmla="*/ 1967536 h 2009775"/>
              <a:gd name="connsiteX5" fmla="*/ 6542114 w 6554360"/>
              <a:gd name="connsiteY5" fmla="*/ 1997102 h 2009775"/>
              <a:gd name="connsiteX6" fmla="*/ 6511517 w 6554360"/>
              <a:gd name="connsiteY6" fmla="*/ 2009775 h 2009775"/>
              <a:gd name="connsiteX7" fmla="*/ 43270 w 6554360"/>
              <a:gd name="connsiteY7" fmla="*/ 2009775 h 2009775"/>
              <a:gd name="connsiteX8" fmla="*/ 0 w 6554360"/>
              <a:gd name="connsiteY8" fmla="*/ 1966505 h 2009775"/>
              <a:gd name="connsiteX9" fmla="*/ 0 w 6554360"/>
              <a:gd name="connsiteY9" fmla="*/ 43270 h 2009775"/>
              <a:gd name="connsiteX10" fmla="*/ 43270 w 6554360"/>
              <a:gd name="connsiteY10" fmla="*/ 0 h 2009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554360" h="2009775">
                <a:moveTo>
                  <a:pt x="43270" y="0"/>
                </a:moveTo>
                <a:lnTo>
                  <a:pt x="6511517" y="0"/>
                </a:lnTo>
                <a:cubicBezTo>
                  <a:pt x="6523466" y="0"/>
                  <a:pt x="6534283" y="4843"/>
                  <a:pt x="6542114" y="12674"/>
                </a:cubicBezTo>
                <a:lnTo>
                  <a:pt x="6554360" y="42240"/>
                </a:lnTo>
                <a:lnTo>
                  <a:pt x="6554360" y="1967536"/>
                </a:lnTo>
                <a:lnTo>
                  <a:pt x="6542114" y="1997102"/>
                </a:lnTo>
                <a:cubicBezTo>
                  <a:pt x="6534283" y="2004932"/>
                  <a:pt x="6523466" y="2009775"/>
                  <a:pt x="6511517" y="2009775"/>
                </a:cubicBezTo>
                <a:lnTo>
                  <a:pt x="43270" y="2009775"/>
                </a:lnTo>
                <a:cubicBezTo>
                  <a:pt x="19373" y="2009775"/>
                  <a:pt x="0" y="1990402"/>
                  <a:pt x="0" y="1966505"/>
                </a:cubicBezTo>
                <a:lnTo>
                  <a:pt x="0" y="43270"/>
                </a:lnTo>
                <a:cubicBezTo>
                  <a:pt x="0" y="19373"/>
                  <a:pt x="19373" y="0"/>
                  <a:pt x="4327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45" name="图片占位符 144"/>
          <p:cNvSpPr>
            <a:spLocks noGrp="1"/>
          </p:cNvSpPr>
          <p:nvPr>
            <p:ph type="pic" sz="quarter" idx="17"/>
          </p:nvPr>
        </p:nvSpPr>
        <p:spPr>
          <a:xfrm>
            <a:off x="3499249" y="1168364"/>
            <a:ext cx="4905152" cy="1515305"/>
          </a:xfrm>
          <a:custGeom>
            <a:avLst/>
            <a:gdLst>
              <a:gd name="connsiteX0" fmla="*/ 42349 w 6540203"/>
              <a:gd name="connsiteY0" fmla="*/ 0 h 2020406"/>
              <a:gd name="connsiteX1" fmla="*/ 6498151 w 6540203"/>
              <a:gd name="connsiteY1" fmla="*/ 0 h 2020406"/>
              <a:gd name="connsiteX2" fmla="*/ 6527756 w 6540203"/>
              <a:gd name="connsiteY2" fmla="*/ 12263 h 2020406"/>
              <a:gd name="connsiteX3" fmla="*/ 6540203 w 6540203"/>
              <a:gd name="connsiteY3" fmla="*/ 42312 h 2020406"/>
              <a:gd name="connsiteX4" fmla="*/ 6540203 w 6540203"/>
              <a:gd name="connsiteY4" fmla="*/ 1977613 h 2020406"/>
              <a:gd name="connsiteX5" fmla="*/ 6527756 w 6540203"/>
              <a:gd name="connsiteY5" fmla="*/ 2007662 h 2020406"/>
              <a:gd name="connsiteX6" fmla="*/ 6496990 w 6540203"/>
              <a:gd name="connsiteY6" fmla="*/ 2020406 h 2020406"/>
              <a:gd name="connsiteX7" fmla="*/ 43510 w 6540203"/>
              <a:gd name="connsiteY7" fmla="*/ 2020406 h 2020406"/>
              <a:gd name="connsiteX8" fmla="*/ 0 w 6540203"/>
              <a:gd name="connsiteY8" fmla="*/ 1976896 h 2020406"/>
              <a:gd name="connsiteX9" fmla="*/ 0 w 6540203"/>
              <a:gd name="connsiteY9" fmla="*/ 43029 h 2020406"/>
              <a:gd name="connsiteX10" fmla="*/ 12744 w 6540203"/>
              <a:gd name="connsiteY10" fmla="*/ 12263 h 2020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540203" h="2020406">
                <a:moveTo>
                  <a:pt x="42349" y="0"/>
                </a:moveTo>
                <a:lnTo>
                  <a:pt x="6498151" y="0"/>
                </a:lnTo>
                <a:lnTo>
                  <a:pt x="6527756" y="12263"/>
                </a:lnTo>
                <a:lnTo>
                  <a:pt x="6540203" y="42312"/>
                </a:lnTo>
                <a:lnTo>
                  <a:pt x="6540203" y="1977613"/>
                </a:lnTo>
                <a:lnTo>
                  <a:pt x="6527756" y="2007662"/>
                </a:lnTo>
                <a:cubicBezTo>
                  <a:pt x="6519883" y="2015536"/>
                  <a:pt x="6509005" y="2020406"/>
                  <a:pt x="6496990" y="2020406"/>
                </a:cubicBezTo>
                <a:lnTo>
                  <a:pt x="43510" y="2020406"/>
                </a:lnTo>
                <a:cubicBezTo>
                  <a:pt x="19480" y="2020406"/>
                  <a:pt x="0" y="2000926"/>
                  <a:pt x="0" y="1976896"/>
                </a:cubicBezTo>
                <a:lnTo>
                  <a:pt x="0" y="43029"/>
                </a:lnTo>
                <a:cubicBezTo>
                  <a:pt x="0" y="31014"/>
                  <a:pt x="4870" y="20137"/>
                  <a:pt x="12744" y="12263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6116D-CE5F-4888-8D51-6EEBF43B27D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A879B-C656-49A3-9152-FB05D1AEECAE}" type="slidenum">
              <a:rPr lang="zh-CN" altLang="en-US" smtClean="0"/>
            </a:fld>
            <a:endParaRPr lang="zh-CN" altLang="en-US"/>
          </a:p>
        </p:txBody>
      </p:sp>
      <p:sp>
        <p:nvSpPr>
          <p:cNvPr id="75" name="平行四边形 74"/>
          <p:cNvSpPr/>
          <p:nvPr userDrawn="1"/>
        </p:nvSpPr>
        <p:spPr>
          <a:xfrm>
            <a:off x="148590" y="305337"/>
            <a:ext cx="693420" cy="256596"/>
          </a:xfrm>
          <a:prstGeom prst="parallelogram">
            <a:avLst>
              <a:gd name="adj" fmla="val 25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 sz="1050">
              <a:cs typeface="+mn-ea"/>
              <a:sym typeface="+mn-lt"/>
            </a:endParaRPr>
          </a:p>
        </p:txBody>
      </p:sp>
      <p:sp>
        <p:nvSpPr>
          <p:cNvPr id="76" name="标题 10"/>
          <p:cNvSpPr>
            <a:spLocks noGrp="1"/>
          </p:cNvSpPr>
          <p:nvPr>
            <p:ph type="title"/>
          </p:nvPr>
        </p:nvSpPr>
        <p:spPr>
          <a:xfrm>
            <a:off x="495301" y="118231"/>
            <a:ext cx="4616648" cy="506293"/>
          </a:xfrm>
          <a:prstGeom prst="rect">
            <a:avLst/>
          </a:prstGeom>
          <a:noFill/>
        </p:spPr>
        <p:txBody>
          <a:bodyPr vert="horz" wrap="none" lIns="0" tIns="0" rIns="0" bIns="0" rtlCol="0" anchor="ctr">
            <a:normAutofit/>
          </a:bodyPr>
          <a:lstStyle>
            <a:lvl1pPr>
              <a:defRPr lang="zh-CN" altLang="en-US" sz="3000" b="1" dirty="0">
                <a:latin typeface="+mn-lt"/>
                <a:ea typeface="+mn-ea"/>
                <a:cs typeface="+mn-ea"/>
              </a:defRPr>
            </a:lvl1pPr>
          </a:lstStyle>
          <a:p>
            <a:pPr marL="0" lvl="0">
              <a:lnSpc>
                <a:spcPct val="120000"/>
              </a:lnSpc>
            </a:pPr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grpSp>
        <p:nvGrpSpPr>
          <p:cNvPr id="77" name="组合 76"/>
          <p:cNvGrpSpPr/>
          <p:nvPr userDrawn="1"/>
        </p:nvGrpSpPr>
        <p:grpSpPr>
          <a:xfrm>
            <a:off x="7885120" y="207662"/>
            <a:ext cx="1258880" cy="429921"/>
            <a:chOff x="10513493" y="243589"/>
            <a:chExt cx="1678507" cy="573228"/>
          </a:xfrm>
        </p:grpSpPr>
        <p:sp>
          <p:nvSpPr>
            <p:cNvPr id="78" name="任意多边形: 形状 77"/>
            <p:cNvSpPr/>
            <p:nvPr userDrawn="1"/>
          </p:nvSpPr>
          <p:spPr>
            <a:xfrm>
              <a:off x="10513493" y="243589"/>
              <a:ext cx="1678507" cy="573228"/>
            </a:xfrm>
            <a:custGeom>
              <a:avLst/>
              <a:gdLst>
                <a:gd name="connsiteX0" fmla="*/ 83399 w 1678507"/>
                <a:gd name="connsiteY0" fmla="*/ 0 h 573228"/>
                <a:gd name="connsiteX1" fmla="*/ 1678507 w 1678507"/>
                <a:gd name="connsiteY1" fmla="*/ 0 h 573228"/>
                <a:gd name="connsiteX2" fmla="*/ 1678507 w 1678507"/>
                <a:gd name="connsiteY2" fmla="*/ 573228 h 573228"/>
                <a:gd name="connsiteX3" fmla="*/ 0 w 1678507"/>
                <a:gd name="connsiteY3" fmla="*/ 573228 h 573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8507" h="573228">
                  <a:moveTo>
                    <a:pt x="83399" y="0"/>
                  </a:moveTo>
                  <a:lnTo>
                    <a:pt x="1678507" y="0"/>
                  </a:lnTo>
                  <a:lnTo>
                    <a:pt x="1678507" y="573228"/>
                  </a:lnTo>
                  <a:lnTo>
                    <a:pt x="0" y="57322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lnSpc>
                  <a:spcPct val="120000"/>
                </a:lnSpc>
              </a:pPr>
              <a:endParaRPr lang="zh-CN" altLang="en-US" sz="1050" dirty="0">
                <a:cs typeface="+mn-ea"/>
                <a:sym typeface="+mn-lt"/>
              </a:endParaRPr>
            </a:p>
          </p:txBody>
        </p:sp>
        <p:grpSp>
          <p:nvGrpSpPr>
            <p:cNvPr id="79" name="ba3e13bc-cc22-40db-8abb-361298693e2c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  <p:cNvGrpSpPr>
              <a:grpSpLocks noChangeAspect="1"/>
            </p:cNvGrpSpPr>
            <p:nvPr userDrawn="1">
              <p:custDataLst>
                <p:tags r:id="rId2"/>
              </p:custDataLst>
            </p:nvPr>
          </p:nvGrpSpPr>
          <p:grpSpPr>
            <a:xfrm>
              <a:off x="10764993" y="322121"/>
              <a:ext cx="1259367" cy="366473"/>
              <a:chOff x="2866708" y="2481344"/>
              <a:chExt cx="6458593" cy="1879440"/>
            </a:xfrm>
            <a:solidFill>
              <a:schemeClr val="bg1"/>
            </a:solidFill>
          </p:grpSpPr>
          <p:grpSp>
            <p:nvGrpSpPr>
              <p:cNvPr id="80" name="işļïḋé"/>
              <p:cNvGrpSpPr/>
              <p:nvPr/>
            </p:nvGrpSpPr>
            <p:grpSpPr>
              <a:xfrm>
                <a:off x="2866708" y="2604783"/>
                <a:ext cx="1724148" cy="1756001"/>
                <a:chOff x="4810125" y="3095626"/>
                <a:chExt cx="687388" cy="700088"/>
              </a:xfrm>
              <a:grpFill/>
            </p:grpSpPr>
            <p:sp>
              <p:nvSpPr>
                <p:cNvPr id="109" name="îṥḷïḑe"/>
                <p:cNvSpPr/>
                <p:nvPr/>
              </p:nvSpPr>
              <p:spPr bwMode="auto">
                <a:xfrm>
                  <a:off x="4810125" y="3095626"/>
                  <a:ext cx="687388" cy="700088"/>
                </a:xfrm>
                <a:custGeom>
                  <a:avLst/>
                  <a:gdLst>
                    <a:gd name="T0" fmla="*/ 104 w 208"/>
                    <a:gd name="T1" fmla="*/ 207 h 210"/>
                    <a:gd name="T2" fmla="*/ 4 w 208"/>
                    <a:gd name="T3" fmla="*/ 105 h 210"/>
                    <a:gd name="T4" fmla="*/ 104 w 208"/>
                    <a:gd name="T5" fmla="*/ 4 h 210"/>
                    <a:gd name="T6" fmla="*/ 204 w 208"/>
                    <a:gd name="T7" fmla="*/ 105 h 210"/>
                    <a:gd name="T8" fmla="*/ 104 w 208"/>
                    <a:gd name="T9" fmla="*/ 207 h 210"/>
                    <a:gd name="T10" fmla="*/ 104 w 208"/>
                    <a:gd name="T11" fmla="*/ 0 h 210"/>
                    <a:gd name="T12" fmla="*/ 0 w 208"/>
                    <a:gd name="T13" fmla="*/ 105 h 210"/>
                    <a:gd name="T14" fmla="*/ 104 w 208"/>
                    <a:gd name="T15" fmla="*/ 210 h 210"/>
                    <a:gd name="T16" fmla="*/ 208 w 208"/>
                    <a:gd name="T17" fmla="*/ 105 h 210"/>
                    <a:gd name="T18" fmla="*/ 104 w 208"/>
                    <a:gd name="T19" fmla="*/ 0 h 2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08" h="210">
                      <a:moveTo>
                        <a:pt x="104" y="207"/>
                      </a:moveTo>
                      <a:cubicBezTo>
                        <a:pt x="49" y="207"/>
                        <a:pt x="4" y="161"/>
                        <a:pt x="4" y="105"/>
                      </a:cubicBezTo>
                      <a:cubicBezTo>
                        <a:pt x="4" y="49"/>
                        <a:pt x="49" y="4"/>
                        <a:pt x="104" y="4"/>
                      </a:cubicBezTo>
                      <a:cubicBezTo>
                        <a:pt x="159" y="4"/>
                        <a:pt x="204" y="49"/>
                        <a:pt x="204" y="105"/>
                      </a:cubicBezTo>
                      <a:cubicBezTo>
                        <a:pt x="204" y="161"/>
                        <a:pt x="159" y="207"/>
                        <a:pt x="104" y="207"/>
                      </a:cubicBezTo>
                      <a:close/>
                      <a:moveTo>
                        <a:pt x="104" y="0"/>
                      </a:moveTo>
                      <a:cubicBezTo>
                        <a:pt x="47" y="0"/>
                        <a:pt x="0" y="47"/>
                        <a:pt x="0" y="105"/>
                      </a:cubicBezTo>
                      <a:cubicBezTo>
                        <a:pt x="0" y="163"/>
                        <a:pt x="47" y="210"/>
                        <a:pt x="104" y="210"/>
                      </a:cubicBezTo>
                      <a:cubicBezTo>
                        <a:pt x="161" y="210"/>
                        <a:pt x="208" y="163"/>
                        <a:pt x="208" y="105"/>
                      </a:cubicBezTo>
                      <a:cubicBezTo>
                        <a:pt x="208" y="47"/>
                        <a:pt x="161" y="0"/>
                        <a:pt x="10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10" name="îś1îḑê"/>
                <p:cNvSpPr/>
                <p:nvPr/>
              </p:nvSpPr>
              <p:spPr bwMode="auto">
                <a:xfrm>
                  <a:off x="5384800" y="3559176"/>
                  <a:ext cx="46038" cy="30163"/>
                </a:xfrm>
                <a:custGeom>
                  <a:avLst/>
                  <a:gdLst>
                    <a:gd name="T0" fmla="*/ 29 w 29"/>
                    <a:gd name="T1" fmla="*/ 13 h 19"/>
                    <a:gd name="T2" fmla="*/ 27 w 29"/>
                    <a:gd name="T3" fmla="*/ 19 h 19"/>
                    <a:gd name="T4" fmla="*/ 0 w 29"/>
                    <a:gd name="T5" fmla="*/ 6 h 19"/>
                    <a:gd name="T6" fmla="*/ 4 w 29"/>
                    <a:gd name="T7" fmla="*/ 0 h 19"/>
                    <a:gd name="T8" fmla="*/ 29 w 29"/>
                    <a:gd name="T9" fmla="*/ 13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19">
                      <a:moveTo>
                        <a:pt x="29" y="13"/>
                      </a:moveTo>
                      <a:lnTo>
                        <a:pt x="27" y="19"/>
                      </a:lnTo>
                      <a:lnTo>
                        <a:pt x="0" y="6"/>
                      </a:lnTo>
                      <a:lnTo>
                        <a:pt x="4" y="0"/>
                      </a:lnTo>
                      <a:lnTo>
                        <a:pt x="29" y="1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11" name="ïṧ1íḍè"/>
                <p:cNvSpPr/>
                <p:nvPr/>
              </p:nvSpPr>
              <p:spPr bwMode="auto">
                <a:xfrm>
                  <a:off x="5405438" y="3479801"/>
                  <a:ext cx="49213" cy="42863"/>
                </a:xfrm>
                <a:custGeom>
                  <a:avLst/>
                  <a:gdLst>
                    <a:gd name="T0" fmla="*/ 31 w 31"/>
                    <a:gd name="T1" fmla="*/ 14 h 27"/>
                    <a:gd name="T2" fmla="*/ 29 w 31"/>
                    <a:gd name="T3" fmla="*/ 21 h 27"/>
                    <a:gd name="T4" fmla="*/ 19 w 31"/>
                    <a:gd name="T5" fmla="*/ 18 h 27"/>
                    <a:gd name="T6" fmla="*/ 0 w 31"/>
                    <a:gd name="T7" fmla="*/ 27 h 27"/>
                    <a:gd name="T8" fmla="*/ 2 w 31"/>
                    <a:gd name="T9" fmla="*/ 18 h 27"/>
                    <a:gd name="T10" fmla="*/ 14 w 31"/>
                    <a:gd name="T11" fmla="*/ 14 h 27"/>
                    <a:gd name="T12" fmla="*/ 4 w 31"/>
                    <a:gd name="T13" fmla="*/ 6 h 27"/>
                    <a:gd name="T14" fmla="*/ 4 w 31"/>
                    <a:gd name="T15" fmla="*/ 0 h 27"/>
                    <a:gd name="T16" fmla="*/ 19 w 31"/>
                    <a:gd name="T17" fmla="*/ 12 h 27"/>
                    <a:gd name="T18" fmla="*/ 31 w 31"/>
                    <a:gd name="T19" fmla="*/ 14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1" h="27">
                      <a:moveTo>
                        <a:pt x="31" y="14"/>
                      </a:moveTo>
                      <a:lnTo>
                        <a:pt x="29" y="21"/>
                      </a:lnTo>
                      <a:lnTo>
                        <a:pt x="19" y="18"/>
                      </a:lnTo>
                      <a:lnTo>
                        <a:pt x="0" y="27"/>
                      </a:lnTo>
                      <a:lnTo>
                        <a:pt x="2" y="18"/>
                      </a:lnTo>
                      <a:lnTo>
                        <a:pt x="14" y="14"/>
                      </a:lnTo>
                      <a:lnTo>
                        <a:pt x="4" y="6"/>
                      </a:lnTo>
                      <a:lnTo>
                        <a:pt x="4" y="0"/>
                      </a:lnTo>
                      <a:lnTo>
                        <a:pt x="19" y="12"/>
                      </a:lnTo>
                      <a:lnTo>
                        <a:pt x="31" y="1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12" name="íš1íḓè"/>
                <p:cNvSpPr/>
                <p:nvPr/>
              </p:nvSpPr>
              <p:spPr bwMode="auto">
                <a:xfrm>
                  <a:off x="5391150" y="3522663"/>
                  <a:ext cx="50800" cy="36513"/>
                </a:xfrm>
                <a:custGeom>
                  <a:avLst/>
                  <a:gdLst>
                    <a:gd name="T0" fmla="*/ 32 w 32"/>
                    <a:gd name="T1" fmla="*/ 17 h 23"/>
                    <a:gd name="T2" fmla="*/ 32 w 32"/>
                    <a:gd name="T3" fmla="*/ 23 h 23"/>
                    <a:gd name="T4" fmla="*/ 9 w 32"/>
                    <a:gd name="T5" fmla="*/ 15 h 23"/>
                    <a:gd name="T6" fmla="*/ 7 w 32"/>
                    <a:gd name="T7" fmla="*/ 23 h 23"/>
                    <a:gd name="T8" fmla="*/ 0 w 32"/>
                    <a:gd name="T9" fmla="*/ 21 h 23"/>
                    <a:gd name="T10" fmla="*/ 9 w 32"/>
                    <a:gd name="T11" fmla="*/ 0 h 23"/>
                    <a:gd name="T12" fmla="*/ 13 w 32"/>
                    <a:gd name="T13" fmla="*/ 2 h 23"/>
                    <a:gd name="T14" fmla="*/ 11 w 32"/>
                    <a:gd name="T15" fmla="*/ 8 h 23"/>
                    <a:gd name="T16" fmla="*/ 32 w 32"/>
                    <a:gd name="T17" fmla="*/ 17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2" h="23">
                      <a:moveTo>
                        <a:pt x="32" y="17"/>
                      </a:moveTo>
                      <a:lnTo>
                        <a:pt x="32" y="23"/>
                      </a:lnTo>
                      <a:lnTo>
                        <a:pt x="9" y="15"/>
                      </a:lnTo>
                      <a:lnTo>
                        <a:pt x="7" y="23"/>
                      </a:lnTo>
                      <a:lnTo>
                        <a:pt x="0" y="21"/>
                      </a:lnTo>
                      <a:lnTo>
                        <a:pt x="9" y="0"/>
                      </a:lnTo>
                      <a:lnTo>
                        <a:pt x="13" y="2"/>
                      </a:lnTo>
                      <a:lnTo>
                        <a:pt x="11" y="8"/>
                      </a:lnTo>
                      <a:lnTo>
                        <a:pt x="32" y="1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 dirty="0">
                    <a:cs typeface="+mn-ea"/>
                    <a:sym typeface="+mn-lt"/>
                  </a:endParaRPr>
                </a:p>
              </p:txBody>
            </p:sp>
            <p:sp>
              <p:nvSpPr>
                <p:cNvPr id="113" name="îṡḻîḑé"/>
                <p:cNvSpPr/>
                <p:nvPr/>
              </p:nvSpPr>
              <p:spPr bwMode="auto">
                <a:xfrm>
                  <a:off x="5368925" y="3579813"/>
                  <a:ext cx="46038" cy="46038"/>
                </a:xfrm>
                <a:custGeom>
                  <a:avLst/>
                  <a:gdLst>
                    <a:gd name="T0" fmla="*/ 0 w 14"/>
                    <a:gd name="T1" fmla="*/ 6 h 14"/>
                    <a:gd name="T2" fmla="*/ 1 w 14"/>
                    <a:gd name="T3" fmla="*/ 3 h 14"/>
                    <a:gd name="T4" fmla="*/ 4 w 14"/>
                    <a:gd name="T5" fmla="*/ 1 h 14"/>
                    <a:gd name="T6" fmla="*/ 8 w 14"/>
                    <a:gd name="T7" fmla="*/ 1 h 14"/>
                    <a:gd name="T8" fmla="*/ 6 w 14"/>
                    <a:gd name="T9" fmla="*/ 4 h 14"/>
                    <a:gd name="T10" fmla="*/ 5 w 14"/>
                    <a:gd name="T11" fmla="*/ 3 h 14"/>
                    <a:gd name="T12" fmla="*/ 3 w 14"/>
                    <a:gd name="T13" fmla="*/ 5 h 14"/>
                    <a:gd name="T14" fmla="*/ 3 w 14"/>
                    <a:gd name="T15" fmla="*/ 6 h 14"/>
                    <a:gd name="T16" fmla="*/ 3 w 14"/>
                    <a:gd name="T17" fmla="*/ 7 h 14"/>
                    <a:gd name="T18" fmla="*/ 4 w 14"/>
                    <a:gd name="T19" fmla="*/ 7 h 14"/>
                    <a:gd name="T20" fmla="*/ 6 w 14"/>
                    <a:gd name="T21" fmla="*/ 6 h 14"/>
                    <a:gd name="T22" fmla="*/ 9 w 14"/>
                    <a:gd name="T23" fmla="*/ 4 h 14"/>
                    <a:gd name="T24" fmla="*/ 11 w 14"/>
                    <a:gd name="T25" fmla="*/ 3 h 14"/>
                    <a:gd name="T26" fmla="*/ 13 w 14"/>
                    <a:gd name="T27" fmla="*/ 4 h 14"/>
                    <a:gd name="T28" fmla="*/ 14 w 14"/>
                    <a:gd name="T29" fmla="*/ 6 h 14"/>
                    <a:gd name="T30" fmla="*/ 14 w 14"/>
                    <a:gd name="T31" fmla="*/ 8 h 14"/>
                    <a:gd name="T32" fmla="*/ 13 w 14"/>
                    <a:gd name="T33" fmla="*/ 11 h 14"/>
                    <a:gd name="T34" fmla="*/ 10 w 14"/>
                    <a:gd name="T35" fmla="*/ 14 h 14"/>
                    <a:gd name="T36" fmla="*/ 6 w 14"/>
                    <a:gd name="T37" fmla="*/ 13 h 14"/>
                    <a:gd name="T38" fmla="*/ 7 w 14"/>
                    <a:gd name="T39" fmla="*/ 11 h 14"/>
                    <a:gd name="T40" fmla="*/ 10 w 14"/>
                    <a:gd name="T41" fmla="*/ 11 h 14"/>
                    <a:gd name="T42" fmla="*/ 11 w 14"/>
                    <a:gd name="T43" fmla="*/ 10 h 14"/>
                    <a:gd name="T44" fmla="*/ 12 w 14"/>
                    <a:gd name="T45" fmla="*/ 8 h 14"/>
                    <a:gd name="T46" fmla="*/ 11 w 14"/>
                    <a:gd name="T47" fmla="*/ 6 h 14"/>
                    <a:gd name="T48" fmla="*/ 10 w 14"/>
                    <a:gd name="T49" fmla="*/ 6 h 14"/>
                    <a:gd name="T50" fmla="*/ 9 w 14"/>
                    <a:gd name="T51" fmla="*/ 7 h 14"/>
                    <a:gd name="T52" fmla="*/ 7 w 14"/>
                    <a:gd name="T53" fmla="*/ 8 h 14"/>
                    <a:gd name="T54" fmla="*/ 5 w 14"/>
                    <a:gd name="T55" fmla="*/ 10 h 14"/>
                    <a:gd name="T56" fmla="*/ 2 w 14"/>
                    <a:gd name="T57" fmla="*/ 9 h 14"/>
                    <a:gd name="T58" fmla="*/ 0 w 14"/>
                    <a:gd name="T59" fmla="*/ 8 h 14"/>
                    <a:gd name="T60" fmla="*/ 0 w 14"/>
                    <a:gd name="T61" fmla="*/ 6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14" h="14">
                      <a:moveTo>
                        <a:pt x="0" y="6"/>
                      </a:moveTo>
                      <a:cubicBezTo>
                        <a:pt x="0" y="5"/>
                        <a:pt x="1" y="4"/>
                        <a:pt x="1" y="3"/>
                      </a:cubicBezTo>
                      <a:cubicBezTo>
                        <a:pt x="2" y="2"/>
                        <a:pt x="3" y="1"/>
                        <a:pt x="4" y="1"/>
                      </a:cubicBezTo>
                      <a:cubicBezTo>
                        <a:pt x="5" y="0"/>
                        <a:pt x="7" y="1"/>
                        <a:pt x="8" y="1"/>
                      </a:cubicBezTo>
                      <a:cubicBezTo>
                        <a:pt x="6" y="4"/>
                        <a:pt x="6" y="4"/>
                        <a:pt x="6" y="4"/>
                      </a:cubicBezTo>
                      <a:cubicBezTo>
                        <a:pt x="6" y="3"/>
                        <a:pt x="5" y="3"/>
                        <a:pt x="5" y="3"/>
                      </a:cubicBezTo>
                      <a:cubicBezTo>
                        <a:pt x="4" y="4"/>
                        <a:pt x="4" y="4"/>
                        <a:pt x="3" y="5"/>
                      </a:cubicBezTo>
                      <a:cubicBezTo>
                        <a:pt x="3" y="5"/>
                        <a:pt x="2" y="6"/>
                        <a:pt x="3" y="6"/>
                      </a:cubicBezTo>
                      <a:cubicBezTo>
                        <a:pt x="3" y="7"/>
                        <a:pt x="3" y="7"/>
                        <a:pt x="3" y="7"/>
                      </a:cubicBezTo>
                      <a:cubicBezTo>
                        <a:pt x="3" y="7"/>
                        <a:pt x="4" y="7"/>
                        <a:pt x="4" y="7"/>
                      </a:cubicBezTo>
                      <a:cubicBezTo>
                        <a:pt x="4" y="7"/>
                        <a:pt x="5" y="7"/>
                        <a:pt x="6" y="6"/>
                      </a:cubicBezTo>
                      <a:cubicBezTo>
                        <a:pt x="7" y="5"/>
                        <a:pt x="8" y="4"/>
                        <a:pt x="9" y="4"/>
                      </a:cubicBezTo>
                      <a:cubicBezTo>
                        <a:pt x="9" y="4"/>
                        <a:pt x="10" y="3"/>
                        <a:pt x="11" y="3"/>
                      </a:cubicBezTo>
                      <a:cubicBezTo>
                        <a:pt x="11" y="3"/>
                        <a:pt x="12" y="4"/>
                        <a:pt x="13" y="4"/>
                      </a:cubicBezTo>
                      <a:cubicBezTo>
                        <a:pt x="13" y="5"/>
                        <a:pt x="14" y="5"/>
                        <a:pt x="14" y="6"/>
                      </a:cubicBezTo>
                      <a:cubicBezTo>
                        <a:pt x="14" y="7"/>
                        <a:pt x="14" y="7"/>
                        <a:pt x="14" y="8"/>
                      </a:cubicBezTo>
                      <a:cubicBezTo>
                        <a:pt x="14" y="9"/>
                        <a:pt x="14" y="10"/>
                        <a:pt x="13" y="11"/>
                      </a:cubicBezTo>
                      <a:cubicBezTo>
                        <a:pt x="12" y="12"/>
                        <a:pt x="11" y="13"/>
                        <a:pt x="10" y="14"/>
                      </a:cubicBezTo>
                      <a:cubicBezTo>
                        <a:pt x="9" y="14"/>
                        <a:pt x="7" y="14"/>
                        <a:pt x="6" y="13"/>
                      </a:cubicBezTo>
                      <a:cubicBezTo>
                        <a:pt x="7" y="11"/>
                        <a:pt x="7" y="11"/>
                        <a:pt x="7" y="11"/>
                      </a:cubicBezTo>
                      <a:cubicBezTo>
                        <a:pt x="8" y="11"/>
                        <a:pt x="9" y="11"/>
                        <a:pt x="10" y="11"/>
                      </a:cubicBezTo>
                      <a:cubicBezTo>
                        <a:pt x="10" y="11"/>
                        <a:pt x="11" y="10"/>
                        <a:pt x="11" y="10"/>
                      </a:cubicBezTo>
                      <a:cubicBezTo>
                        <a:pt x="12" y="9"/>
                        <a:pt x="12" y="8"/>
                        <a:pt x="12" y="8"/>
                      </a:cubicBezTo>
                      <a:cubicBezTo>
                        <a:pt x="12" y="7"/>
                        <a:pt x="12" y="7"/>
                        <a:pt x="11" y="6"/>
                      </a:cubicBezTo>
                      <a:cubicBezTo>
                        <a:pt x="11" y="6"/>
                        <a:pt x="11" y="6"/>
                        <a:pt x="10" y="6"/>
                      </a:cubicBezTo>
                      <a:cubicBezTo>
                        <a:pt x="10" y="6"/>
                        <a:pt x="10" y="6"/>
                        <a:pt x="9" y="7"/>
                      </a:cubicBezTo>
                      <a:cubicBezTo>
                        <a:pt x="9" y="7"/>
                        <a:pt x="8" y="7"/>
                        <a:pt x="7" y="8"/>
                      </a:cubicBezTo>
                      <a:cubicBezTo>
                        <a:pt x="6" y="9"/>
                        <a:pt x="5" y="10"/>
                        <a:pt x="5" y="10"/>
                      </a:cubicBezTo>
                      <a:cubicBezTo>
                        <a:pt x="4" y="10"/>
                        <a:pt x="3" y="10"/>
                        <a:pt x="2" y="9"/>
                      </a:cubicBezTo>
                      <a:cubicBezTo>
                        <a:pt x="1" y="9"/>
                        <a:pt x="1" y="9"/>
                        <a:pt x="0" y="8"/>
                      </a:cubicBezTo>
                      <a:cubicBezTo>
                        <a:pt x="0" y="7"/>
                        <a:pt x="0" y="7"/>
                        <a:pt x="0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14" name="íSḷiḑé"/>
                <p:cNvSpPr/>
                <p:nvPr/>
              </p:nvSpPr>
              <p:spPr bwMode="auto">
                <a:xfrm>
                  <a:off x="5335588" y="3616326"/>
                  <a:ext cx="60325" cy="52388"/>
                </a:xfrm>
                <a:custGeom>
                  <a:avLst/>
                  <a:gdLst>
                    <a:gd name="T0" fmla="*/ 12 w 18"/>
                    <a:gd name="T1" fmla="*/ 9 h 16"/>
                    <a:gd name="T2" fmla="*/ 10 w 18"/>
                    <a:gd name="T3" fmla="*/ 8 h 16"/>
                    <a:gd name="T4" fmla="*/ 9 w 18"/>
                    <a:gd name="T5" fmla="*/ 9 h 16"/>
                    <a:gd name="T6" fmla="*/ 8 w 18"/>
                    <a:gd name="T7" fmla="*/ 9 h 16"/>
                    <a:gd name="T8" fmla="*/ 8 w 18"/>
                    <a:gd name="T9" fmla="*/ 10 h 16"/>
                    <a:gd name="T10" fmla="*/ 12 w 18"/>
                    <a:gd name="T11" fmla="*/ 14 h 16"/>
                    <a:gd name="T12" fmla="*/ 10 w 18"/>
                    <a:gd name="T13" fmla="*/ 16 h 16"/>
                    <a:gd name="T14" fmla="*/ 0 w 18"/>
                    <a:gd name="T15" fmla="*/ 7 h 16"/>
                    <a:gd name="T16" fmla="*/ 4 w 18"/>
                    <a:gd name="T17" fmla="*/ 2 h 16"/>
                    <a:gd name="T18" fmla="*/ 6 w 18"/>
                    <a:gd name="T19" fmla="*/ 0 h 16"/>
                    <a:gd name="T20" fmla="*/ 8 w 18"/>
                    <a:gd name="T21" fmla="*/ 0 h 16"/>
                    <a:gd name="T22" fmla="*/ 10 w 18"/>
                    <a:gd name="T23" fmla="*/ 1 h 16"/>
                    <a:gd name="T24" fmla="*/ 12 w 18"/>
                    <a:gd name="T25" fmla="*/ 3 h 16"/>
                    <a:gd name="T26" fmla="*/ 11 w 18"/>
                    <a:gd name="T27" fmla="*/ 6 h 16"/>
                    <a:gd name="T28" fmla="*/ 12 w 18"/>
                    <a:gd name="T29" fmla="*/ 6 h 16"/>
                    <a:gd name="T30" fmla="*/ 15 w 18"/>
                    <a:gd name="T31" fmla="*/ 6 h 16"/>
                    <a:gd name="T32" fmla="*/ 18 w 18"/>
                    <a:gd name="T33" fmla="*/ 7 h 16"/>
                    <a:gd name="T34" fmla="*/ 16 w 18"/>
                    <a:gd name="T35" fmla="*/ 9 h 16"/>
                    <a:gd name="T36" fmla="*/ 12 w 18"/>
                    <a:gd name="T37" fmla="*/ 9 h 16"/>
                    <a:gd name="T38" fmla="*/ 9 w 18"/>
                    <a:gd name="T39" fmla="*/ 5 h 16"/>
                    <a:gd name="T40" fmla="*/ 9 w 18"/>
                    <a:gd name="T41" fmla="*/ 4 h 16"/>
                    <a:gd name="T42" fmla="*/ 8 w 18"/>
                    <a:gd name="T43" fmla="*/ 3 h 16"/>
                    <a:gd name="T44" fmla="*/ 7 w 18"/>
                    <a:gd name="T45" fmla="*/ 3 h 16"/>
                    <a:gd name="T46" fmla="*/ 6 w 18"/>
                    <a:gd name="T47" fmla="*/ 3 h 16"/>
                    <a:gd name="T48" fmla="*/ 5 w 18"/>
                    <a:gd name="T49" fmla="*/ 5 h 16"/>
                    <a:gd name="T50" fmla="*/ 3 w 18"/>
                    <a:gd name="T51" fmla="*/ 6 h 16"/>
                    <a:gd name="T52" fmla="*/ 6 w 18"/>
                    <a:gd name="T53" fmla="*/ 8 h 16"/>
                    <a:gd name="T54" fmla="*/ 7 w 18"/>
                    <a:gd name="T55" fmla="*/ 7 h 16"/>
                    <a:gd name="T56" fmla="*/ 9 w 18"/>
                    <a:gd name="T57" fmla="*/ 5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18" h="16">
                      <a:moveTo>
                        <a:pt x="12" y="9"/>
                      </a:moveTo>
                      <a:cubicBezTo>
                        <a:pt x="11" y="8"/>
                        <a:pt x="10" y="8"/>
                        <a:pt x="10" y="8"/>
                      </a:cubicBezTo>
                      <a:cubicBezTo>
                        <a:pt x="10" y="8"/>
                        <a:pt x="9" y="8"/>
                        <a:pt x="9" y="9"/>
                      </a:cubicBezTo>
                      <a:cubicBezTo>
                        <a:pt x="9" y="9"/>
                        <a:pt x="8" y="9"/>
                        <a:pt x="8" y="9"/>
                      </a:cubicBezTo>
                      <a:cubicBezTo>
                        <a:pt x="8" y="10"/>
                        <a:pt x="8" y="10"/>
                        <a:pt x="8" y="10"/>
                      </a:cubicBezTo>
                      <a:cubicBezTo>
                        <a:pt x="12" y="14"/>
                        <a:pt x="12" y="14"/>
                        <a:pt x="12" y="14"/>
                      </a:cubicBezTo>
                      <a:cubicBezTo>
                        <a:pt x="10" y="16"/>
                        <a:pt x="10" y="16"/>
                        <a:pt x="10" y="16"/>
                      </a:cubicBezTo>
                      <a:cubicBezTo>
                        <a:pt x="0" y="7"/>
                        <a:pt x="0" y="7"/>
                        <a:pt x="0" y="7"/>
                      </a:cubicBezTo>
                      <a:cubicBezTo>
                        <a:pt x="4" y="2"/>
                        <a:pt x="4" y="2"/>
                        <a:pt x="4" y="2"/>
                      </a:cubicBezTo>
                      <a:cubicBezTo>
                        <a:pt x="5" y="1"/>
                        <a:pt x="6" y="1"/>
                        <a:pt x="6" y="0"/>
                      </a:cubicBezTo>
                      <a:cubicBezTo>
                        <a:pt x="7" y="0"/>
                        <a:pt x="8" y="0"/>
                        <a:pt x="8" y="0"/>
                      </a:cubicBezTo>
                      <a:cubicBezTo>
                        <a:pt x="9" y="0"/>
                        <a:pt x="10" y="1"/>
                        <a:pt x="10" y="1"/>
                      </a:cubicBezTo>
                      <a:cubicBezTo>
                        <a:pt x="11" y="2"/>
                        <a:pt x="11" y="3"/>
                        <a:pt x="12" y="3"/>
                      </a:cubicBezTo>
                      <a:cubicBezTo>
                        <a:pt x="12" y="4"/>
                        <a:pt x="11" y="5"/>
                        <a:pt x="11" y="6"/>
                      </a:cubicBezTo>
                      <a:cubicBezTo>
                        <a:pt x="11" y="6"/>
                        <a:pt x="12" y="6"/>
                        <a:pt x="12" y="6"/>
                      </a:cubicBezTo>
                      <a:cubicBezTo>
                        <a:pt x="13" y="6"/>
                        <a:pt x="14" y="6"/>
                        <a:pt x="15" y="6"/>
                      </a:cubicBezTo>
                      <a:cubicBezTo>
                        <a:pt x="18" y="7"/>
                        <a:pt x="18" y="7"/>
                        <a:pt x="18" y="7"/>
                      </a:cubicBezTo>
                      <a:cubicBezTo>
                        <a:pt x="16" y="9"/>
                        <a:pt x="16" y="9"/>
                        <a:pt x="16" y="9"/>
                      </a:cubicBezTo>
                      <a:cubicBezTo>
                        <a:pt x="12" y="9"/>
                        <a:pt x="12" y="9"/>
                        <a:pt x="12" y="9"/>
                      </a:cubicBezTo>
                      <a:close/>
                      <a:moveTo>
                        <a:pt x="9" y="5"/>
                      </a:moveTo>
                      <a:cubicBezTo>
                        <a:pt x="9" y="5"/>
                        <a:pt x="9" y="4"/>
                        <a:pt x="9" y="4"/>
                      </a:cubicBezTo>
                      <a:cubicBezTo>
                        <a:pt x="9" y="4"/>
                        <a:pt x="9" y="4"/>
                        <a:pt x="8" y="3"/>
                      </a:cubicBezTo>
                      <a:cubicBezTo>
                        <a:pt x="8" y="3"/>
                        <a:pt x="8" y="3"/>
                        <a:pt x="7" y="3"/>
                      </a:cubicBezTo>
                      <a:cubicBezTo>
                        <a:pt x="7" y="3"/>
                        <a:pt x="7" y="3"/>
                        <a:pt x="6" y="3"/>
                      </a:cubicBezTo>
                      <a:cubicBezTo>
                        <a:pt x="6" y="3"/>
                        <a:pt x="6" y="4"/>
                        <a:pt x="5" y="5"/>
                      </a:cubicBezTo>
                      <a:cubicBezTo>
                        <a:pt x="3" y="6"/>
                        <a:pt x="3" y="6"/>
                        <a:pt x="3" y="6"/>
                      </a:cubicBezTo>
                      <a:cubicBezTo>
                        <a:pt x="6" y="8"/>
                        <a:pt x="6" y="8"/>
                        <a:pt x="6" y="8"/>
                      </a:cubicBezTo>
                      <a:cubicBezTo>
                        <a:pt x="7" y="7"/>
                        <a:pt x="7" y="7"/>
                        <a:pt x="7" y="7"/>
                      </a:cubicBezTo>
                      <a:cubicBezTo>
                        <a:pt x="8" y="6"/>
                        <a:pt x="9" y="5"/>
                        <a:pt x="9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15" name="iṩ1ïḋè"/>
                <p:cNvSpPr/>
                <p:nvPr/>
              </p:nvSpPr>
              <p:spPr bwMode="auto">
                <a:xfrm>
                  <a:off x="5302250" y="3641726"/>
                  <a:ext cx="57150" cy="57150"/>
                </a:xfrm>
                <a:custGeom>
                  <a:avLst/>
                  <a:gdLst>
                    <a:gd name="T0" fmla="*/ 19 w 36"/>
                    <a:gd name="T1" fmla="*/ 36 h 36"/>
                    <a:gd name="T2" fmla="*/ 0 w 36"/>
                    <a:gd name="T3" fmla="*/ 15 h 36"/>
                    <a:gd name="T4" fmla="*/ 17 w 36"/>
                    <a:gd name="T5" fmla="*/ 0 h 36"/>
                    <a:gd name="T6" fmla="*/ 19 w 36"/>
                    <a:gd name="T7" fmla="*/ 5 h 36"/>
                    <a:gd name="T8" fmla="*/ 9 w 36"/>
                    <a:gd name="T9" fmla="*/ 15 h 36"/>
                    <a:gd name="T10" fmla="*/ 13 w 36"/>
                    <a:gd name="T11" fmla="*/ 19 h 36"/>
                    <a:gd name="T12" fmla="*/ 23 w 36"/>
                    <a:gd name="T13" fmla="*/ 11 h 36"/>
                    <a:gd name="T14" fmla="*/ 25 w 36"/>
                    <a:gd name="T15" fmla="*/ 15 h 36"/>
                    <a:gd name="T16" fmla="*/ 15 w 36"/>
                    <a:gd name="T17" fmla="*/ 24 h 36"/>
                    <a:gd name="T18" fmla="*/ 19 w 36"/>
                    <a:gd name="T19" fmla="*/ 30 h 36"/>
                    <a:gd name="T20" fmla="*/ 31 w 36"/>
                    <a:gd name="T21" fmla="*/ 19 h 36"/>
                    <a:gd name="T22" fmla="*/ 36 w 36"/>
                    <a:gd name="T23" fmla="*/ 24 h 36"/>
                    <a:gd name="T24" fmla="*/ 19 w 36"/>
                    <a:gd name="T25" fmla="*/ 36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6" h="36">
                      <a:moveTo>
                        <a:pt x="19" y="36"/>
                      </a:moveTo>
                      <a:lnTo>
                        <a:pt x="0" y="15"/>
                      </a:lnTo>
                      <a:lnTo>
                        <a:pt x="17" y="0"/>
                      </a:lnTo>
                      <a:lnTo>
                        <a:pt x="19" y="5"/>
                      </a:lnTo>
                      <a:lnTo>
                        <a:pt x="9" y="15"/>
                      </a:lnTo>
                      <a:lnTo>
                        <a:pt x="13" y="19"/>
                      </a:lnTo>
                      <a:lnTo>
                        <a:pt x="23" y="11"/>
                      </a:lnTo>
                      <a:lnTo>
                        <a:pt x="25" y="15"/>
                      </a:lnTo>
                      <a:lnTo>
                        <a:pt x="15" y="24"/>
                      </a:lnTo>
                      <a:lnTo>
                        <a:pt x="19" y="30"/>
                      </a:lnTo>
                      <a:lnTo>
                        <a:pt x="31" y="19"/>
                      </a:lnTo>
                      <a:lnTo>
                        <a:pt x="36" y="24"/>
                      </a:lnTo>
                      <a:lnTo>
                        <a:pt x="19" y="3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16" name="i$ḻíḋê"/>
                <p:cNvSpPr/>
                <p:nvPr/>
              </p:nvSpPr>
              <p:spPr bwMode="auto">
                <a:xfrm>
                  <a:off x="5262563" y="3665538"/>
                  <a:ext cx="46038" cy="53975"/>
                </a:xfrm>
                <a:custGeom>
                  <a:avLst/>
                  <a:gdLst>
                    <a:gd name="T0" fmla="*/ 23 w 29"/>
                    <a:gd name="T1" fmla="*/ 0 h 34"/>
                    <a:gd name="T2" fmla="*/ 29 w 29"/>
                    <a:gd name="T3" fmla="*/ 30 h 34"/>
                    <a:gd name="T4" fmla="*/ 23 w 29"/>
                    <a:gd name="T5" fmla="*/ 34 h 34"/>
                    <a:gd name="T6" fmla="*/ 0 w 29"/>
                    <a:gd name="T7" fmla="*/ 15 h 34"/>
                    <a:gd name="T8" fmla="*/ 7 w 29"/>
                    <a:gd name="T9" fmla="*/ 11 h 34"/>
                    <a:gd name="T10" fmla="*/ 23 w 29"/>
                    <a:gd name="T11" fmla="*/ 25 h 34"/>
                    <a:gd name="T12" fmla="*/ 19 w 29"/>
                    <a:gd name="T13" fmla="*/ 4 h 34"/>
                    <a:gd name="T14" fmla="*/ 23 w 29"/>
                    <a:gd name="T15" fmla="*/ 0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9" h="34">
                      <a:moveTo>
                        <a:pt x="23" y="0"/>
                      </a:moveTo>
                      <a:lnTo>
                        <a:pt x="29" y="30"/>
                      </a:lnTo>
                      <a:lnTo>
                        <a:pt x="23" y="34"/>
                      </a:lnTo>
                      <a:lnTo>
                        <a:pt x="0" y="15"/>
                      </a:lnTo>
                      <a:lnTo>
                        <a:pt x="7" y="11"/>
                      </a:lnTo>
                      <a:lnTo>
                        <a:pt x="23" y="25"/>
                      </a:lnTo>
                      <a:lnTo>
                        <a:pt x="19" y="4"/>
                      </a:lnTo>
                      <a:lnTo>
                        <a:pt x="2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17" name="íşḷíḑe"/>
                <p:cNvSpPr/>
                <p:nvPr/>
              </p:nvSpPr>
              <p:spPr bwMode="auto">
                <a:xfrm>
                  <a:off x="5249863" y="3689351"/>
                  <a:ext cx="26988" cy="42863"/>
                </a:xfrm>
                <a:custGeom>
                  <a:avLst/>
                  <a:gdLst>
                    <a:gd name="T0" fmla="*/ 17 w 17"/>
                    <a:gd name="T1" fmla="*/ 25 h 27"/>
                    <a:gd name="T2" fmla="*/ 12 w 17"/>
                    <a:gd name="T3" fmla="*/ 27 h 27"/>
                    <a:gd name="T4" fmla="*/ 0 w 17"/>
                    <a:gd name="T5" fmla="*/ 2 h 27"/>
                    <a:gd name="T6" fmla="*/ 6 w 17"/>
                    <a:gd name="T7" fmla="*/ 0 h 27"/>
                    <a:gd name="T8" fmla="*/ 17 w 17"/>
                    <a:gd name="T9" fmla="*/ 25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27">
                      <a:moveTo>
                        <a:pt x="17" y="25"/>
                      </a:moveTo>
                      <a:lnTo>
                        <a:pt x="12" y="27"/>
                      </a:lnTo>
                      <a:lnTo>
                        <a:pt x="0" y="2"/>
                      </a:lnTo>
                      <a:lnTo>
                        <a:pt x="6" y="0"/>
                      </a:lnTo>
                      <a:lnTo>
                        <a:pt x="17" y="2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18" name="îṡḷiḋe"/>
                <p:cNvSpPr/>
                <p:nvPr/>
              </p:nvSpPr>
              <p:spPr bwMode="auto">
                <a:xfrm>
                  <a:off x="5207000" y="3695701"/>
                  <a:ext cx="46038" cy="53975"/>
                </a:xfrm>
                <a:custGeom>
                  <a:avLst/>
                  <a:gdLst>
                    <a:gd name="T0" fmla="*/ 23 w 29"/>
                    <a:gd name="T1" fmla="*/ 0 h 34"/>
                    <a:gd name="T2" fmla="*/ 29 w 29"/>
                    <a:gd name="T3" fmla="*/ 27 h 34"/>
                    <a:gd name="T4" fmla="*/ 25 w 29"/>
                    <a:gd name="T5" fmla="*/ 29 h 34"/>
                    <a:gd name="T6" fmla="*/ 8 w 29"/>
                    <a:gd name="T7" fmla="*/ 15 h 34"/>
                    <a:gd name="T8" fmla="*/ 12 w 29"/>
                    <a:gd name="T9" fmla="*/ 32 h 34"/>
                    <a:gd name="T10" fmla="*/ 8 w 29"/>
                    <a:gd name="T11" fmla="*/ 34 h 34"/>
                    <a:gd name="T12" fmla="*/ 0 w 29"/>
                    <a:gd name="T13" fmla="*/ 6 h 34"/>
                    <a:gd name="T14" fmla="*/ 6 w 29"/>
                    <a:gd name="T15" fmla="*/ 4 h 34"/>
                    <a:gd name="T16" fmla="*/ 23 w 29"/>
                    <a:gd name="T17" fmla="*/ 19 h 34"/>
                    <a:gd name="T18" fmla="*/ 17 w 29"/>
                    <a:gd name="T19" fmla="*/ 2 h 34"/>
                    <a:gd name="T20" fmla="*/ 23 w 29"/>
                    <a:gd name="T21" fmla="*/ 0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9" h="34">
                      <a:moveTo>
                        <a:pt x="23" y="0"/>
                      </a:moveTo>
                      <a:lnTo>
                        <a:pt x="29" y="27"/>
                      </a:lnTo>
                      <a:lnTo>
                        <a:pt x="25" y="29"/>
                      </a:lnTo>
                      <a:lnTo>
                        <a:pt x="8" y="15"/>
                      </a:lnTo>
                      <a:lnTo>
                        <a:pt x="12" y="32"/>
                      </a:lnTo>
                      <a:lnTo>
                        <a:pt x="8" y="34"/>
                      </a:lnTo>
                      <a:lnTo>
                        <a:pt x="0" y="6"/>
                      </a:lnTo>
                      <a:lnTo>
                        <a:pt x="6" y="4"/>
                      </a:lnTo>
                      <a:lnTo>
                        <a:pt x="23" y="19"/>
                      </a:lnTo>
                      <a:lnTo>
                        <a:pt x="17" y="2"/>
                      </a:lnTo>
                      <a:lnTo>
                        <a:pt x="2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19" name="iSḷîḋè"/>
                <p:cNvSpPr/>
                <p:nvPr/>
              </p:nvSpPr>
              <p:spPr bwMode="auto">
                <a:xfrm>
                  <a:off x="5164138" y="3705226"/>
                  <a:ext cx="36513" cy="50800"/>
                </a:xfrm>
                <a:custGeom>
                  <a:avLst/>
                  <a:gdLst>
                    <a:gd name="T0" fmla="*/ 9 w 11"/>
                    <a:gd name="T1" fmla="*/ 8 h 15"/>
                    <a:gd name="T2" fmla="*/ 8 w 11"/>
                    <a:gd name="T3" fmla="*/ 1 h 15"/>
                    <a:gd name="T4" fmla="*/ 11 w 11"/>
                    <a:gd name="T5" fmla="*/ 0 h 15"/>
                    <a:gd name="T6" fmla="*/ 11 w 11"/>
                    <a:gd name="T7" fmla="*/ 7 h 15"/>
                    <a:gd name="T8" fmla="*/ 11 w 11"/>
                    <a:gd name="T9" fmla="*/ 11 h 15"/>
                    <a:gd name="T10" fmla="*/ 11 w 11"/>
                    <a:gd name="T11" fmla="*/ 13 h 15"/>
                    <a:gd name="T12" fmla="*/ 9 w 11"/>
                    <a:gd name="T13" fmla="*/ 14 h 15"/>
                    <a:gd name="T14" fmla="*/ 7 w 11"/>
                    <a:gd name="T15" fmla="*/ 14 h 15"/>
                    <a:gd name="T16" fmla="*/ 4 w 11"/>
                    <a:gd name="T17" fmla="*/ 14 h 15"/>
                    <a:gd name="T18" fmla="*/ 2 w 11"/>
                    <a:gd name="T19" fmla="*/ 13 h 15"/>
                    <a:gd name="T20" fmla="*/ 1 w 11"/>
                    <a:gd name="T21" fmla="*/ 12 h 15"/>
                    <a:gd name="T22" fmla="*/ 1 w 11"/>
                    <a:gd name="T23" fmla="*/ 8 h 15"/>
                    <a:gd name="T24" fmla="*/ 0 w 11"/>
                    <a:gd name="T25" fmla="*/ 1 h 15"/>
                    <a:gd name="T26" fmla="*/ 3 w 11"/>
                    <a:gd name="T27" fmla="*/ 1 h 15"/>
                    <a:gd name="T28" fmla="*/ 3 w 11"/>
                    <a:gd name="T29" fmla="*/ 8 h 15"/>
                    <a:gd name="T30" fmla="*/ 4 w 11"/>
                    <a:gd name="T31" fmla="*/ 11 h 15"/>
                    <a:gd name="T32" fmla="*/ 4 w 11"/>
                    <a:gd name="T33" fmla="*/ 12 h 15"/>
                    <a:gd name="T34" fmla="*/ 6 w 11"/>
                    <a:gd name="T35" fmla="*/ 12 h 15"/>
                    <a:gd name="T36" fmla="*/ 8 w 11"/>
                    <a:gd name="T37" fmla="*/ 12 h 15"/>
                    <a:gd name="T38" fmla="*/ 9 w 11"/>
                    <a:gd name="T39" fmla="*/ 10 h 15"/>
                    <a:gd name="T40" fmla="*/ 9 w 11"/>
                    <a:gd name="T41" fmla="*/ 8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1" h="15">
                      <a:moveTo>
                        <a:pt x="9" y="8"/>
                      </a:moveTo>
                      <a:cubicBezTo>
                        <a:pt x="8" y="1"/>
                        <a:pt x="8" y="1"/>
                        <a:pt x="8" y="1"/>
                      </a:cubicBezTo>
                      <a:cubicBezTo>
                        <a:pt x="11" y="0"/>
                        <a:pt x="11" y="0"/>
                        <a:pt x="11" y="0"/>
                      </a:cubicBezTo>
                      <a:cubicBezTo>
                        <a:pt x="11" y="7"/>
                        <a:pt x="11" y="7"/>
                        <a:pt x="11" y="7"/>
                      </a:cubicBezTo>
                      <a:cubicBezTo>
                        <a:pt x="11" y="9"/>
                        <a:pt x="11" y="10"/>
                        <a:pt x="11" y="11"/>
                      </a:cubicBezTo>
                      <a:cubicBezTo>
                        <a:pt x="11" y="12"/>
                        <a:pt x="11" y="12"/>
                        <a:pt x="11" y="13"/>
                      </a:cubicBezTo>
                      <a:cubicBezTo>
                        <a:pt x="10" y="13"/>
                        <a:pt x="10" y="14"/>
                        <a:pt x="9" y="14"/>
                      </a:cubicBezTo>
                      <a:cubicBezTo>
                        <a:pt x="9" y="14"/>
                        <a:pt x="8" y="14"/>
                        <a:pt x="7" y="14"/>
                      </a:cubicBezTo>
                      <a:cubicBezTo>
                        <a:pt x="5" y="15"/>
                        <a:pt x="4" y="15"/>
                        <a:pt x="4" y="14"/>
                      </a:cubicBezTo>
                      <a:cubicBezTo>
                        <a:pt x="3" y="14"/>
                        <a:pt x="2" y="14"/>
                        <a:pt x="2" y="13"/>
                      </a:cubicBezTo>
                      <a:cubicBezTo>
                        <a:pt x="2" y="13"/>
                        <a:pt x="1" y="12"/>
                        <a:pt x="1" y="12"/>
                      </a:cubicBezTo>
                      <a:cubicBezTo>
                        <a:pt x="1" y="11"/>
                        <a:pt x="1" y="10"/>
                        <a:pt x="1" y="8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3" y="1"/>
                        <a:pt x="3" y="1"/>
                        <a:pt x="3" y="1"/>
                      </a:cubicBezTo>
                      <a:cubicBezTo>
                        <a:pt x="3" y="8"/>
                        <a:pt x="3" y="8"/>
                        <a:pt x="3" y="8"/>
                      </a:cubicBezTo>
                      <a:cubicBezTo>
                        <a:pt x="3" y="9"/>
                        <a:pt x="3" y="10"/>
                        <a:pt x="4" y="11"/>
                      </a:cubicBezTo>
                      <a:cubicBezTo>
                        <a:pt x="4" y="11"/>
                        <a:pt x="4" y="12"/>
                        <a:pt x="4" y="12"/>
                      </a:cubicBezTo>
                      <a:cubicBezTo>
                        <a:pt x="5" y="12"/>
                        <a:pt x="6" y="12"/>
                        <a:pt x="6" y="12"/>
                      </a:cubicBezTo>
                      <a:cubicBezTo>
                        <a:pt x="7" y="12"/>
                        <a:pt x="8" y="12"/>
                        <a:pt x="8" y="12"/>
                      </a:cubicBezTo>
                      <a:cubicBezTo>
                        <a:pt x="8" y="11"/>
                        <a:pt x="9" y="11"/>
                        <a:pt x="9" y="10"/>
                      </a:cubicBezTo>
                      <a:cubicBezTo>
                        <a:pt x="9" y="10"/>
                        <a:pt x="9" y="9"/>
                        <a:pt x="9" y="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20" name="iŝlíḋê"/>
                <p:cNvSpPr/>
                <p:nvPr/>
              </p:nvSpPr>
              <p:spPr bwMode="auto">
                <a:xfrm>
                  <a:off x="5091113" y="3705226"/>
                  <a:ext cx="42863" cy="47625"/>
                </a:xfrm>
                <a:custGeom>
                  <a:avLst/>
                  <a:gdLst>
                    <a:gd name="T0" fmla="*/ 9 w 13"/>
                    <a:gd name="T1" fmla="*/ 11 h 14"/>
                    <a:gd name="T2" fmla="*/ 10 w 13"/>
                    <a:gd name="T3" fmla="*/ 9 h 14"/>
                    <a:gd name="T4" fmla="*/ 7 w 13"/>
                    <a:gd name="T5" fmla="*/ 9 h 14"/>
                    <a:gd name="T6" fmla="*/ 7 w 13"/>
                    <a:gd name="T7" fmla="*/ 6 h 14"/>
                    <a:gd name="T8" fmla="*/ 13 w 13"/>
                    <a:gd name="T9" fmla="*/ 7 h 14"/>
                    <a:gd name="T10" fmla="*/ 12 w 13"/>
                    <a:gd name="T11" fmla="*/ 13 h 14"/>
                    <a:gd name="T12" fmla="*/ 9 w 13"/>
                    <a:gd name="T13" fmla="*/ 14 h 14"/>
                    <a:gd name="T14" fmla="*/ 6 w 13"/>
                    <a:gd name="T15" fmla="*/ 14 h 14"/>
                    <a:gd name="T16" fmla="*/ 2 w 13"/>
                    <a:gd name="T17" fmla="*/ 12 h 14"/>
                    <a:gd name="T18" fmla="*/ 0 w 13"/>
                    <a:gd name="T19" fmla="*/ 9 h 14"/>
                    <a:gd name="T20" fmla="*/ 0 w 13"/>
                    <a:gd name="T21" fmla="*/ 6 h 14"/>
                    <a:gd name="T22" fmla="*/ 2 w 13"/>
                    <a:gd name="T23" fmla="*/ 2 h 14"/>
                    <a:gd name="T24" fmla="*/ 5 w 13"/>
                    <a:gd name="T25" fmla="*/ 0 h 14"/>
                    <a:gd name="T26" fmla="*/ 8 w 13"/>
                    <a:gd name="T27" fmla="*/ 0 h 14"/>
                    <a:gd name="T28" fmla="*/ 12 w 13"/>
                    <a:gd name="T29" fmla="*/ 2 h 14"/>
                    <a:gd name="T30" fmla="*/ 13 w 13"/>
                    <a:gd name="T31" fmla="*/ 5 h 14"/>
                    <a:gd name="T32" fmla="*/ 10 w 13"/>
                    <a:gd name="T33" fmla="*/ 5 h 14"/>
                    <a:gd name="T34" fmla="*/ 9 w 13"/>
                    <a:gd name="T35" fmla="*/ 3 h 14"/>
                    <a:gd name="T36" fmla="*/ 8 w 13"/>
                    <a:gd name="T37" fmla="*/ 2 h 14"/>
                    <a:gd name="T38" fmla="*/ 5 w 13"/>
                    <a:gd name="T39" fmla="*/ 3 h 14"/>
                    <a:gd name="T40" fmla="*/ 3 w 13"/>
                    <a:gd name="T41" fmla="*/ 6 h 14"/>
                    <a:gd name="T42" fmla="*/ 4 w 13"/>
                    <a:gd name="T43" fmla="*/ 10 h 14"/>
                    <a:gd name="T44" fmla="*/ 6 w 13"/>
                    <a:gd name="T45" fmla="*/ 11 h 14"/>
                    <a:gd name="T46" fmla="*/ 8 w 13"/>
                    <a:gd name="T47" fmla="*/ 11 h 14"/>
                    <a:gd name="T48" fmla="*/ 9 w 13"/>
                    <a:gd name="T49" fmla="*/ 11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13" h="14">
                      <a:moveTo>
                        <a:pt x="9" y="11"/>
                      </a:moveTo>
                      <a:cubicBezTo>
                        <a:pt x="10" y="9"/>
                        <a:pt x="10" y="9"/>
                        <a:pt x="10" y="9"/>
                      </a:cubicBezTo>
                      <a:cubicBezTo>
                        <a:pt x="7" y="9"/>
                        <a:pt x="7" y="9"/>
                        <a:pt x="7" y="9"/>
                      </a:cubicBezTo>
                      <a:cubicBezTo>
                        <a:pt x="7" y="6"/>
                        <a:pt x="7" y="6"/>
                        <a:pt x="7" y="6"/>
                      </a:cubicBezTo>
                      <a:cubicBezTo>
                        <a:pt x="13" y="7"/>
                        <a:pt x="13" y="7"/>
                        <a:pt x="13" y="7"/>
                      </a:cubicBezTo>
                      <a:cubicBezTo>
                        <a:pt x="12" y="13"/>
                        <a:pt x="12" y="13"/>
                        <a:pt x="12" y="13"/>
                      </a:cubicBezTo>
                      <a:cubicBezTo>
                        <a:pt x="11" y="13"/>
                        <a:pt x="10" y="13"/>
                        <a:pt x="9" y="14"/>
                      </a:cubicBezTo>
                      <a:cubicBezTo>
                        <a:pt x="8" y="14"/>
                        <a:pt x="7" y="14"/>
                        <a:pt x="6" y="14"/>
                      </a:cubicBezTo>
                      <a:cubicBezTo>
                        <a:pt x="5" y="14"/>
                        <a:pt x="3" y="13"/>
                        <a:pt x="2" y="12"/>
                      </a:cubicBezTo>
                      <a:cubicBezTo>
                        <a:pt x="1" y="12"/>
                        <a:pt x="1" y="11"/>
                        <a:pt x="0" y="9"/>
                      </a:cubicBezTo>
                      <a:cubicBezTo>
                        <a:pt x="0" y="8"/>
                        <a:pt x="0" y="7"/>
                        <a:pt x="0" y="6"/>
                      </a:cubicBezTo>
                      <a:cubicBezTo>
                        <a:pt x="0" y="4"/>
                        <a:pt x="1" y="3"/>
                        <a:pt x="2" y="2"/>
                      </a:cubicBezTo>
                      <a:cubicBezTo>
                        <a:pt x="2" y="1"/>
                        <a:pt x="3" y="1"/>
                        <a:pt x="5" y="0"/>
                      </a:cubicBezTo>
                      <a:cubicBezTo>
                        <a:pt x="6" y="0"/>
                        <a:pt x="7" y="0"/>
                        <a:pt x="8" y="0"/>
                      </a:cubicBezTo>
                      <a:cubicBezTo>
                        <a:pt x="10" y="0"/>
                        <a:pt x="11" y="1"/>
                        <a:pt x="12" y="2"/>
                      </a:cubicBezTo>
                      <a:cubicBezTo>
                        <a:pt x="13" y="2"/>
                        <a:pt x="13" y="3"/>
                        <a:pt x="13" y="5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0" y="4"/>
                        <a:pt x="10" y="4"/>
                        <a:pt x="9" y="3"/>
                      </a:cubicBezTo>
                      <a:cubicBezTo>
                        <a:pt x="9" y="3"/>
                        <a:pt x="8" y="2"/>
                        <a:pt x="8" y="2"/>
                      </a:cubicBezTo>
                      <a:cubicBezTo>
                        <a:pt x="6" y="2"/>
                        <a:pt x="5" y="2"/>
                        <a:pt x="5" y="3"/>
                      </a:cubicBezTo>
                      <a:cubicBezTo>
                        <a:pt x="4" y="4"/>
                        <a:pt x="3" y="5"/>
                        <a:pt x="3" y="6"/>
                      </a:cubicBezTo>
                      <a:cubicBezTo>
                        <a:pt x="3" y="8"/>
                        <a:pt x="3" y="9"/>
                        <a:pt x="4" y="10"/>
                      </a:cubicBezTo>
                      <a:cubicBezTo>
                        <a:pt x="4" y="11"/>
                        <a:pt x="5" y="11"/>
                        <a:pt x="6" y="11"/>
                      </a:cubicBezTo>
                      <a:cubicBezTo>
                        <a:pt x="7" y="12"/>
                        <a:pt x="7" y="12"/>
                        <a:pt x="8" y="11"/>
                      </a:cubicBezTo>
                      <a:cubicBezTo>
                        <a:pt x="9" y="11"/>
                        <a:pt x="9" y="11"/>
                        <a:pt x="9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21" name="íṥḷïdé"/>
                <p:cNvSpPr/>
                <p:nvPr/>
              </p:nvSpPr>
              <p:spPr bwMode="auto">
                <a:xfrm>
                  <a:off x="5038725" y="3689351"/>
                  <a:ext cx="49213" cy="52388"/>
                </a:xfrm>
                <a:custGeom>
                  <a:avLst/>
                  <a:gdLst>
                    <a:gd name="T0" fmla="*/ 21 w 31"/>
                    <a:gd name="T1" fmla="*/ 23 h 33"/>
                    <a:gd name="T2" fmla="*/ 27 w 31"/>
                    <a:gd name="T3" fmla="*/ 6 h 33"/>
                    <a:gd name="T4" fmla="*/ 31 w 31"/>
                    <a:gd name="T5" fmla="*/ 8 h 33"/>
                    <a:gd name="T6" fmla="*/ 23 w 31"/>
                    <a:gd name="T7" fmla="*/ 33 h 33"/>
                    <a:gd name="T8" fmla="*/ 16 w 31"/>
                    <a:gd name="T9" fmla="*/ 31 h 33"/>
                    <a:gd name="T10" fmla="*/ 12 w 31"/>
                    <a:gd name="T11" fmla="*/ 10 h 33"/>
                    <a:gd name="T12" fmla="*/ 6 w 31"/>
                    <a:gd name="T13" fmla="*/ 29 h 33"/>
                    <a:gd name="T14" fmla="*/ 0 w 31"/>
                    <a:gd name="T15" fmla="*/ 27 h 33"/>
                    <a:gd name="T16" fmla="*/ 10 w 31"/>
                    <a:gd name="T17" fmla="*/ 0 h 33"/>
                    <a:gd name="T18" fmla="*/ 14 w 31"/>
                    <a:gd name="T19" fmla="*/ 2 h 33"/>
                    <a:gd name="T20" fmla="*/ 21 w 31"/>
                    <a:gd name="T21" fmla="*/ 23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31" h="33">
                      <a:moveTo>
                        <a:pt x="21" y="23"/>
                      </a:moveTo>
                      <a:lnTo>
                        <a:pt x="27" y="6"/>
                      </a:lnTo>
                      <a:lnTo>
                        <a:pt x="31" y="8"/>
                      </a:lnTo>
                      <a:lnTo>
                        <a:pt x="23" y="33"/>
                      </a:lnTo>
                      <a:lnTo>
                        <a:pt x="16" y="31"/>
                      </a:lnTo>
                      <a:lnTo>
                        <a:pt x="12" y="10"/>
                      </a:lnTo>
                      <a:lnTo>
                        <a:pt x="6" y="29"/>
                      </a:lnTo>
                      <a:lnTo>
                        <a:pt x="0" y="27"/>
                      </a:lnTo>
                      <a:lnTo>
                        <a:pt x="10" y="0"/>
                      </a:lnTo>
                      <a:lnTo>
                        <a:pt x="14" y="2"/>
                      </a:lnTo>
                      <a:lnTo>
                        <a:pt x="21" y="2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22" name="î$1ïdé"/>
                <p:cNvSpPr/>
                <p:nvPr/>
              </p:nvSpPr>
              <p:spPr bwMode="auto">
                <a:xfrm>
                  <a:off x="4995863" y="3671888"/>
                  <a:ext cx="46038" cy="47625"/>
                </a:xfrm>
                <a:custGeom>
                  <a:avLst/>
                  <a:gdLst>
                    <a:gd name="T0" fmla="*/ 6 w 14"/>
                    <a:gd name="T1" fmla="*/ 3 h 14"/>
                    <a:gd name="T2" fmla="*/ 4 w 14"/>
                    <a:gd name="T3" fmla="*/ 5 h 14"/>
                    <a:gd name="T4" fmla="*/ 3 w 14"/>
                    <a:gd name="T5" fmla="*/ 9 h 14"/>
                    <a:gd name="T6" fmla="*/ 5 w 14"/>
                    <a:gd name="T7" fmla="*/ 11 h 14"/>
                    <a:gd name="T8" fmla="*/ 7 w 14"/>
                    <a:gd name="T9" fmla="*/ 11 h 14"/>
                    <a:gd name="T10" fmla="*/ 10 w 14"/>
                    <a:gd name="T11" fmla="*/ 9 h 14"/>
                    <a:gd name="T12" fmla="*/ 11 w 14"/>
                    <a:gd name="T13" fmla="*/ 6 h 14"/>
                    <a:gd name="T14" fmla="*/ 9 w 14"/>
                    <a:gd name="T15" fmla="*/ 3 h 14"/>
                    <a:gd name="T16" fmla="*/ 6 w 14"/>
                    <a:gd name="T17" fmla="*/ 3 h 14"/>
                    <a:gd name="T18" fmla="*/ 8 w 14"/>
                    <a:gd name="T19" fmla="*/ 14 h 14"/>
                    <a:gd name="T20" fmla="*/ 3 w 14"/>
                    <a:gd name="T21" fmla="*/ 13 h 14"/>
                    <a:gd name="T22" fmla="*/ 0 w 14"/>
                    <a:gd name="T23" fmla="*/ 9 h 14"/>
                    <a:gd name="T24" fmla="*/ 1 w 14"/>
                    <a:gd name="T25" fmla="*/ 4 h 14"/>
                    <a:gd name="T26" fmla="*/ 4 w 14"/>
                    <a:gd name="T27" fmla="*/ 1 h 14"/>
                    <a:gd name="T28" fmla="*/ 6 w 14"/>
                    <a:gd name="T29" fmla="*/ 0 h 14"/>
                    <a:gd name="T30" fmla="*/ 8 w 14"/>
                    <a:gd name="T31" fmla="*/ 0 h 14"/>
                    <a:gd name="T32" fmla="*/ 11 w 14"/>
                    <a:gd name="T33" fmla="*/ 1 h 14"/>
                    <a:gd name="T34" fmla="*/ 14 w 14"/>
                    <a:gd name="T35" fmla="*/ 5 h 14"/>
                    <a:gd name="T36" fmla="*/ 13 w 14"/>
                    <a:gd name="T37" fmla="*/ 11 h 14"/>
                    <a:gd name="T38" fmla="*/ 8 w 14"/>
                    <a:gd name="T39" fmla="*/ 14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14" h="14">
                      <a:moveTo>
                        <a:pt x="6" y="3"/>
                      </a:moveTo>
                      <a:cubicBezTo>
                        <a:pt x="5" y="3"/>
                        <a:pt x="5" y="4"/>
                        <a:pt x="4" y="5"/>
                      </a:cubicBezTo>
                      <a:cubicBezTo>
                        <a:pt x="3" y="6"/>
                        <a:pt x="3" y="8"/>
                        <a:pt x="3" y="9"/>
                      </a:cubicBezTo>
                      <a:cubicBezTo>
                        <a:pt x="3" y="10"/>
                        <a:pt x="4" y="11"/>
                        <a:pt x="5" y="11"/>
                      </a:cubicBezTo>
                      <a:cubicBezTo>
                        <a:pt x="5" y="12"/>
                        <a:pt x="6" y="12"/>
                        <a:pt x="7" y="11"/>
                      </a:cubicBezTo>
                      <a:cubicBezTo>
                        <a:pt x="8" y="11"/>
                        <a:pt x="9" y="10"/>
                        <a:pt x="10" y="9"/>
                      </a:cubicBezTo>
                      <a:cubicBezTo>
                        <a:pt x="11" y="8"/>
                        <a:pt x="11" y="7"/>
                        <a:pt x="11" y="6"/>
                      </a:cubicBezTo>
                      <a:cubicBezTo>
                        <a:pt x="11" y="5"/>
                        <a:pt x="10" y="4"/>
                        <a:pt x="9" y="3"/>
                      </a:cubicBezTo>
                      <a:cubicBezTo>
                        <a:pt x="8" y="3"/>
                        <a:pt x="7" y="2"/>
                        <a:pt x="6" y="3"/>
                      </a:cubicBezTo>
                      <a:close/>
                      <a:moveTo>
                        <a:pt x="8" y="14"/>
                      </a:moveTo>
                      <a:cubicBezTo>
                        <a:pt x="7" y="14"/>
                        <a:pt x="5" y="14"/>
                        <a:pt x="3" y="13"/>
                      </a:cubicBezTo>
                      <a:cubicBezTo>
                        <a:pt x="2" y="12"/>
                        <a:pt x="1" y="11"/>
                        <a:pt x="0" y="9"/>
                      </a:cubicBezTo>
                      <a:cubicBezTo>
                        <a:pt x="0" y="7"/>
                        <a:pt x="0" y="6"/>
                        <a:pt x="1" y="4"/>
                      </a:cubicBezTo>
                      <a:cubicBezTo>
                        <a:pt x="2" y="3"/>
                        <a:pt x="3" y="2"/>
                        <a:pt x="4" y="1"/>
                      </a:cubicBezTo>
                      <a:cubicBezTo>
                        <a:pt x="4" y="1"/>
                        <a:pt x="5" y="0"/>
                        <a:pt x="6" y="0"/>
                      </a:cubicBezTo>
                      <a:cubicBezTo>
                        <a:pt x="6" y="0"/>
                        <a:pt x="7" y="0"/>
                        <a:pt x="8" y="0"/>
                      </a:cubicBezTo>
                      <a:cubicBezTo>
                        <a:pt x="9" y="0"/>
                        <a:pt x="10" y="1"/>
                        <a:pt x="11" y="1"/>
                      </a:cubicBezTo>
                      <a:cubicBezTo>
                        <a:pt x="12" y="2"/>
                        <a:pt x="13" y="4"/>
                        <a:pt x="14" y="5"/>
                      </a:cubicBezTo>
                      <a:cubicBezTo>
                        <a:pt x="14" y="7"/>
                        <a:pt x="14" y="9"/>
                        <a:pt x="13" y="11"/>
                      </a:cubicBezTo>
                      <a:cubicBezTo>
                        <a:pt x="11" y="12"/>
                        <a:pt x="10" y="13"/>
                        <a:pt x="8" y="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23" name="ïşľîḑe"/>
                <p:cNvSpPr/>
                <p:nvPr/>
              </p:nvSpPr>
              <p:spPr bwMode="auto">
                <a:xfrm>
                  <a:off x="4948238" y="3638551"/>
                  <a:ext cx="50800" cy="50800"/>
                </a:xfrm>
                <a:custGeom>
                  <a:avLst/>
                  <a:gdLst>
                    <a:gd name="T0" fmla="*/ 9 w 15"/>
                    <a:gd name="T1" fmla="*/ 3 h 15"/>
                    <a:gd name="T2" fmla="*/ 3 w 15"/>
                    <a:gd name="T3" fmla="*/ 10 h 15"/>
                    <a:gd name="T4" fmla="*/ 5 w 15"/>
                    <a:gd name="T5" fmla="*/ 11 h 15"/>
                    <a:gd name="T6" fmla="*/ 6 w 15"/>
                    <a:gd name="T7" fmla="*/ 12 h 15"/>
                    <a:gd name="T8" fmla="*/ 7 w 15"/>
                    <a:gd name="T9" fmla="*/ 13 h 15"/>
                    <a:gd name="T10" fmla="*/ 9 w 15"/>
                    <a:gd name="T11" fmla="*/ 12 h 15"/>
                    <a:gd name="T12" fmla="*/ 11 w 15"/>
                    <a:gd name="T13" fmla="*/ 10 h 15"/>
                    <a:gd name="T14" fmla="*/ 12 w 15"/>
                    <a:gd name="T15" fmla="*/ 8 h 15"/>
                    <a:gd name="T16" fmla="*/ 12 w 15"/>
                    <a:gd name="T17" fmla="*/ 7 h 15"/>
                    <a:gd name="T18" fmla="*/ 12 w 15"/>
                    <a:gd name="T19" fmla="*/ 6 h 15"/>
                    <a:gd name="T20" fmla="*/ 10 w 15"/>
                    <a:gd name="T21" fmla="*/ 4 h 15"/>
                    <a:gd name="T22" fmla="*/ 9 w 15"/>
                    <a:gd name="T23" fmla="*/ 3 h 15"/>
                    <a:gd name="T24" fmla="*/ 11 w 15"/>
                    <a:gd name="T25" fmla="*/ 14 h 15"/>
                    <a:gd name="T26" fmla="*/ 8 w 15"/>
                    <a:gd name="T27" fmla="*/ 15 h 15"/>
                    <a:gd name="T28" fmla="*/ 6 w 15"/>
                    <a:gd name="T29" fmla="*/ 15 h 15"/>
                    <a:gd name="T30" fmla="*/ 4 w 15"/>
                    <a:gd name="T31" fmla="*/ 13 h 15"/>
                    <a:gd name="T32" fmla="*/ 0 w 15"/>
                    <a:gd name="T33" fmla="*/ 10 h 15"/>
                    <a:gd name="T34" fmla="*/ 9 w 15"/>
                    <a:gd name="T35" fmla="*/ 0 h 15"/>
                    <a:gd name="T36" fmla="*/ 12 w 15"/>
                    <a:gd name="T37" fmla="*/ 3 h 15"/>
                    <a:gd name="T38" fmla="*/ 14 w 15"/>
                    <a:gd name="T39" fmla="*/ 5 h 15"/>
                    <a:gd name="T40" fmla="*/ 15 w 15"/>
                    <a:gd name="T41" fmla="*/ 7 h 15"/>
                    <a:gd name="T42" fmla="*/ 14 w 15"/>
                    <a:gd name="T43" fmla="*/ 10 h 15"/>
                    <a:gd name="T44" fmla="*/ 13 w 15"/>
                    <a:gd name="T45" fmla="*/ 12 h 15"/>
                    <a:gd name="T46" fmla="*/ 11 w 15"/>
                    <a:gd name="T47" fmla="*/ 14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15" h="15">
                      <a:moveTo>
                        <a:pt x="9" y="3"/>
                      </a:moveTo>
                      <a:cubicBezTo>
                        <a:pt x="3" y="10"/>
                        <a:pt x="3" y="10"/>
                        <a:pt x="3" y="10"/>
                      </a:cubicBezTo>
                      <a:cubicBezTo>
                        <a:pt x="5" y="11"/>
                        <a:pt x="5" y="11"/>
                        <a:pt x="5" y="11"/>
                      </a:cubicBezTo>
                      <a:cubicBezTo>
                        <a:pt x="5" y="12"/>
                        <a:pt x="6" y="12"/>
                        <a:pt x="6" y="12"/>
                      </a:cubicBezTo>
                      <a:cubicBezTo>
                        <a:pt x="7" y="13"/>
                        <a:pt x="7" y="13"/>
                        <a:pt x="7" y="13"/>
                      </a:cubicBezTo>
                      <a:cubicBezTo>
                        <a:pt x="8" y="13"/>
                        <a:pt x="8" y="13"/>
                        <a:pt x="9" y="12"/>
                      </a:cubicBezTo>
                      <a:cubicBezTo>
                        <a:pt x="9" y="12"/>
                        <a:pt x="10" y="11"/>
                        <a:pt x="11" y="10"/>
                      </a:cubicBezTo>
                      <a:cubicBezTo>
                        <a:pt x="11" y="10"/>
                        <a:pt x="12" y="9"/>
                        <a:pt x="12" y="8"/>
                      </a:cubicBezTo>
                      <a:cubicBezTo>
                        <a:pt x="12" y="8"/>
                        <a:pt x="12" y="7"/>
                        <a:pt x="12" y="7"/>
                      </a:cubicBezTo>
                      <a:cubicBezTo>
                        <a:pt x="12" y="7"/>
                        <a:pt x="12" y="6"/>
                        <a:pt x="12" y="6"/>
                      </a:cubicBezTo>
                      <a:cubicBezTo>
                        <a:pt x="11" y="5"/>
                        <a:pt x="11" y="5"/>
                        <a:pt x="10" y="4"/>
                      </a:cubicBezTo>
                      <a:cubicBezTo>
                        <a:pt x="9" y="3"/>
                        <a:pt x="9" y="3"/>
                        <a:pt x="9" y="3"/>
                      </a:cubicBezTo>
                      <a:close/>
                      <a:moveTo>
                        <a:pt x="11" y="14"/>
                      </a:moveTo>
                      <a:cubicBezTo>
                        <a:pt x="10" y="15"/>
                        <a:pt x="9" y="15"/>
                        <a:pt x="8" y="15"/>
                      </a:cubicBezTo>
                      <a:cubicBezTo>
                        <a:pt x="7" y="15"/>
                        <a:pt x="7" y="15"/>
                        <a:pt x="6" y="15"/>
                      </a:cubicBezTo>
                      <a:cubicBezTo>
                        <a:pt x="5" y="14"/>
                        <a:pt x="4" y="14"/>
                        <a:pt x="4" y="13"/>
                      </a:cubicBezTo>
                      <a:cubicBezTo>
                        <a:pt x="0" y="10"/>
                        <a:pt x="0" y="10"/>
                        <a:pt x="0" y="10"/>
                      </a:cubicBezTo>
                      <a:cubicBezTo>
                        <a:pt x="9" y="0"/>
                        <a:pt x="9" y="0"/>
                        <a:pt x="9" y="0"/>
                      </a:cubicBezTo>
                      <a:cubicBezTo>
                        <a:pt x="12" y="3"/>
                        <a:pt x="12" y="3"/>
                        <a:pt x="12" y="3"/>
                      </a:cubicBezTo>
                      <a:cubicBezTo>
                        <a:pt x="13" y="4"/>
                        <a:pt x="14" y="4"/>
                        <a:pt x="14" y="5"/>
                      </a:cubicBezTo>
                      <a:cubicBezTo>
                        <a:pt x="15" y="6"/>
                        <a:pt x="15" y="6"/>
                        <a:pt x="15" y="7"/>
                      </a:cubicBezTo>
                      <a:cubicBezTo>
                        <a:pt x="15" y="8"/>
                        <a:pt x="15" y="9"/>
                        <a:pt x="14" y="10"/>
                      </a:cubicBezTo>
                      <a:cubicBezTo>
                        <a:pt x="14" y="10"/>
                        <a:pt x="14" y="11"/>
                        <a:pt x="13" y="12"/>
                      </a:cubicBezTo>
                      <a:cubicBezTo>
                        <a:pt x="12" y="13"/>
                        <a:pt x="11" y="14"/>
                        <a:pt x="11" y="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24" name="ïšlïḑe"/>
                <p:cNvSpPr/>
                <p:nvPr/>
              </p:nvSpPr>
              <p:spPr bwMode="auto">
                <a:xfrm>
                  <a:off x="4913313" y="3605213"/>
                  <a:ext cx="58738" cy="57150"/>
                </a:xfrm>
                <a:custGeom>
                  <a:avLst/>
                  <a:gdLst>
                    <a:gd name="T0" fmla="*/ 37 w 37"/>
                    <a:gd name="T1" fmla="*/ 17 h 36"/>
                    <a:gd name="T2" fmla="*/ 14 w 37"/>
                    <a:gd name="T3" fmla="*/ 36 h 36"/>
                    <a:gd name="T4" fmla="*/ 10 w 37"/>
                    <a:gd name="T5" fmla="*/ 32 h 36"/>
                    <a:gd name="T6" fmla="*/ 18 w 37"/>
                    <a:gd name="T7" fmla="*/ 11 h 36"/>
                    <a:gd name="T8" fmla="*/ 4 w 37"/>
                    <a:gd name="T9" fmla="*/ 21 h 36"/>
                    <a:gd name="T10" fmla="*/ 0 w 37"/>
                    <a:gd name="T11" fmla="*/ 19 h 36"/>
                    <a:gd name="T12" fmla="*/ 20 w 37"/>
                    <a:gd name="T13" fmla="*/ 0 h 36"/>
                    <a:gd name="T14" fmla="*/ 25 w 37"/>
                    <a:gd name="T15" fmla="*/ 5 h 36"/>
                    <a:gd name="T16" fmla="*/ 18 w 37"/>
                    <a:gd name="T17" fmla="*/ 26 h 36"/>
                    <a:gd name="T18" fmla="*/ 33 w 37"/>
                    <a:gd name="T19" fmla="*/ 13 h 36"/>
                    <a:gd name="T20" fmla="*/ 37 w 37"/>
                    <a:gd name="T21" fmla="*/ 17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37" h="36">
                      <a:moveTo>
                        <a:pt x="37" y="17"/>
                      </a:moveTo>
                      <a:lnTo>
                        <a:pt x="14" y="36"/>
                      </a:lnTo>
                      <a:lnTo>
                        <a:pt x="10" y="32"/>
                      </a:lnTo>
                      <a:lnTo>
                        <a:pt x="18" y="11"/>
                      </a:lnTo>
                      <a:lnTo>
                        <a:pt x="4" y="21"/>
                      </a:lnTo>
                      <a:lnTo>
                        <a:pt x="0" y="19"/>
                      </a:lnTo>
                      <a:lnTo>
                        <a:pt x="20" y="0"/>
                      </a:lnTo>
                      <a:lnTo>
                        <a:pt x="25" y="5"/>
                      </a:lnTo>
                      <a:lnTo>
                        <a:pt x="18" y="26"/>
                      </a:lnTo>
                      <a:lnTo>
                        <a:pt x="33" y="13"/>
                      </a:lnTo>
                      <a:lnTo>
                        <a:pt x="37" y="1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25" name="îṣḻîḋé"/>
                <p:cNvSpPr/>
                <p:nvPr/>
              </p:nvSpPr>
              <p:spPr bwMode="auto">
                <a:xfrm>
                  <a:off x="4883150" y="3579813"/>
                  <a:ext cx="52388" cy="46038"/>
                </a:xfrm>
                <a:custGeom>
                  <a:avLst/>
                  <a:gdLst>
                    <a:gd name="T0" fmla="*/ 0 w 33"/>
                    <a:gd name="T1" fmla="*/ 4 h 29"/>
                    <a:gd name="T2" fmla="*/ 31 w 33"/>
                    <a:gd name="T3" fmla="*/ 0 h 29"/>
                    <a:gd name="T4" fmla="*/ 33 w 33"/>
                    <a:gd name="T5" fmla="*/ 4 h 29"/>
                    <a:gd name="T6" fmla="*/ 14 w 33"/>
                    <a:gd name="T7" fmla="*/ 29 h 29"/>
                    <a:gd name="T8" fmla="*/ 10 w 33"/>
                    <a:gd name="T9" fmla="*/ 23 h 29"/>
                    <a:gd name="T10" fmla="*/ 16 w 33"/>
                    <a:gd name="T11" fmla="*/ 16 h 29"/>
                    <a:gd name="T12" fmla="*/ 10 w 33"/>
                    <a:gd name="T13" fmla="*/ 8 h 29"/>
                    <a:gd name="T14" fmla="*/ 4 w 33"/>
                    <a:gd name="T15" fmla="*/ 8 h 29"/>
                    <a:gd name="T16" fmla="*/ 0 w 33"/>
                    <a:gd name="T17" fmla="*/ 4 h 29"/>
                    <a:gd name="T18" fmla="*/ 0 w 33"/>
                    <a:gd name="T19" fmla="*/ 4 h 29"/>
                    <a:gd name="T20" fmla="*/ 19 w 33"/>
                    <a:gd name="T21" fmla="*/ 14 h 29"/>
                    <a:gd name="T22" fmla="*/ 27 w 33"/>
                    <a:gd name="T23" fmla="*/ 4 h 29"/>
                    <a:gd name="T24" fmla="*/ 14 w 33"/>
                    <a:gd name="T25" fmla="*/ 6 h 29"/>
                    <a:gd name="T26" fmla="*/ 19 w 33"/>
                    <a:gd name="T27" fmla="*/ 14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3" h="29">
                      <a:moveTo>
                        <a:pt x="0" y="4"/>
                      </a:moveTo>
                      <a:lnTo>
                        <a:pt x="31" y="0"/>
                      </a:lnTo>
                      <a:lnTo>
                        <a:pt x="33" y="4"/>
                      </a:lnTo>
                      <a:lnTo>
                        <a:pt x="14" y="29"/>
                      </a:lnTo>
                      <a:lnTo>
                        <a:pt x="10" y="23"/>
                      </a:lnTo>
                      <a:lnTo>
                        <a:pt x="16" y="16"/>
                      </a:lnTo>
                      <a:lnTo>
                        <a:pt x="10" y="8"/>
                      </a:lnTo>
                      <a:lnTo>
                        <a:pt x="4" y="8"/>
                      </a:lnTo>
                      <a:lnTo>
                        <a:pt x="0" y="4"/>
                      </a:lnTo>
                      <a:lnTo>
                        <a:pt x="0" y="4"/>
                      </a:lnTo>
                      <a:close/>
                      <a:moveTo>
                        <a:pt x="19" y="14"/>
                      </a:moveTo>
                      <a:lnTo>
                        <a:pt x="27" y="4"/>
                      </a:lnTo>
                      <a:lnTo>
                        <a:pt x="14" y="6"/>
                      </a:lnTo>
                      <a:lnTo>
                        <a:pt x="19" y="1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26" name="îSļïde"/>
                <p:cNvSpPr/>
                <p:nvPr/>
              </p:nvSpPr>
              <p:spPr bwMode="auto">
                <a:xfrm>
                  <a:off x="4865688" y="3525838"/>
                  <a:ext cx="53975" cy="49213"/>
                </a:xfrm>
                <a:custGeom>
                  <a:avLst/>
                  <a:gdLst>
                    <a:gd name="T0" fmla="*/ 15 w 34"/>
                    <a:gd name="T1" fmla="*/ 10 h 31"/>
                    <a:gd name="T2" fmla="*/ 2 w 34"/>
                    <a:gd name="T3" fmla="*/ 15 h 31"/>
                    <a:gd name="T4" fmla="*/ 0 w 34"/>
                    <a:gd name="T5" fmla="*/ 8 h 31"/>
                    <a:gd name="T6" fmla="*/ 27 w 34"/>
                    <a:gd name="T7" fmla="*/ 0 h 31"/>
                    <a:gd name="T8" fmla="*/ 30 w 34"/>
                    <a:gd name="T9" fmla="*/ 4 h 31"/>
                    <a:gd name="T10" fmla="*/ 19 w 34"/>
                    <a:gd name="T11" fmla="*/ 8 h 31"/>
                    <a:gd name="T12" fmla="*/ 21 w 34"/>
                    <a:gd name="T13" fmla="*/ 19 h 31"/>
                    <a:gd name="T14" fmla="*/ 34 w 34"/>
                    <a:gd name="T15" fmla="*/ 15 h 31"/>
                    <a:gd name="T16" fmla="*/ 34 w 34"/>
                    <a:gd name="T17" fmla="*/ 21 h 31"/>
                    <a:gd name="T18" fmla="*/ 9 w 34"/>
                    <a:gd name="T19" fmla="*/ 31 h 31"/>
                    <a:gd name="T20" fmla="*/ 7 w 34"/>
                    <a:gd name="T21" fmla="*/ 25 h 31"/>
                    <a:gd name="T22" fmla="*/ 17 w 34"/>
                    <a:gd name="T23" fmla="*/ 21 h 31"/>
                    <a:gd name="T24" fmla="*/ 15 w 34"/>
                    <a:gd name="T25" fmla="*/ 10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4" h="31">
                      <a:moveTo>
                        <a:pt x="15" y="10"/>
                      </a:moveTo>
                      <a:lnTo>
                        <a:pt x="2" y="15"/>
                      </a:lnTo>
                      <a:lnTo>
                        <a:pt x="0" y="8"/>
                      </a:lnTo>
                      <a:lnTo>
                        <a:pt x="27" y="0"/>
                      </a:lnTo>
                      <a:lnTo>
                        <a:pt x="30" y="4"/>
                      </a:lnTo>
                      <a:lnTo>
                        <a:pt x="19" y="8"/>
                      </a:lnTo>
                      <a:lnTo>
                        <a:pt x="21" y="19"/>
                      </a:lnTo>
                      <a:lnTo>
                        <a:pt x="34" y="15"/>
                      </a:lnTo>
                      <a:lnTo>
                        <a:pt x="34" y="21"/>
                      </a:lnTo>
                      <a:lnTo>
                        <a:pt x="9" y="31"/>
                      </a:lnTo>
                      <a:lnTo>
                        <a:pt x="7" y="25"/>
                      </a:lnTo>
                      <a:lnTo>
                        <a:pt x="17" y="21"/>
                      </a:lnTo>
                      <a:lnTo>
                        <a:pt x="15" y="1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27" name="íṧlíḓê"/>
                <p:cNvSpPr/>
                <p:nvPr/>
              </p:nvSpPr>
              <p:spPr bwMode="auto">
                <a:xfrm>
                  <a:off x="4856163" y="3486151"/>
                  <a:ext cx="49213" cy="39688"/>
                </a:xfrm>
                <a:custGeom>
                  <a:avLst/>
                  <a:gdLst>
                    <a:gd name="T0" fmla="*/ 4 w 15"/>
                    <a:gd name="T1" fmla="*/ 1 h 12"/>
                    <a:gd name="T2" fmla="*/ 5 w 15"/>
                    <a:gd name="T3" fmla="*/ 3 h 12"/>
                    <a:gd name="T4" fmla="*/ 3 w 15"/>
                    <a:gd name="T5" fmla="*/ 4 h 12"/>
                    <a:gd name="T6" fmla="*/ 3 w 15"/>
                    <a:gd name="T7" fmla="*/ 6 h 12"/>
                    <a:gd name="T8" fmla="*/ 4 w 15"/>
                    <a:gd name="T9" fmla="*/ 8 h 12"/>
                    <a:gd name="T10" fmla="*/ 5 w 15"/>
                    <a:gd name="T11" fmla="*/ 9 h 12"/>
                    <a:gd name="T12" fmla="*/ 6 w 15"/>
                    <a:gd name="T13" fmla="*/ 8 h 12"/>
                    <a:gd name="T14" fmla="*/ 6 w 15"/>
                    <a:gd name="T15" fmla="*/ 7 h 12"/>
                    <a:gd name="T16" fmla="*/ 6 w 15"/>
                    <a:gd name="T17" fmla="*/ 5 h 12"/>
                    <a:gd name="T18" fmla="*/ 7 w 15"/>
                    <a:gd name="T19" fmla="*/ 2 h 12"/>
                    <a:gd name="T20" fmla="*/ 10 w 15"/>
                    <a:gd name="T21" fmla="*/ 0 h 12"/>
                    <a:gd name="T22" fmla="*/ 12 w 15"/>
                    <a:gd name="T23" fmla="*/ 0 h 12"/>
                    <a:gd name="T24" fmla="*/ 13 w 15"/>
                    <a:gd name="T25" fmla="*/ 2 h 12"/>
                    <a:gd name="T26" fmla="*/ 14 w 15"/>
                    <a:gd name="T27" fmla="*/ 4 h 12"/>
                    <a:gd name="T28" fmla="*/ 14 w 15"/>
                    <a:gd name="T29" fmla="*/ 8 h 12"/>
                    <a:gd name="T30" fmla="*/ 11 w 15"/>
                    <a:gd name="T31" fmla="*/ 10 h 12"/>
                    <a:gd name="T32" fmla="*/ 11 w 15"/>
                    <a:gd name="T33" fmla="*/ 7 h 12"/>
                    <a:gd name="T34" fmla="*/ 12 w 15"/>
                    <a:gd name="T35" fmla="*/ 6 h 12"/>
                    <a:gd name="T36" fmla="*/ 12 w 15"/>
                    <a:gd name="T37" fmla="*/ 5 h 12"/>
                    <a:gd name="T38" fmla="*/ 11 w 15"/>
                    <a:gd name="T39" fmla="*/ 3 h 12"/>
                    <a:gd name="T40" fmla="*/ 10 w 15"/>
                    <a:gd name="T41" fmla="*/ 3 h 12"/>
                    <a:gd name="T42" fmla="*/ 10 w 15"/>
                    <a:gd name="T43" fmla="*/ 3 h 12"/>
                    <a:gd name="T44" fmla="*/ 9 w 15"/>
                    <a:gd name="T45" fmla="*/ 6 h 12"/>
                    <a:gd name="T46" fmla="*/ 9 w 15"/>
                    <a:gd name="T47" fmla="*/ 9 h 12"/>
                    <a:gd name="T48" fmla="*/ 8 w 15"/>
                    <a:gd name="T49" fmla="*/ 10 h 12"/>
                    <a:gd name="T50" fmla="*/ 6 w 15"/>
                    <a:gd name="T51" fmla="*/ 11 h 12"/>
                    <a:gd name="T52" fmla="*/ 3 w 15"/>
                    <a:gd name="T53" fmla="*/ 11 h 12"/>
                    <a:gd name="T54" fmla="*/ 1 w 15"/>
                    <a:gd name="T55" fmla="*/ 10 h 12"/>
                    <a:gd name="T56" fmla="*/ 0 w 15"/>
                    <a:gd name="T57" fmla="*/ 7 h 12"/>
                    <a:gd name="T58" fmla="*/ 1 w 15"/>
                    <a:gd name="T59" fmla="*/ 3 h 12"/>
                    <a:gd name="T60" fmla="*/ 4 w 15"/>
                    <a:gd name="T61" fmla="*/ 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15" h="12">
                      <a:moveTo>
                        <a:pt x="4" y="1"/>
                      </a:moveTo>
                      <a:cubicBezTo>
                        <a:pt x="5" y="3"/>
                        <a:pt x="5" y="3"/>
                        <a:pt x="5" y="3"/>
                      </a:cubicBezTo>
                      <a:cubicBezTo>
                        <a:pt x="4" y="3"/>
                        <a:pt x="3" y="4"/>
                        <a:pt x="3" y="4"/>
                      </a:cubicBezTo>
                      <a:cubicBezTo>
                        <a:pt x="3" y="5"/>
                        <a:pt x="3" y="6"/>
                        <a:pt x="3" y="6"/>
                      </a:cubicBezTo>
                      <a:cubicBezTo>
                        <a:pt x="3" y="7"/>
                        <a:pt x="3" y="8"/>
                        <a:pt x="4" y="8"/>
                      </a:cubicBezTo>
                      <a:cubicBezTo>
                        <a:pt x="4" y="9"/>
                        <a:pt x="5" y="9"/>
                        <a:pt x="5" y="9"/>
                      </a:cubicBezTo>
                      <a:cubicBezTo>
                        <a:pt x="5" y="9"/>
                        <a:pt x="6" y="8"/>
                        <a:pt x="6" y="8"/>
                      </a:cubicBezTo>
                      <a:cubicBezTo>
                        <a:pt x="6" y="8"/>
                        <a:pt x="6" y="8"/>
                        <a:pt x="6" y="7"/>
                      </a:cubicBezTo>
                      <a:cubicBezTo>
                        <a:pt x="6" y="7"/>
                        <a:pt x="6" y="6"/>
                        <a:pt x="6" y="5"/>
                      </a:cubicBezTo>
                      <a:cubicBezTo>
                        <a:pt x="7" y="3"/>
                        <a:pt x="7" y="2"/>
                        <a:pt x="7" y="2"/>
                      </a:cubicBezTo>
                      <a:cubicBezTo>
                        <a:pt x="8" y="1"/>
                        <a:pt x="9" y="0"/>
                        <a:pt x="10" y="0"/>
                      </a:cubicBezTo>
                      <a:cubicBezTo>
                        <a:pt x="10" y="0"/>
                        <a:pt x="11" y="0"/>
                        <a:pt x="12" y="0"/>
                      </a:cubicBezTo>
                      <a:cubicBezTo>
                        <a:pt x="12" y="1"/>
                        <a:pt x="13" y="1"/>
                        <a:pt x="13" y="2"/>
                      </a:cubicBezTo>
                      <a:cubicBezTo>
                        <a:pt x="14" y="2"/>
                        <a:pt x="14" y="3"/>
                        <a:pt x="14" y="4"/>
                      </a:cubicBezTo>
                      <a:cubicBezTo>
                        <a:pt x="15" y="6"/>
                        <a:pt x="14" y="7"/>
                        <a:pt x="14" y="8"/>
                      </a:cubicBezTo>
                      <a:cubicBezTo>
                        <a:pt x="13" y="9"/>
                        <a:pt x="12" y="10"/>
                        <a:pt x="11" y="10"/>
                      </a:cubicBezTo>
                      <a:cubicBezTo>
                        <a:pt x="11" y="7"/>
                        <a:pt x="11" y="7"/>
                        <a:pt x="11" y="7"/>
                      </a:cubicBezTo>
                      <a:cubicBezTo>
                        <a:pt x="11" y="7"/>
                        <a:pt x="12" y="7"/>
                        <a:pt x="12" y="6"/>
                      </a:cubicBezTo>
                      <a:cubicBezTo>
                        <a:pt x="12" y="6"/>
                        <a:pt x="12" y="5"/>
                        <a:pt x="12" y="5"/>
                      </a:cubicBezTo>
                      <a:cubicBezTo>
                        <a:pt x="12" y="4"/>
                        <a:pt x="12" y="3"/>
                        <a:pt x="11" y="3"/>
                      </a:cubicBezTo>
                      <a:cubicBezTo>
                        <a:pt x="11" y="3"/>
                        <a:pt x="11" y="2"/>
                        <a:pt x="10" y="3"/>
                      </a:cubicBezTo>
                      <a:cubicBezTo>
                        <a:pt x="10" y="3"/>
                        <a:pt x="10" y="3"/>
                        <a:pt x="10" y="3"/>
                      </a:cubicBezTo>
                      <a:cubicBezTo>
                        <a:pt x="9" y="3"/>
                        <a:pt x="9" y="4"/>
                        <a:pt x="9" y="6"/>
                      </a:cubicBezTo>
                      <a:cubicBezTo>
                        <a:pt x="9" y="7"/>
                        <a:pt x="9" y="8"/>
                        <a:pt x="9" y="9"/>
                      </a:cubicBezTo>
                      <a:cubicBezTo>
                        <a:pt x="8" y="9"/>
                        <a:pt x="8" y="10"/>
                        <a:pt x="8" y="10"/>
                      </a:cubicBezTo>
                      <a:cubicBezTo>
                        <a:pt x="7" y="11"/>
                        <a:pt x="6" y="11"/>
                        <a:pt x="6" y="11"/>
                      </a:cubicBezTo>
                      <a:cubicBezTo>
                        <a:pt x="5" y="12"/>
                        <a:pt x="4" y="11"/>
                        <a:pt x="3" y="11"/>
                      </a:cubicBezTo>
                      <a:cubicBezTo>
                        <a:pt x="3" y="11"/>
                        <a:pt x="2" y="10"/>
                        <a:pt x="1" y="10"/>
                      </a:cubicBezTo>
                      <a:cubicBezTo>
                        <a:pt x="1" y="9"/>
                        <a:pt x="1" y="8"/>
                        <a:pt x="0" y="7"/>
                      </a:cubicBezTo>
                      <a:cubicBezTo>
                        <a:pt x="0" y="5"/>
                        <a:pt x="0" y="4"/>
                        <a:pt x="1" y="3"/>
                      </a:cubicBezTo>
                      <a:cubicBezTo>
                        <a:pt x="2" y="2"/>
                        <a:pt x="3" y="1"/>
                        <a:pt x="4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28" name="i$ḻiḓè"/>
                <p:cNvSpPr/>
                <p:nvPr/>
              </p:nvSpPr>
              <p:spPr bwMode="auto">
                <a:xfrm>
                  <a:off x="4916488" y="3205163"/>
                  <a:ext cx="474663" cy="477838"/>
                </a:xfrm>
                <a:custGeom>
                  <a:avLst/>
                  <a:gdLst>
                    <a:gd name="T0" fmla="*/ 72 w 144"/>
                    <a:gd name="T1" fmla="*/ 143 h 143"/>
                    <a:gd name="T2" fmla="*/ 0 w 144"/>
                    <a:gd name="T3" fmla="*/ 72 h 143"/>
                    <a:gd name="T4" fmla="*/ 72 w 144"/>
                    <a:gd name="T5" fmla="*/ 0 h 143"/>
                    <a:gd name="T6" fmla="*/ 144 w 144"/>
                    <a:gd name="T7" fmla="*/ 72 h 143"/>
                    <a:gd name="T8" fmla="*/ 72 w 144"/>
                    <a:gd name="T9" fmla="*/ 143 h 143"/>
                    <a:gd name="T10" fmla="*/ 3 w 144"/>
                    <a:gd name="T11" fmla="*/ 72 h 143"/>
                    <a:gd name="T12" fmla="*/ 10 w 144"/>
                    <a:gd name="T13" fmla="*/ 102 h 143"/>
                    <a:gd name="T14" fmla="*/ 133 w 144"/>
                    <a:gd name="T15" fmla="*/ 102 h 143"/>
                    <a:gd name="T16" fmla="*/ 141 w 144"/>
                    <a:gd name="T17" fmla="*/ 72 h 143"/>
                    <a:gd name="T18" fmla="*/ 72 w 144"/>
                    <a:gd name="T19" fmla="*/ 3 h 143"/>
                    <a:gd name="T20" fmla="*/ 3 w 144"/>
                    <a:gd name="T21" fmla="*/ 72 h 143"/>
                    <a:gd name="T22" fmla="*/ 132 w 144"/>
                    <a:gd name="T23" fmla="*/ 106 h 143"/>
                    <a:gd name="T24" fmla="*/ 12 w 144"/>
                    <a:gd name="T25" fmla="*/ 106 h 143"/>
                    <a:gd name="T26" fmla="*/ 72 w 144"/>
                    <a:gd name="T27" fmla="*/ 140 h 143"/>
                    <a:gd name="T28" fmla="*/ 132 w 144"/>
                    <a:gd name="T29" fmla="*/ 106 h 1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44" h="143">
                      <a:moveTo>
                        <a:pt x="72" y="143"/>
                      </a:moveTo>
                      <a:cubicBezTo>
                        <a:pt x="32" y="143"/>
                        <a:pt x="0" y="111"/>
                        <a:pt x="0" y="72"/>
                      </a:cubicBezTo>
                      <a:cubicBezTo>
                        <a:pt x="0" y="32"/>
                        <a:pt x="32" y="0"/>
                        <a:pt x="72" y="0"/>
                      </a:cubicBezTo>
                      <a:cubicBezTo>
                        <a:pt x="111" y="0"/>
                        <a:pt x="144" y="32"/>
                        <a:pt x="144" y="72"/>
                      </a:cubicBezTo>
                      <a:cubicBezTo>
                        <a:pt x="144" y="111"/>
                        <a:pt x="111" y="143"/>
                        <a:pt x="72" y="143"/>
                      </a:cubicBezTo>
                      <a:close/>
                      <a:moveTo>
                        <a:pt x="3" y="72"/>
                      </a:moveTo>
                      <a:cubicBezTo>
                        <a:pt x="3" y="83"/>
                        <a:pt x="6" y="93"/>
                        <a:pt x="10" y="102"/>
                      </a:cubicBezTo>
                      <a:cubicBezTo>
                        <a:pt x="133" y="102"/>
                        <a:pt x="133" y="102"/>
                        <a:pt x="133" y="102"/>
                      </a:cubicBezTo>
                      <a:cubicBezTo>
                        <a:pt x="138" y="93"/>
                        <a:pt x="141" y="83"/>
                        <a:pt x="141" y="72"/>
                      </a:cubicBezTo>
                      <a:cubicBezTo>
                        <a:pt x="141" y="34"/>
                        <a:pt x="110" y="3"/>
                        <a:pt x="72" y="3"/>
                      </a:cubicBezTo>
                      <a:cubicBezTo>
                        <a:pt x="34" y="3"/>
                        <a:pt x="3" y="34"/>
                        <a:pt x="3" y="72"/>
                      </a:cubicBezTo>
                      <a:close/>
                      <a:moveTo>
                        <a:pt x="132" y="106"/>
                      </a:moveTo>
                      <a:cubicBezTo>
                        <a:pt x="12" y="106"/>
                        <a:pt x="12" y="106"/>
                        <a:pt x="12" y="106"/>
                      </a:cubicBezTo>
                      <a:cubicBezTo>
                        <a:pt x="24" y="126"/>
                        <a:pt x="46" y="140"/>
                        <a:pt x="72" y="140"/>
                      </a:cubicBezTo>
                      <a:cubicBezTo>
                        <a:pt x="97" y="140"/>
                        <a:pt x="120" y="126"/>
                        <a:pt x="132" y="10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29" name="ïṡ1iḑè"/>
                <p:cNvSpPr/>
                <p:nvPr/>
              </p:nvSpPr>
              <p:spPr bwMode="auto">
                <a:xfrm>
                  <a:off x="4948238" y="3235326"/>
                  <a:ext cx="411163" cy="306388"/>
                </a:xfrm>
                <a:custGeom>
                  <a:avLst/>
                  <a:gdLst>
                    <a:gd name="T0" fmla="*/ 114 w 124"/>
                    <a:gd name="T1" fmla="*/ 68 h 92"/>
                    <a:gd name="T2" fmla="*/ 103 w 124"/>
                    <a:gd name="T3" fmla="*/ 62 h 92"/>
                    <a:gd name="T4" fmla="*/ 95 w 124"/>
                    <a:gd name="T5" fmla="*/ 68 h 92"/>
                    <a:gd name="T6" fmla="*/ 83 w 124"/>
                    <a:gd name="T7" fmla="*/ 62 h 92"/>
                    <a:gd name="T8" fmla="*/ 70 w 124"/>
                    <a:gd name="T9" fmla="*/ 81 h 92"/>
                    <a:gd name="T10" fmla="*/ 104 w 124"/>
                    <a:gd name="T11" fmla="*/ 76 h 92"/>
                    <a:gd name="T12" fmla="*/ 124 w 124"/>
                    <a:gd name="T13" fmla="*/ 83 h 92"/>
                    <a:gd name="T14" fmla="*/ 81 w 124"/>
                    <a:gd name="T15" fmla="*/ 84 h 92"/>
                    <a:gd name="T16" fmla="*/ 43 w 124"/>
                    <a:gd name="T17" fmla="*/ 84 h 92"/>
                    <a:gd name="T18" fmla="*/ 0 w 124"/>
                    <a:gd name="T19" fmla="*/ 83 h 92"/>
                    <a:gd name="T20" fmla="*/ 19 w 124"/>
                    <a:gd name="T21" fmla="*/ 76 h 92"/>
                    <a:gd name="T22" fmla="*/ 54 w 124"/>
                    <a:gd name="T23" fmla="*/ 81 h 92"/>
                    <a:gd name="T24" fmla="*/ 53 w 124"/>
                    <a:gd name="T25" fmla="*/ 62 h 92"/>
                    <a:gd name="T26" fmla="*/ 44 w 124"/>
                    <a:gd name="T27" fmla="*/ 55 h 92"/>
                    <a:gd name="T28" fmla="*/ 30 w 124"/>
                    <a:gd name="T29" fmla="*/ 66 h 92"/>
                    <a:gd name="T30" fmla="*/ 24 w 124"/>
                    <a:gd name="T31" fmla="*/ 55 h 92"/>
                    <a:gd name="T32" fmla="*/ 10 w 124"/>
                    <a:gd name="T33" fmla="*/ 66 h 92"/>
                    <a:gd name="T34" fmla="*/ 4 w 124"/>
                    <a:gd name="T35" fmla="*/ 56 h 92"/>
                    <a:gd name="T36" fmla="*/ 20 w 124"/>
                    <a:gd name="T37" fmla="*/ 47 h 92"/>
                    <a:gd name="T38" fmla="*/ 45 w 124"/>
                    <a:gd name="T39" fmla="*/ 35 h 92"/>
                    <a:gd name="T40" fmla="*/ 79 w 124"/>
                    <a:gd name="T41" fmla="*/ 35 h 92"/>
                    <a:gd name="T42" fmla="*/ 107 w 124"/>
                    <a:gd name="T43" fmla="*/ 53 h 92"/>
                    <a:gd name="T44" fmla="*/ 120 w 124"/>
                    <a:gd name="T45" fmla="*/ 62 h 92"/>
                    <a:gd name="T46" fmla="*/ 47 w 124"/>
                    <a:gd name="T47" fmla="*/ 47 h 92"/>
                    <a:gd name="T48" fmla="*/ 60 w 124"/>
                    <a:gd name="T49" fmla="*/ 37 h 92"/>
                    <a:gd name="T50" fmla="*/ 65 w 124"/>
                    <a:gd name="T51" fmla="*/ 48 h 92"/>
                    <a:gd name="T52" fmla="*/ 66 w 124"/>
                    <a:gd name="T53" fmla="*/ 55 h 92"/>
                    <a:gd name="T54" fmla="*/ 62 w 124"/>
                    <a:gd name="T55" fmla="*/ 17 h 92"/>
                    <a:gd name="T56" fmla="*/ 90 w 124"/>
                    <a:gd name="T57" fmla="*/ 35 h 92"/>
                    <a:gd name="T58" fmla="*/ 88 w 124"/>
                    <a:gd name="T59" fmla="*/ 54 h 92"/>
                    <a:gd name="T60" fmla="*/ 90 w 124"/>
                    <a:gd name="T61" fmla="*/ 35 h 92"/>
                    <a:gd name="T62" fmla="*/ 29 w 124"/>
                    <a:gd name="T63" fmla="*/ 47 h 92"/>
                    <a:gd name="T64" fmla="*/ 41 w 124"/>
                    <a:gd name="T65" fmla="*/ 42 h 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124" h="92">
                      <a:moveTo>
                        <a:pt x="112" y="62"/>
                      </a:moveTo>
                      <a:cubicBezTo>
                        <a:pt x="114" y="68"/>
                        <a:pt x="114" y="68"/>
                        <a:pt x="114" y="68"/>
                      </a:cubicBezTo>
                      <a:cubicBezTo>
                        <a:pt x="105" y="68"/>
                        <a:pt x="105" y="68"/>
                        <a:pt x="105" y="68"/>
                      </a:cubicBezTo>
                      <a:cubicBezTo>
                        <a:pt x="103" y="62"/>
                        <a:pt x="103" y="62"/>
                        <a:pt x="103" y="62"/>
                      </a:cubicBezTo>
                      <a:cubicBezTo>
                        <a:pt x="92" y="62"/>
                        <a:pt x="92" y="62"/>
                        <a:pt x="92" y="62"/>
                      </a:cubicBezTo>
                      <a:cubicBezTo>
                        <a:pt x="95" y="68"/>
                        <a:pt x="95" y="68"/>
                        <a:pt x="95" y="68"/>
                      </a:cubicBezTo>
                      <a:cubicBezTo>
                        <a:pt x="86" y="68"/>
                        <a:pt x="86" y="68"/>
                        <a:pt x="86" y="68"/>
                      </a:cubicBezTo>
                      <a:cubicBezTo>
                        <a:pt x="83" y="62"/>
                        <a:pt x="83" y="62"/>
                        <a:pt x="83" y="62"/>
                      </a:cubicBezTo>
                      <a:cubicBezTo>
                        <a:pt x="67" y="62"/>
                        <a:pt x="67" y="62"/>
                        <a:pt x="67" y="62"/>
                      </a:cubicBezTo>
                      <a:cubicBezTo>
                        <a:pt x="70" y="81"/>
                        <a:pt x="70" y="81"/>
                        <a:pt x="70" y="81"/>
                      </a:cubicBezTo>
                      <a:cubicBezTo>
                        <a:pt x="70" y="81"/>
                        <a:pt x="73" y="83"/>
                        <a:pt x="81" y="77"/>
                      </a:cubicBezTo>
                      <a:cubicBezTo>
                        <a:pt x="81" y="77"/>
                        <a:pt x="92" y="88"/>
                        <a:pt x="104" y="76"/>
                      </a:cubicBezTo>
                      <a:cubicBezTo>
                        <a:pt x="104" y="76"/>
                        <a:pt x="112" y="85"/>
                        <a:pt x="122" y="77"/>
                      </a:cubicBezTo>
                      <a:cubicBezTo>
                        <a:pt x="124" y="83"/>
                        <a:pt x="124" y="83"/>
                        <a:pt x="124" y="83"/>
                      </a:cubicBezTo>
                      <a:cubicBezTo>
                        <a:pt x="124" y="83"/>
                        <a:pt x="115" y="90"/>
                        <a:pt x="104" y="84"/>
                      </a:cubicBezTo>
                      <a:cubicBezTo>
                        <a:pt x="104" y="84"/>
                        <a:pt x="92" y="92"/>
                        <a:pt x="81" y="84"/>
                      </a:cubicBezTo>
                      <a:cubicBezTo>
                        <a:pt x="81" y="84"/>
                        <a:pt x="70" y="92"/>
                        <a:pt x="62" y="84"/>
                      </a:cubicBezTo>
                      <a:cubicBezTo>
                        <a:pt x="62" y="84"/>
                        <a:pt x="56" y="92"/>
                        <a:pt x="43" y="84"/>
                      </a:cubicBezTo>
                      <a:cubicBezTo>
                        <a:pt x="43" y="84"/>
                        <a:pt x="33" y="92"/>
                        <a:pt x="19" y="83"/>
                      </a:cubicBezTo>
                      <a:cubicBezTo>
                        <a:pt x="19" y="83"/>
                        <a:pt x="10" y="90"/>
                        <a:pt x="0" y="83"/>
                      </a:cubicBezTo>
                      <a:cubicBezTo>
                        <a:pt x="2" y="78"/>
                        <a:pt x="2" y="78"/>
                        <a:pt x="2" y="78"/>
                      </a:cubicBezTo>
                      <a:cubicBezTo>
                        <a:pt x="2" y="78"/>
                        <a:pt x="11" y="85"/>
                        <a:pt x="19" y="76"/>
                      </a:cubicBezTo>
                      <a:cubicBezTo>
                        <a:pt x="19" y="76"/>
                        <a:pt x="30" y="88"/>
                        <a:pt x="43" y="77"/>
                      </a:cubicBezTo>
                      <a:cubicBezTo>
                        <a:pt x="43" y="77"/>
                        <a:pt x="50" y="82"/>
                        <a:pt x="54" y="81"/>
                      </a:cubicBezTo>
                      <a:cubicBezTo>
                        <a:pt x="57" y="62"/>
                        <a:pt x="57" y="62"/>
                        <a:pt x="57" y="62"/>
                      </a:cubicBezTo>
                      <a:cubicBezTo>
                        <a:pt x="53" y="62"/>
                        <a:pt x="53" y="62"/>
                        <a:pt x="53" y="62"/>
                      </a:cubicBezTo>
                      <a:cubicBezTo>
                        <a:pt x="58" y="55"/>
                        <a:pt x="58" y="55"/>
                        <a:pt x="58" y="55"/>
                      </a:cubicBezTo>
                      <a:cubicBezTo>
                        <a:pt x="44" y="55"/>
                        <a:pt x="44" y="55"/>
                        <a:pt x="44" y="55"/>
                      </a:cubicBezTo>
                      <a:cubicBezTo>
                        <a:pt x="39" y="66"/>
                        <a:pt x="39" y="66"/>
                        <a:pt x="39" y="66"/>
                      </a:cubicBezTo>
                      <a:cubicBezTo>
                        <a:pt x="30" y="66"/>
                        <a:pt x="30" y="66"/>
                        <a:pt x="30" y="66"/>
                      </a:cubicBezTo>
                      <a:cubicBezTo>
                        <a:pt x="35" y="55"/>
                        <a:pt x="35" y="55"/>
                        <a:pt x="35" y="55"/>
                      </a:cubicBezTo>
                      <a:cubicBezTo>
                        <a:pt x="24" y="55"/>
                        <a:pt x="24" y="55"/>
                        <a:pt x="24" y="55"/>
                      </a:cubicBezTo>
                      <a:cubicBezTo>
                        <a:pt x="19" y="66"/>
                        <a:pt x="19" y="66"/>
                        <a:pt x="19" y="66"/>
                      </a:cubicBezTo>
                      <a:cubicBezTo>
                        <a:pt x="10" y="66"/>
                        <a:pt x="10" y="66"/>
                        <a:pt x="10" y="66"/>
                      </a:cubicBezTo>
                      <a:cubicBezTo>
                        <a:pt x="15" y="55"/>
                        <a:pt x="15" y="55"/>
                        <a:pt x="15" y="55"/>
                      </a:cubicBezTo>
                      <a:cubicBezTo>
                        <a:pt x="4" y="56"/>
                        <a:pt x="4" y="56"/>
                        <a:pt x="4" y="56"/>
                      </a:cubicBezTo>
                      <a:cubicBezTo>
                        <a:pt x="4" y="46"/>
                        <a:pt x="4" y="46"/>
                        <a:pt x="4" y="46"/>
                      </a:cubicBezTo>
                      <a:cubicBezTo>
                        <a:pt x="20" y="47"/>
                        <a:pt x="20" y="47"/>
                        <a:pt x="20" y="47"/>
                      </a:cubicBezTo>
                      <a:cubicBezTo>
                        <a:pt x="32" y="22"/>
                        <a:pt x="32" y="22"/>
                        <a:pt x="32" y="22"/>
                      </a:cubicBezTo>
                      <a:cubicBezTo>
                        <a:pt x="45" y="35"/>
                        <a:pt x="45" y="35"/>
                        <a:pt x="45" y="35"/>
                      </a:cubicBezTo>
                      <a:cubicBezTo>
                        <a:pt x="62" y="0"/>
                        <a:pt x="62" y="0"/>
                        <a:pt x="62" y="0"/>
                      </a:cubicBezTo>
                      <a:cubicBezTo>
                        <a:pt x="79" y="35"/>
                        <a:pt x="79" y="35"/>
                        <a:pt x="79" y="35"/>
                      </a:cubicBezTo>
                      <a:cubicBezTo>
                        <a:pt x="92" y="22"/>
                        <a:pt x="92" y="22"/>
                        <a:pt x="92" y="22"/>
                      </a:cubicBezTo>
                      <a:cubicBezTo>
                        <a:pt x="107" y="53"/>
                        <a:pt x="107" y="53"/>
                        <a:pt x="107" y="53"/>
                      </a:cubicBezTo>
                      <a:cubicBezTo>
                        <a:pt x="120" y="53"/>
                        <a:pt x="120" y="53"/>
                        <a:pt x="120" y="53"/>
                      </a:cubicBezTo>
                      <a:cubicBezTo>
                        <a:pt x="120" y="62"/>
                        <a:pt x="120" y="62"/>
                        <a:pt x="120" y="62"/>
                      </a:cubicBezTo>
                      <a:cubicBezTo>
                        <a:pt x="112" y="62"/>
                        <a:pt x="112" y="62"/>
                        <a:pt x="112" y="62"/>
                      </a:cubicBezTo>
                      <a:close/>
                      <a:moveTo>
                        <a:pt x="47" y="47"/>
                      </a:moveTo>
                      <a:cubicBezTo>
                        <a:pt x="58" y="48"/>
                        <a:pt x="58" y="48"/>
                        <a:pt x="58" y="48"/>
                      </a:cubicBezTo>
                      <a:cubicBezTo>
                        <a:pt x="60" y="37"/>
                        <a:pt x="60" y="37"/>
                        <a:pt x="60" y="37"/>
                      </a:cubicBezTo>
                      <a:cubicBezTo>
                        <a:pt x="64" y="37"/>
                        <a:pt x="64" y="37"/>
                        <a:pt x="64" y="37"/>
                      </a:cubicBezTo>
                      <a:cubicBezTo>
                        <a:pt x="65" y="48"/>
                        <a:pt x="65" y="48"/>
                        <a:pt x="65" y="48"/>
                      </a:cubicBezTo>
                      <a:cubicBezTo>
                        <a:pt x="71" y="48"/>
                        <a:pt x="71" y="48"/>
                        <a:pt x="71" y="48"/>
                      </a:cubicBezTo>
                      <a:cubicBezTo>
                        <a:pt x="66" y="55"/>
                        <a:pt x="66" y="55"/>
                        <a:pt x="66" y="55"/>
                      </a:cubicBezTo>
                      <a:cubicBezTo>
                        <a:pt x="79" y="54"/>
                        <a:pt x="79" y="54"/>
                        <a:pt x="79" y="54"/>
                      </a:cubicBezTo>
                      <a:cubicBezTo>
                        <a:pt x="62" y="17"/>
                        <a:pt x="62" y="17"/>
                        <a:pt x="62" y="17"/>
                      </a:cubicBezTo>
                      <a:cubicBezTo>
                        <a:pt x="47" y="47"/>
                        <a:pt x="47" y="47"/>
                        <a:pt x="47" y="47"/>
                      </a:cubicBezTo>
                      <a:close/>
                      <a:moveTo>
                        <a:pt x="90" y="35"/>
                      </a:moveTo>
                      <a:cubicBezTo>
                        <a:pt x="83" y="42"/>
                        <a:pt x="83" y="42"/>
                        <a:pt x="83" y="42"/>
                      </a:cubicBezTo>
                      <a:cubicBezTo>
                        <a:pt x="88" y="54"/>
                        <a:pt x="88" y="54"/>
                        <a:pt x="88" y="54"/>
                      </a:cubicBezTo>
                      <a:cubicBezTo>
                        <a:pt x="99" y="54"/>
                        <a:pt x="99" y="54"/>
                        <a:pt x="99" y="54"/>
                      </a:cubicBezTo>
                      <a:cubicBezTo>
                        <a:pt x="90" y="35"/>
                        <a:pt x="90" y="35"/>
                        <a:pt x="90" y="35"/>
                      </a:cubicBezTo>
                      <a:close/>
                      <a:moveTo>
                        <a:pt x="34" y="35"/>
                      </a:moveTo>
                      <a:cubicBezTo>
                        <a:pt x="29" y="47"/>
                        <a:pt x="29" y="47"/>
                        <a:pt x="29" y="47"/>
                      </a:cubicBezTo>
                      <a:cubicBezTo>
                        <a:pt x="39" y="47"/>
                        <a:pt x="39" y="47"/>
                        <a:pt x="39" y="47"/>
                      </a:cubicBezTo>
                      <a:cubicBezTo>
                        <a:pt x="41" y="42"/>
                        <a:pt x="41" y="42"/>
                        <a:pt x="41" y="42"/>
                      </a:cubicBezTo>
                      <a:lnTo>
                        <a:pt x="34" y="3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30" name="îṩḻîḋè"/>
                <p:cNvSpPr/>
                <p:nvPr/>
              </p:nvSpPr>
              <p:spPr bwMode="auto">
                <a:xfrm>
                  <a:off x="5375275" y="3316288"/>
                  <a:ext cx="88900" cy="58738"/>
                </a:xfrm>
                <a:custGeom>
                  <a:avLst/>
                  <a:gdLst>
                    <a:gd name="T0" fmla="*/ 2 w 27"/>
                    <a:gd name="T1" fmla="*/ 7 h 18"/>
                    <a:gd name="T2" fmla="*/ 4 w 27"/>
                    <a:gd name="T3" fmla="*/ 12 h 18"/>
                    <a:gd name="T4" fmla="*/ 6 w 27"/>
                    <a:gd name="T5" fmla="*/ 10 h 18"/>
                    <a:gd name="T6" fmla="*/ 5 w 27"/>
                    <a:gd name="T7" fmla="*/ 8 h 18"/>
                    <a:gd name="T8" fmla="*/ 2 w 27"/>
                    <a:gd name="T9" fmla="*/ 7 h 18"/>
                    <a:gd name="T10" fmla="*/ 4 w 27"/>
                    <a:gd name="T11" fmla="*/ 13 h 18"/>
                    <a:gd name="T12" fmla="*/ 1 w 27"/>
                    <a:gd name="T13" fmla="*/ 10 h 18"/>
                    <a:gd name="T14" fmla="*/ 3 w 27"/>
                    <a:gd name="T15" fmla="*/ 2 h 18"/>
                    <a:gd name="T16" fmla="*/ 9 w 27"/>
                    <a:gd name="T17" fmla="*/ 11 h 18"/>
                    <a:gd name="T18" fmla="*/ 9 w 27"/>
                    <a:gd name="T19" fmla="*/ 8 h 18"/>
                    <a:gd name="T20" fmla="*/ 10 w 27"/>
                    <a:gd name="T21" fmla="*/ 6 h 18"/>
                    <a:gd name="T22" fmla="*/ 12 w 27"/>
                    <a:gd name="T23" fmla="*/ 6 h 18"/>
                    <a:gd name="T24" fmla="*/ 10 w 27"/>
                    <a:gd name="T25" fmla="*/ 5 h 18"/>
                    <a:gd name="T26" fmla="*/ 10 w 27"/>
                    <a:gd name="T27" fmla="*/ 3 h 18"/>
                    <a:gd name="T28" fmla="*/ 12 w 27"/>
                    <a:gd name="T29" fmla="*/ 3 h 18"/>
                    <a:gd name="T30" fmla="*/ 20 w 27"/>
                    <a:gd name="T31" fmla="*/ 7 h 18"/>
                    <a:gd name="T32" fmla="*/ 21 w 27"/>
                    <a:gd name="T33" fmla="*/ 7 h 18"/>
                    <a:gd name="T34" fmla="*/ 21 w 27"/>
                    <a:gd name="T35" fmla="*/ 5 h 18"/>
                    <a:gd name="T36" fmla="*/ 18 w 27"/>
                    <a:gd name="T37" fmla="*/ 3 h 18"/>
                    <a:gd name="T38" fmla="*/ 17 w 27"/>
                    <a:gd name="T39" fmla="*/ 1 h 18"/>
                    <a:gd name="T40" fmla="*/ 19 w 27"/>
                    <a:gd name="T41" fmla="*/ 0 h 18"/>
                    <a:gd name="T42" fmla="*/ 20 w 27"/>
                    <a:gd name="T43" fmla="*/ 1 h 18"/>
                    <a:gd name="T44" fmla="*/ 19 w 27"/>
                    <a:gd name="T45" fmla="*/ 2 h 18"/>
                    <a:gd name="T46" fmla="*/ 22 w 27"/>
                    <a:gd name="T47" fmla="*/ 5 h 18"/>
                    <a:gd name="T48" fmla="*/ 23 w 27"/>
                    <a:gd name="T49" fmla="*/ 5 h 18"/>
                    <a:gd name="T50" fmla="*/ 24 w 27"/>
                    <a:gd name="T51" fmla="*/ 7 h 18"/>
                    <a:gd name="T52" fmla="*/ 26 w 27"/>
                    <a:gd name="T53" fmla="*/ 8 h 18"/>
                    <a:gd name="T54" fmla="*/ 27 w 27"/>
                    <a:gd name="T55" fmla="*/ 9 h 18"/>
                    <a:gd name="T56" fmla="*/ 27 w 27"/>
                    <a:gd name="T57" fmla="*/ 11 h 18"/>
                    <a:gd name="T58" fmla="*/ 21 w 27"/>
                    <a:gd name="T59" fmla="*/ 9 h 18"/>
                    <a:gd name="T60" fmla="*/ 19 w 27"/>
                    <a:gd name="T61" fmla="*/ 8 h 18"/>
                    <a:gd name="T62" fmla="*/ 17 w 27"/>
                    <a:gd name="T63" fmla="*/ 8 h 18"/>
                    <a:gd name="T64" fmla="*/ 14 w 27"/>
                    <a:gd name="T65" fmla="*/ 6 h 18"/>
                    <a:gd name="T66" fmla="*/ 15 w 27"/>
                    <a:gd name="T67" fmla="*/ 9 h 18"/>
                    <a:gd name="T68" fmla="*/ 11 w 27"/>
                    <a:gd name="T69" fmla="*/ 8 h 18"/>
                    <a:gd name="T70" fmla="*/ 9 w 27"/>
                    <a:gd name="T71" fmla="*/ 12 h 18"/>
                    <a:gd name="T72" fmla="*/ 9 w 27"/>
                    <a:gd name="T73" fmla="*/ 15 h 18"/>
                    <a:gd name="T74" fmla="*/ 7 w 27"/>
                    <a:gd name="T75" fmla="*/ 16 h 18"/>
                    <a:gd name="T76" fmla="*/ 7 w 27"/>
                    <a:gd name="T77" fmla="*/ 15 h 18"/>
                    <a:gd name="T78" fmla="*/ 7 w 27"/>
                    <a:gd name="T79" fmla="*/ 13 h 18"/>
                    <a:gd name="T80" fmla="*/ 6 w 27"/>
                    <a:gd name="T81" fmla="*/ 13 h 18"/>
                    <a:gd name="T82" fmla="*/ 4 w 27"/>
                    <a:gd name="T83" fmla="*/ 13 h 18"/>
                    <a:gd name="T84" fmla="*/ 25 w 27"/>
                    <a:gd name="T85" fmla="*/ 9 h 18"/>
                    <a:gd name="T86" fmla="*/ 24 w 27"/>
                    <a:gd name="T87" fmla="*/ 8 h 18"/>
                    <a:gd name="T88" fmla="*/ 23 w 27"/>
                    <a:gd name="T89" fmla="*/ 8 h 18"/>
                    <a:gd name="T90" fmla="*/ 25 w 27"/>
                    <a:gd name="T91" fmla="*/ 9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27" h="18">
                      <a:moveTo>
                        <a:pt x="2" y="7"/>
                      </a:moveTo>
                      <a:cubicBezTo>
                        <a:pt x="2" y="7"/>
                        <a:pt x="1" y="12"/>
                        <a:pt x="4" y="12"/>
                      </a:cubicBezTo>
                      <a:cubicBezTo>
                        <a:pt x="4" y="12"/>
                        <a:pt x="8" y="12"/>
                        <a:pt x="6" y="10"/>
                      </a:cubicBezTo>
                      <a:cubicBezTo>
                        <a:pt x="5" y="8"/>
                        <a:pt x="5" y="8"/>
                        <a:pt x="5" y="8"/>
                      </a:cubicBezTo>
                      <a:cubicBezTo>
                        <a:pt x="5" y="8"/>
                        <a:pt x="2" y="5"/>
                        <a:pt x="2" y="7"/>
                      </a:cubicBezTo>
                      <a:close/>
                      <a:moveTo>
                        <a:pt x="4" y="13"/>
                      </a:moveTo>
                      <a:cubicBezTo>
                        <a:pt x="0" y="13"/>
                        <a:pt x="1" y="10"/>
                        <a:pt x="1" y="10"/>
                      </a:cubicBezTo>
                      <a:cubicBezTo>
                        <a:pt x="2" y="2"/>
                        <a:pt x="3" y="2"/>
                        <a:pt x="3" y="2"/>
                      </a:cubicBezTo>
                      <a:cubicBezTo>
                        <a:pt x="9" y="7"/>
                        <a:pt x="9" y="11"/>
                        <a:pt x="9" y="11"/>
                      </a:cubicBezTo>
                      <a:cubicBezTo>
                        <a:pt x="10" y="10"/>
                        <a:pt x="9" y="8"/>
                        <a:pt x="9" y="8"/>
                      </a:cubicBezTo>
                      <a:cubicBezTo>
                        <a:pt x="8" y="6"/>
                        <a:pt x="10" y="6"/>
                        <a:pt x="10" y="6"/>
                      </a:cubicBezTo>
                      <a:cubicBezTo>
                        <a:pt x="11" y="7"/>
                        <a:pt x="12" y="6"/>
                        <a:pt x="12" y="6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0" y="4"/>
                        <a:pt x="10" y="3"/>
                        <a:pt x="10" y="3"/>
                      </a:cubicBezTo>
                      <a:cubicBezTo>
                        <a:pt x="11" y="2"/>
                        <a:pt x="12" y="3"/>
                        <a:pt x="12" y="3"/>
                      </a:cubicBezTo>
                      <a:cubicBezTo>
                        <a:pt x="12" y="4"/>
                        <a:pt x="20" y="7"/>
                        <a:pt x="20" y="7"/>
                      </a:cubicBezTo>
                      <a:cubicBezTo>
                        <a:pt x="21" y="8"/>
                        <a:pt x="21" y="7"/>
                        <a:pt x="21" y="7"/>
                      </a:cubicBezTo>
                      <a:cubicBezTo>
                        <a:pt x="21" y="7"/>
                        <a:pt x="21" y="5"/>
                        <a:pt x="21" y="5"/>
                      </a:cubicBezTo>
                      <a:cubicBezTo>
                        <a:pt x="21" y="5"/>
                        <a:pt x="18" y="3"/>
                        <a:pt x="18" y="3"/>
                      </a:cubicBezTo>
                      <a:cubicBezTo>
                        <a:pt x="16" y="3"/>
                        <a:pt x="17" y="1"/>
                        <a:pt x="17" y="1"/>
                      </a:cubicBezTo>
                      <a:cubicBezTo>
                        <a:pt x="17" y="1"/>
                        <a:pt x="19" y="0"/>
                        <a:pt x="19" y="0"/>
                      </a:cubicBezTo>
                      <a:cubicBezTo>
                        <a:pt x="21" y="0"/>
                        <a:pt x="20" y="1"/>
                        <a:pt x="20" y="1"/>
                      </a:cubicBezTo>
                      <a:cubicBezTo>
                        <a:pt x="18" y="2"/>
                        <a:pt x="19" y="2"/>
                        <a:pt x="19" y="2"/>
                      </a:cubicBezTo>
                      <a:cubicBezTo>
                        <a:pt x="22" y="5"/>
                        <a:pt x="22" y="5"/>
                        <a:pt x="22" y="5"/>
                      </a:cubicBezTo>
                      <a:cubicBezTo>
                        <a:pt x="23" y="5"/>
                        <a:pt x="23" y="5"/>
                        <a:pt x="23" y="5"/>
                      </a:cubicBezTo>
                      <a:cubicBezTo>
                        <a:pt x="23" y="7"/>
                        <a:pt x="24" y="7"/>
                        <a:pt x="24" y="7"/>
                      </a:cubicBezTo>
                      <a:cubicBezTo>
                        <a:pt x="26" y="8"/>
                        <a:pt x="26" y="8"/>
                        <a:pt x="26" y="8"/>
                      </a:cubicBezTo>
                      <a:cubicBezTo>
                        <a:pt x="27" y="9"/>
                        <a:pt x="27" y="9"/>
                        <a:pt x="27" y="9"/>
                      </a:cubicBezTo>
                      <a:cubicBezTo>
                        <a:pt x="27" y="9"/>
                        <a:pt x="27" y="11"/>
                        <a:pt x="27" y="11"/>
                      </a:cubicBezTo>
                      <a:cubicBezTo>
                        <a:pt x="22" y="11"/>
                        <a:pt x="21" y="9"/>
                        <a:pt x="21" y="9"/>
                      </a:cubicBezTo>
                      <a:cubicBezTo>
                        <a:pt x="19" y="9"/>
                        <a:pt x="19" y="8"/>
                        <a:pt x="19" y="8"/>
                      </a:cubicBezTo>
                      <a:cubicBezTo>
                        <a:pt x="18" y="8"/>
                        <a:pt x="17" y="8"/>
                        <a:pt x="17" y="8"/>
                      </a:cubicBezTo>
                      <a:cubicBezTo>
                        <a:pt x="17" y="7"/>
                        <a:pt x="15" y="6"/>
                        <a:pt x="14" y="6"/>
                      </a:cubicBezTo>
                      <a:cubicBezTo>
                        <a:pt x="16" y="8"/>
                        <a:pt x="15" y="9"/>
                        <a:pt x="15" y="9"/>
                      </a:cubicBezTo>
                      <a:cubicBezTo>
                        <a:pt x="11" y="8"/>
                        <a:pt x="11" y="8"/>
                        <a:pt x="11" y="8"/>
                      </a:cubicBezTo>
                      <a:cubicBezTo>
                        <a:pt x="11" y="12"/>
                        <a:pt x="9" y="12"/>
                        <a:pt x="9" y="12"/>
                      </a:cubicBezTo>
                      <a:cubicBezTo>
                        <a:pt x="9" y="15"/>
                        <a:pt x="9" y="15"/>
                        <a:pt x="9" y="15"/>
                      </a:cubicBezTo>
                      <a:cubicBezTo>
                        <a:pt x="8" y="18"/>
                        <a:pt x="7" y="16"/>
                        <a:pt x="7" y="16"/>
                      </a:cubicBezTo>
                      <a:cubicBezTo>
                        <a:pt x="6" y="15"/>
                        <a:pt x="7" y="15"/>
                        <a:pt x="7" y="15"/>
                      </a:cubicBezTo>
                      <a:cubicBezTo>
                        <a:pt x="7" y="13"/>
                        <a:pt x="7" y="13"/>
                        <a:pt x="7" y="13"/>
                      </a:cubicBezTo>
                      <a:cubicBezTo>
                        <a:pt x="7" y="12"/>
                        <a:pt x="6" y="13"/>
                        <a:pt x="6" y="13"/>
                      </a:cubicBezTo>
                      <a:cubicBezTo>
                        <a:pt x="4" y="13"/>
                        <a:pt x="4" y="13"/>
                        <a:pt x="4" y="13"/>
                      </a:cubicBezTo>
                      <a:close/>
                      <a:moveTo>
                        <a:pt x="25" y="9"/>
                      </a:moveTo>
                      <a:cubicBezTo>
                        <a:pt x="24" y="8"/>
                        <a:pt x="24" y="8"/>
                        <a:pt x="24" y="8"/>
                      </a:cubicBezTo>
                      <a:cubicBezTo>
                        <a:pt x="24" y="8"/>
                        <a:pt x="23" y="8"/>
                        <a:pt x="23" y="8"/>
                      </a:cubicBezTo>
                      <a:cubicBezTo>
                        <a:pt x="22" y="8"/>
                        <a:pt x="25" y="9"/>
                        <a:pt x="25" y="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31" name="îSḻîḍe"/>
                <p:cNvSpPr/>
                <p:nvPr/>
              </p:nvSpPr>
              <p:spPr bwMode="auto">
                <a:xfrm>
                  <a:off x="5249863" y="3201988"/>
                  <a:ext cx="26988" cy="23813"/>
                </a:xfrm>
                <a:custGeom>
                  <a:avLst/>
                  <a:gdLst>
                    <a:gd name="T0" fmla="*/ 2 w 8"/>
                    <a:gd name="T1" fmla="*/ 6 h 7"/>
                    <a:gd name="T2" fmla="*/ 5 w 8"/>
                    <a:gd name="T3" fmla="*/ 2 h 7"/>
                    <a:gd name="T4" fmla="*/ 6 w 8"/>
                    <a:gd name="T5" fmla="*/ 2 h 7"/>
                    <a:gd name="T6" fmla="*/ 6 w 8"/>
                    <a:gd name="T7" fmla="*/ 6 h 7"/>
                    <a:gd name="T8" fmla="*/ 2 w 8"/>
                    <a:gd name="T9" fmla="*/ 7 h 7"/>
                    <a:gd name="T10" fmla="*/ 2 w 8"/>
                    <a:gd name="T11" fmla="*/ 6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8" h="7">
                      <a:moveTo>
                        <a:pt x="2" y="6"/>
                      </a:moveTo>
                      <a:cubicBezTo>
                        <a:pt x="3" y="6"/>
                        <a:pt x="5" y="2"/>
                        <a:pt x="5" y="2"/>
                      </a:cubicBezTo>
                      <a:cubicBezTo>
                        <a:pt x="5" y="0"/>
                        <a:pt x="6" y="2"/>
                        <a:pt x="6" y="2"/>
                      </a:cubicBezTo>
                      <a:cubicBezTo>
                        <a:pt x="8" y="4"/>
                        <a:pt x="6" y="6"/>
                        <a:pt x="6" y="6"/>
                      </a:cubicBezTo>
                      <a:cubicBezTo>
                        <a:pt x="5" y="6"/>
                        <a:pt x="2" y="7"/>
                        <a:pt x="2" y="7"/>
                      </a:cubicBezTo>
                      <a:cubicBezTo>
                        <a:pt x="0" y="7"/>
                        <a:pt x="2" y="6"/>
                        <a:pt x="2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32" name="iSḷíḍê"/>
                <p:cNvSpPr/>
                <p:nvPr/>
              </p:nvSpPr>
              <p:spPr bwMode="auto">
                <a:xfrm>
                  <a:off x="5207000" y="3162301"/>
                  <a:ext cx="85725" cy="39687"/>
                </a:xfrm>
                <a:custGeom>
                  <a:avLst/>
                  <a:gdLst>
                    <a:gd name="T0" fmla="*/ 16 w 26"/>
                    <a:gd name="T1" fmla="*/ 1 h 12"/>
                    <a:gd name="T2" fmla="*/ 17 w 26"/>
                    <a:gd name="T3" fmla="*/ 2 h 12"/>
                    <a:gd name="T4" fmla="*/ 15 w 26"/>
                    <a:gd name="T5" fmla="*/ 4 h 12"/>
                    <a:gd name="T6" fmla="*/ 20 w 26"/>
                    <a:gd name="T7" fmla="*/ 3 h 12"/>
                    <a:gd name="T8" fmla="*/ 20 w 26"/>
                    <a:gd name="T9" fmla="*/ 3 h 12"/>
                    <a:gd name="T10" fmla="*/ 21 w 26"/>
                    <a:gd name="T11" fmla="*/ 0 h 12"/>
                    <a:gd name="T12" fmla="*/ 22 w 26"/>
                    <a:gd name="T13" fmla="*/ 1 h 12"/>
                    <a:gd name="T14" fmla="*/ 23 w 26"/>
                    <a:gd name="T15" fmla="*/ 4 h 12"/>
                    <a:gd name="T16" fmla="*/ 25 w 26"/>
                    <a:gd name="T17" fmla="*/ 4 h 12"/>
                    <a:gd name="T18" fmla="*/ 26 w 26"/>
                    <a:gd name="T19" fmla="*/ 4 h 12"/>
                    <a:gd name="T20" fmla="*/ 26 w 26"/>
                    <a:gd name="T21" fmla="*/ 6 h 12"/>
                    <a:gd name="T22" fmla="*/ 22 w 26"/>
                    <a:gd name="T23" fmla="*/ 6 h 12"/>
                    <a:gd name="T24" fmla="*/ 11 w 26"/>
                    <a:gd name="T25" fmla="*/ 11 h 12"/>
                    <a:gd name="T26" fmla="*/ 3 w 26"/>
                    <a:gd name="T27" fmla="*/ 12 h 12"/>
                    <a:gd name="T28" fmla="*/ 2 w 26"/>
                    <a:gd name="T29" fmla="*/ 11 h 12"/>
                    <a:gd name="T30" fmla="*/ 12 w 26"/>
                    <a:gd name="T31" fmla="*/ 8 h 12"/>
                    <a:gd name="T32" fmla="*/ 15 w 26"/>
                    <a:gd name="T33" fmla="*/ 7 h 12"/>
                    <a:gd name="T34" fmla="*/ 13 w 26"/>
                    <a:gd name="T35" fmla="*/ 5 h 12"/>
                    <a:gd name="T36" fmla="*/ 16 w 26"/>
                    <a:gd name="T37" fmla="*/ 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6" h="12">
                      <a:moveTo>
                        <a:pt x="16" y="1"/>
                      </a:moveTo>
                      <a:cubicBezTo>
                        <a:pt x="16" y="1"/>
                        <a:pt x="17" y="1"/>
                        <a:pt x="17" y="2"/>
                      </a:cubicBezTo>
                      <a:cubicBezTo>
                        <a:pt x="17" y="2"/>
                        <a:pt x="15" y="2"/>
                        <a:pt x="15" y="4"/>
                      </a:cubicBezTo>
                      <a:cubicBezTo>
                        <a:pt x="20" y="3"/>
                        <a:pt x="20" y="3"/>
                        <a:pt x="20" y="3"/>
                      </a:cubicBezTo>
                      <a:cubicBezTo>
                        <a:pt x="20" y="3"/>
                        <a:pt x="20" y="3"/>
                        <a:pt x="20" y="3"/>
                      </a:cubicBezTo>
                      <a:cubicBezTo>
                        <a:pt x="20" y="3"/>
                        <a:pt x="21" y="1"/>
                        <a:pt x="21" y="0"/>
                      </a:cubicBezTo>
                      <a:cubicBezTo>
                        <a:pt x="21" y="0"/>
                        <a:pt x="22" y="0"/>
                        <a:pt x="22" y="1"/>
                      </a:cubicBezTo>
                      <a:cubicBezTo>
                        <a:pt x="22" y="1"/>
                        <a:pt x="23" y="3"/>
                        <a:pt x="23" y="4"/>
                      </a:cubicBezTo>
                      <a:cubicBezTo>
                        <a:pt x="25" y="4"/>
                        <a:pt x="25" y="4"/>
                        <a:pt x="25" y="4"/>
                      </a:cubicBezTo>
                      <a:cubicBezTo>
                        <a:pt x="25" y="4"/>
                        <a:pt x="26" y="4"/>
                        <a:pt x="26" y="4"/>
                      </a:cubicBezTo>
                      <a:cubicBezTo>
                        <a:pt x="26" y="6"/>
                        <a:pt x="26" y="6"/>
                        <a:pt x="26" y="6"/>
                      </a:cubicBezTo>
                      <a:cubicBezTo>
                        <a:pt x="26" y="6"/>
                        <a:pt x="24" y="6"/>
                        <a:pt x="22" y="6"/>
                      </a:cubicBezTo>
                      <a:cubicBezTo>
                        <a:pt x="22" y="6"/>
                        <a:pt x="21" y="8"/>
                        <a:pt x="11" y="11"/>
                      </a:cubicBezTo>
                      <a:cubicBezTo>
                        <a:pt x="11" y="11"/>
                        <a:pt x="4" y="12"/>
                        <a:pt x="3" y="12"/>
                      </a:cubicBezTo>
                      <a:cubicBezTo>
                        <a:pt x="3" y="12"/>
                        <a:pt x="0" y="11"/>
                        <a:pt x="2" y="11"/>
                      </a:cubicBezTo>
                      <a:cubicBezTo>
                        <a:pt x="2" y="11"/>
                        <a:pt x="8" y="11"/>
                        <a:pt x="12" y="8"/>
                      </a:cubicBezTo>
                      <a:cubicBezTo>
                        <a:pt x="12" y="8"/>
                        <a:pt x="15" y="7"/>
                        <a:pt x="15" y="7"/>
                      </a:cubicBezTo>
                      <a:cubicBezTo>
                        <a:pt x="15" y="7"/>
                        <a:pt x="13" y="6"/>
                        <a:pt x="13" y="5"/>
                      </a:cubicBezTo>
                      <a:cubicBezTo>
                        <a:pt x="13" y="5"/>
                        <a:pt x="14" y="2"/>
                        <a:pt x="16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 dirty="0">
                    <a:cs typeface="+mn-ea"/>
                    <a:sym typeface="+mn-lt"/>
                  </a:endParaRPr>
                </a:p>
              </p:txBody>
            </p:sp>
            <p:sp>
              <p:nvSpPr>
                <p:cNvPr id="133" name="ïṩ1íḓè"/>
                <p:cNvSpPr/>
                <p:nvPr/>
              </p:nvSpPr>
              <p:spPr bwMode="auto">
                <a:xfrm>
                  <a:off x="5041900" y="3201988"/>
                  <a:ext cx="15875" cy="14288"/>
                </a:xfrm>
                <a:custGeom>
                  <a:avLst/>
                  <a:gdLst>
                    <a:gd name="T0" fmla="*/ 5 w 5"/>
                    <a:gd name="T1" fmla="*/ 1 h 4"/>
                    <a:gd name="T2" fmla="*/ 5 w 5"/>
                    <a:gd name="T3" fmla="*/ 2 h 4"/>
                    <a:gd name="T4" fmla="*/ 4 w 5"/>
                    <a:gd name="T5" fmla="*/ 3 h 4"/>
                    <a:gd name="T6" fmla="*/ 2 w 5"/>
                    <a:gd name="T7" fmla="*/ 2 h 4"/>
                    <a:gd name="T8" fmla="*/ 2 w 5"/>
                    <a:gd name="T9" fmla="*/ 1 h 4"/>
                    <a:gd name="T10" fmla="*/ 4 w 5"/>
                    <a:gd name="T11" fmla="*/ 0 h 4"/>
                    <a:gd name="T12" fmla="*/ 5 w 5"/>
                    <a:gd name="T13" fmla="*/ 1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" h="4">
                      <a:moveTo>
                        <a:pt x="5" y="1"/>
                      </a:moveTo>
                      <a:cubicBezTo>
                        <a:pt x="5" y="2"/>
                        <a:pt x="5" y="2"/>
                        <a:pt x="5" y="2"/>
                      </a:cubicBezTo>
                      <a:cubicBezTo>
                        <a:pt x="5" y="4"/>
                        <a:pt x="4" y="3"/>
                        <a:pt x="4" y="3"/>
                      </a:cubicBezTo>
                      <a:cubicBezTo>
                        <a:pt x="3" y="2"/>
                        <a:pt x="2" y="2"/>
                        <a:pt x="2" y="2"/>
                      </a:cubicBezTo>
                      <a:cubicBezTo>
                        <a:pt x="0" y="1"/>
                        <a:pt x="2" y="1"/>
                        <a:pt x="2" y="1"/>
                      </a:cubicBez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5" y="0"/>
                        <a:pt x="5" y="1"/>
                        <a:pt x="5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34" name="iṥḷîḑê"/>
                <p:cNvSpPr/>
                <p:nvPr/>
              </p:nvSpPr>
              <p:spPr bwMode="auto">
                <a:xfrm>
                  <a:off x="5011738" y="3146426"/>
                  <a:ext cx="39688" cy="85725"/>
                </a:xfrm>
                <a:custGeom>
                  <a:avLst/>
                  <a:gdLst>
                    <a:gd name="T0" fmla="*/ 4 w 12"/>
                    <a:gd name="T1" fmla="*/ 19 h 26"/>
                    <a:gd name="T2" fmla="*/ 4 w 12"/>
                    <a:gd name="T3" fmla="*/ 14 h 26"/>
                    <a:gd name="T4" fmla="*/ 1 w 12"/>
                    <a:gd name="T5" fmla="*/ 13 h 26"/>
                    <a:gd name="T6" fmla="*/ 2 w 12"/>
                    <a:gd name="T7" fmla="*/ 12 h 26"/>
                    <a:gd name="T8" fmla="*/ 3 w 12"/>
                    <a:gd name="T9" fmla="*/ 10 h 26"/>
                    <a:gd name="T10" fmla="*/ 3 w 12"/>
                    <a:gd name="T11" fmla="*/ 2 h 26"/>
                    <a:gd name="T12" fmla="*/ 4 w 12"/>
                    <a:gd name="T13" fmla="*/ 1 h 26"/>
                    <a:gd name="T14" fmla="*/ 4 w 12"/>
                    <a:gd name="T15" fmla="*/ 2 h 26"/>
                    <a:gd name="T16" fmla="*/ 5 w 12"/>
                    <a:gd name="T17" fmla="*/ 6 h 26"/>
                    <a:gd name="T18" fmla="*/ 6 w 12"/>
                    <a:gd name="T19" fmla="*/ 3 h 26"/>
                    <a:gd name="T20" fmla="*/ 7 w 12"/>
                    <a:gd name="T21" fmla="*/ 2 h 26"/>
                    <a:gd name="T22" fmla="*/ 8 w 12"/>
                    <a:gd name="T23" fmla="*/ 2 h 26"/>
                    <a:gd name="T24" fmla="*/ 8 w 12"/>
                    <a:gd name="T25" fmla="*/ 6 h 26"/>
                    <a:gd name="T26" fmla="*/ 6 w 12"/>
                    <a:gd name="T27" fmla="*/ 9 h 26"/>
                    <a:gd name="T28" fmla="*/ 6 w 12"/>
                    <a:gd name="T29" fmla="*/ 10 h 26"/>
                    <a:gd name="T30" fmla="*/ 8 w 12"/>
                    <a:gd name="T31" fmla="*/ 11 h 26"/>
                    <a:gd name="T32" fmla="*/ 8 w 12"/>
                    <a:gd name="T33" fmla="*/ 11 h 26"/>
                    <a:gd name="T34" fmla="*/ 8 w 12"/>
                    <a:gd name="T35" fmla="*/ 12 h 26"/>
                    <a:gd name="T36" fmla="*/ 9 w 12"/>
                    <a:gd name="T37" fmla="*/ 13 h 26"/>
                    <a:gd name="T38" fmla="*/ 9 w 12"/>
                    <a:gd name="T39" fmla="*/ 17 h 26"/>
                    <a:gd name="T40" fmla="*/ 11 w 12"/>
                    <a:gd name="T41" fmla="*/ 21 h 26"/>
                    <a:gd name="T42" fmla="*/ 12 w 12"/>
                    <a:gd name="T43" fmla="*/ 24 h 26"/>
                    <a:gd name="T44" fmla="*/ 8 w 12"/>
                    <a:gd name="T45" fmla="*/ 23 h 26"/>
                    <a:gd name="T46" fmla="*/ 8 w 12"/>
                    <a:gd name="T47" fmla="*/ 25 h 26"/>
                    <a:gd name="T48" fmla="*/ 7 w 12"/>
                    <a:gd name="T49" fmla="*/ 26 h 26"/>
                    <a:gd name="T50" fmla="*/ 6 w 12"/>
                    <a:gd name="T51" fmla="*/ 24 h 26"/>
                    <a:gd name="T52" fmla="*/ 6 w 12"/>
                    <a:gd name="T53" fmla="*/ 23 h 26"/>
                    <a:gd name="T54" fmla="*/ 8 w 12"/>
                    <a:gd name="T55" fmla="*/ 21 h 26"/>
                    <a:gd name="T56" fmla="*/ 7 w 12"/>
                    <a:gd name="T57" fmla="*/ 18 h 26"/>
                    <a:gd name="T58" fmla="*/ 7 w 12"/>
                    <a:gd name="T59" fmla="*/ 18 h 26"/>
                    <a:gd name="T60" fmla="*/ 6 w 12"/>
                    <a:gd name="T61" fmla="*/ 20 h 26"/>
                    <a:gd name="T62" fmla="*/ 4 w 12"/>
                    <a:gd name="T63" fmla="*/ 20 h 26"/>
                    <a:gd name="T64" fmla="*/ 4 w 12"/>
                    <a:gd name="T65" fmla="*/ 19 h 26"/>
                    <a:gd name="T66" fmla="*/ 6 w 12"/>
                    <a:gd name="T67" fmla="*/ 16 h 26"/>
                    <a:gd name="T68" fmla="*/ 6 w 12"/>
                    <a:gd name="T69" fmla="*/ 15 h 26"/>
                    <a:gd name="T70" fmla="*/ 5 w 12"/>
                    <a:gd name="T71" fmla="*/ 11 h 26"/>
                    <a:gd name="T72" fmla="*/ 5 w 12"/>
                    <a:gd name="T73" fmla="*/ 14 h 26"/>
                    <a:gd name="T74" fmla="*/ 5 w 12"/>
                    <a:gd name="T75" fmla="*/ 18 h 26"/>
                    <a:gd name="T76" fmla="*/ 6 w 12"/>
                    <a:gd name="T77" fmla="*/ 16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12" h="26">
                      <a:moveTo>
                        <a:pt x="4" y="19"/>
                      </a:moveTo>
                      <a:cubicBezTo>
                        <a:pt x="4" y="14"/>
                        <a:pt x="4" y="14"/>
                        <a:pt x="4" y="14"/>
                      </a:cubicBezTo>
                      <a:cubicBezTo>
                        <a:pt x="1" y="13"/>
                        <a:pt x="1" y="13"/>
                        <a:pt x="1" y="13"/>
                      </a:cubicBezTo>
                      <a:cubicBezTo>
                        <a:pt x="0" y="12"/>
                        <a:pt x="2" y="12"/>
                        <a:pt x="2" y="12"/>
                      </a:cubicBezTo>
                      <a:cubicBezTo>
                        <a:pt x="3" y="10"/>
                        <a:pt x="3" y="10"/>
                        <a:pt x="3" y="10"/>
                      </a:cubicBezTo>
                      <a:cubicBezTo>
                        <a:pt x="3" y="2"/>
                        <a:pt x="3" y="2"/>
                        <a:pt x="3" y="2"/>
                      </a:cubicBezTo>
                      <a:cubicBezTo>
                        <a:pt x="2" y="0"/>
                        <a:pt x="4" y="1"/>
                        <a:pt x="4" y="1"/>
                      </a:cubicBezTo>
                      <a:cubicBezTo>
                        <a:pt x="4" y="2"/>
                        <a:pt x="4" y="2"/>
                        <a:pt x="4" y="2"/>
                      </a:cubicBezTo>
                      <a:cubicBezTo>
                        <a:pt x="5" y="3"/>
                        <a:pt x="5" y="6"/>
                        <a:pt x="5" y="6"/>
                      </a:cubicBezTo>
                      <a:cubicBezTo>
                        <a:pt x="5" y="5"/>
                        <a:pt x="6" y="4"/>
                        <a:pt x="6" y="3"/>
                      </a:cubicBezTo>
                      <a:cubicBezTo>
                        <a:pt x="7" y="3"/>
                        <a:pt x="7" y="2"/>
                        <a:pt x="7" y="2"/>
                      </a:cubicBezTo>
                      <a:cubicBezTo>
                        <a:pt x="8" y="2"/>
                        <a:pt x="8" y="2"/>
                        <a:pt x="8" y="2"/>
                      </a:cubicBezTo>
                      <a:cubicBezTo>
                        <a:pt x="8" y="6"/>
                        <a:pt x="8" y="6"/>
                        <a:pt x="8" y="6"/>
                      </a:cubicBezTo>
                      <a:cubicBezTo>
                        <a:pt x="6" y="9"/>
                        <a:pt x="6" y="9"/>
                        <a:pt x="6" y="9"/>
                      </a:cubicBezTo>
                      <a:cubicBezTo>
                        <a:pt x="5" y="11"/>
                        <a:pt x="6" y="10"/>
                        <a:pt x="6" y="10"/>
                      </a:cubicBezTo>
                      <a:cubicBezTo>
                        <a:pt x="7" y="10"/>
                        <a:pt x="8" y="11"/>
                        <a:pt x="8" y="11"/>
                      </a:cubicBezTo>
                      <a:cubicBezTo>
                        <a:pt x="8" y="11"/>
                        <a:pt x="8" y="11"/>
                        <a:pt x="8" y="11"/>
                      </a:cubicBezTo>
                      <a:cubicBezTo>
                        <a:pt x="8" y="12"/>
                        <a:pt x="8" y="12"/>
                        <a:pt x="8" y="12"/>
                      </a:cubicBezTo>
                      <a:cubicBezTo>
                        <a:pt x="9" y="13"/>
                        <a:pt x="9" y="13"/>
                        <a:pt x="9" y="13"/>
                      </a:cubicBezTo>
                      <a:cubicBezTo>
                        <a:pt x="8" y="16"/>
                        <a:pt x="9" y="17"/>
                        <a:pt x="9" y="17"/>
                      </a:cubicBezTo>
                      <a:cubicBezTo>
                        <a:pt x="11" y="21"/>
                        <a:pt x="11" y="21"/>
                        <a:pt x="11" y="21"/>
                      </a:cubicBezTo>
                      <a:cubicBezTo>
                        <a:pt x="12" y="22"/>
                        <a:pt x="12" y="24"/>
                        <a:pt x="12" y="24"/>
                      </a:cubicBezTo>
                      <a:cubicBezTo>
                        <a:pt x="8" y="23"/>
                        <a:pt x="8" y="23"/>
                        <a:pt x="8" y="23"/>
                      </a:cubicBezTo>
                      <a:cubicBezTo>
                        <a:pt x="8" y="25"/>
                        <a:pt x="8" y="25"/>
                        <a:pt x="8" y="25"/>
                      </a:cubicBezTo>
                      <a:cubicBezTo>
                        <a:pt x="8" y="26"/>
                        <a:pt x="7" y="26"/>
                        <a:pt x="7" y="26"/>
                      </a:cubicBezTo>
                      <a:cubicBezTo>
                        <a:pt x="4" y="26"/>
                        <a:pt x="6" y="24"/>
                        <a:pt x="6" y="24"/>
                      </a:cubicBezTo>
                      <a:cubicBezTo>
                        <a:pt x="6" y="23"/>
                        <a:pt x="6" y="23"/>
                        <a:pt x="6" y="23"/>
                      </a:cubicBezTo>
                      <a:cubicBezTo>
                        <a:pt x="7" y="23"/>
                        <a:pt x="8" y="21"/>
                        <a:pt x="8" y="21"/>
                      </a:cubicBezTo>
                      <a:cubicBezTo>
                        <a:pt x="7" y="18"/>
                        <a:pt x="7" y="18"/>
                        <a:pt x="7" y="18"/>
                      </a:cubicBezTo>
                      <a:cubicBezTo>
                        <a:pt x="7" y="18"/>
                        <a:pt x="7" y="18"/>
                        <a:pt x="7" y="18"/>
                      </a:cubicBezTo>
                      <a:cubicBezTo>
                        <a:pt x="6" y="20"/>
                        <a:pt x="6" y="20"/>
                        <a:pt x="6" y="20"/>
                      </a:cubicBezTo>
                      <a:cubicBezTo>
                        <a:pt x="4" y="20"/>
                        <a:pt x="4" y="20"/>
                        <a:pt x="4" y="20"/>
                      </a:cubicBezTo>
                      <a:cubicBezTo>
                        <a:pt x="4" y="19"/>
                        <a:pt x="4" y="19"/>
                        <a:pt x="4" y="19"/>
                      </a:cubicBezTo>
                      <a:close/>
                      <a:moveTo>
                        <a:pt x="6" y="16"/>
                      </a:moveTo>
                      <a:cubicBezTo>
                        <a:pt x="6" y="16"/>
                        <a:pt x="6" y="16"/>
                        <a:pt x="6" y="15"/>
                      </a:cubicBezTo>
                      <a:cubicBezTo>
                        <a:pt x="6" y="15"/>
                        <a:pt x="6" y="12"/>
                        <a:pt x="5" y="11"/>
                      </a:cubicBezTo>
                      <a:cubicBezTo>
                        <a:pt x="5" y="11"/>
                        <a:pt x="4" y="12"/>
                        <a:pt x="5" y="14"/>
                      </a:cubicBezTo>
                      <a:cubicBezTo>
                        <a:pt x="5" y="18"/>
                        <a:pt x="5" y="18"/>
                        <a:pt x="5" y="18"/>
                      </a:cubicBezTo>
                      <a:lnTo>
                        <a:pt x="6" y="1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35" name="íṥľidé"/>
                <p:cNvSpPr/>
                <p:nvPr/>
              </p:nvSpPr>
              <p:spPr bwMode="auto">
                <a:xfrm>
                  <a:off x="4905375" y="3313113"/>
                  <a:ext cx="17463" cy="25400"/>
                </a:xfrm>
                <a:custGeom>
                  <a:avLst/>
                  <a:gdLst>
                    <a:gd name="T0" fmla="*/ 4 w 5"/>
                    <a:gd name="T1" fmla="*/ 1 h 8"/>
                    <a:gd name="T2" fmla="*/ 4 w 5"/>
                    <a:gd name="T3" fmla="*/ 2 h 8"/>
                    <a:gd name="T4" fmla="*/ 3 w 5"/>
                    <a:gd name="T5" fmla="*/ 6 h 8"/>
                    <a:gd name="T6" fmla="*/ 2 w 5"/>
                    <a:gd name="T7" fmla="*/ 7 h 8"/>
                    <a:gd name="T8" fmla="*/ 1 w 5"/>
                    <a:gd name="T9" fmla="*/ 2 h 8"/>
                    <a:gd name="T10" fmla="*/ 1 w 5"/>
                    <a:gd name="T11" fmla="*/ 0 h 8"/>
                    <a:gd name="T12" fmla="*/ 4 w 5"/>
                    <a:gd name="T13" fmla="*/ 1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" h="8">
                      <a:moveTo>
                        <a:pt x="4" y="1"/>
                      </a:moveTo>
                      <a:cubicBezTo>
                        <a:pt x="5" y="1"/>
                        <a:pt x="4" y="2"/>
                        <a:pt x="4" y="2"/>
                      </a:cubicBezTo>
                      <a:cubicBezTo>
                        <a:pt x="4" y="3"/>
                        <a:pt x="3" y="6"/>
                        <a:pt x="3" y="6"/>
                      </a:cubicBezTo>
                      <a:cubicBezTo>
                        <a:pt x="2" y="8"/>
                        <a:pt x="2" y="7"/>
                        <a:pt x="2" y="7"/>
                      </a:cubicBezTo>
                      <a:cubicBezTo>
                        <a:pt x="2" y="5"/>
                        <a:pt x="1" y="2"/>
                        <a:pt x="1" y="2"/>
                      </a:cubicBezTo>
                      <a:cubicBezTo>
                        <a:pt x="0" y="1"/>
                        <a:pt x="1" y="0"/>
                        <a:pt x="1" y="0"/>
                      </a:cubicBezTo>
                      <a:lnTo>
                        <a:pt x="4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36" name="iṧľïḓé"/>
                <p:cNvSpPr/>
                <p:nvPr/>
              </p:nvSpPr>
              <p:spPr bwMode="auto">
                <a:xfrm>
                  <a:off x="4865688" y="3305176"/>
                  <a:ext cx="26988" cy="26988"/>
                </a:xfrm>
                <a:custGeom>
                  <a:avLst/>
                  <a:gdLst>
                    <a:gd name="T0" fmla="*/ 7 w 8"/>
                    <a:gd name="T1" fmla="*/ 5 h 8"/>
                    <a:gd name="T2" fmla="*/ 8 w 8"/>
                    <a:gd name="T3" fmla="*/ 8 h 8"/>
                    <a:gd name="T4" fmla="*/ 7 w 8"/>
                    <a:gd name="T5" fmla="*/ 8 h 8"/>
                    <a:gd name="T6" fmla="*/ 6 w 8"/>
                    <a:gd name="T7" fmla="*/ 6 h 8"/>
                    <a:gd name="T8" fmla="*/ 3 w 8"/>
                    <a:gd name="T9" fmla="*/ 2 h 8"/>
                    <a:gd name="T10" fmla="*/ 1 w 8"/>
                    <a:gd name="T11" fmla="*/ 0 h 8"/>
                    <a:gd name="T12" fmla="*/ 1 w 8"/>
                    <a:gd name="T13" fmla="*/ 0 h 8"/>
                    <a:gd name="T14" fmla="*/ 4 w 8"/>
                    <a:gd name="T15" fmla="*/ 0 h 8"/>
                    <a:gd name="T16" fmla="*/ 7 w 8"/>
                    <a:gd name="T17" fmla="*/ 5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8" h="8">
                      <a:moveTo>
                        <a:pt x="7" y="5"/>
                      </a:moveTo>
                      <a:cubicBezTo>
                        <a:pt x="8" y="6"/>
                        <a:pt x="8" y="8"/>
                        <a:pt x="8" y="8"/>
                      </a:cubicBezTo>
                      <a:cubicBezTo>
                        <a:pt x="7" y="8"/>
                        <a:pt x="7" y="8"/>
                        <a:pt x="7" y="8"/>
                      </a:cubicBezTo>
                      <a:cubicBezTo>
                        <a:pt x="7" y="7"/>
                        <a:pt x="6" y="6"/>
                        <a:pt x="6" y="6"/>
                      </a:cubicBezTo>
                      <a:cubicBezTo>
                        <a:pt x="3" y="2"/>
                        <a:pt x="3" y="2"/>
                        <a:pt x="3" y="2"/>
                      </a:cubicBezTo>
                      <a:cubicBezTo>
                        <a:pt x="2" y="0"/>
                        <a:pt x="1" y="1"/>
                        <a:pt x="1" y="0"/>
                      </a:cubicBezTo>
                      <a:cubicBezTo>
                        <a:pt x="0" y="0"/>
                        <a:pt x="1" y="0"/>
                        <a:pt x="1" y="0"/>
                      </a:cubicBez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5" y="2"/>
                        <a:pt x="7" y="5"/>
                        <a:pt x="7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37" name="iṥḷïdé"/>
                <p:cNvSpPr/>
                <p:nvPr/>
              </p:nvSpPr>
              <p:spPr bwMode="auto">
                <a:xfrm>
                  <a:off x="4876800" y="3325813"/>
                  <a:ext cx="25400" cy="53975"/>
                </a:xfrm>
                <a:custGeom>
                  <a:avLst/>
                  <a:gdLst>
                    <a:gd name="T0" fmla="*/ 6 w 8"/>
                    <a:gd name="T1" fmla="*/ 1 h 16"/>
                    <a:gd name="T2" fmla="*/ 7 w 8"/>
                    <a:gd name="T3" fmla="*/ 1 h 16"/>
                    <a:gd name="T4" fmla="*/ 8 w 8"/>
                    <a:gd name="T5" fmla="*/ 6 h 16"/>
                    <a:gd name="T6" fmla="*/ 8 w 8"/>
                    <a:gd name="T7" fmla="*/ 10 h 16"/>
                    <a:gd name="T8" fmla="*/ 6 w 8"/>
                    <a:gd name="T9" fmla="*/ 16 h 16"/>
                    <a:gd name="T10" fmla="*/ 3 w 8"/>
                    <a:gd name="T11" fmla="*/ 15 h 16"/>
                    <a:gd name="T12" fmla="*/ 1 w 8"/>
                    <a:gd name="T13" fmla="*/ 9 h 16"/>
                    <a:gd name="T14" fmla="*/ 1 w 8"/>
                    <a:gd name="T15" fmla="*/ 9 h 16"/>
                    <a:gd name="T16" fmla="*/ 5 w 8"/>
                    <a:gd name="T17" fmla="*/ 12 h 16"/>
                    <a:gd name="T18" fmla="*/ 5 w 8"/>
                    <a:gd name="T19" fmla="*/ 12 h 16"/>
                    <a:gd name="T20" fmla="*/ 5 w 8"/>
                    <a:gd name="T21" fmla="*/ 10 h 16"/>
                    <a:gd name="T22" fmla="*/ 6 w 8"/>
                    <a:gd name="T23" fmla="*/ 6 h 16"/>
                    <a:gd name="T24" fmla="*/ 6 w 8"/>
                    <a:gd name="T25" fmla="*/ 1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8" h="16">
                      <a:moveTo>
                        <a:pt x="6" y="1"/>
                      </a:moveTo>
                      <a:cubicBezTo>
                        <a:pt x="7" y="0"/>
                        <a:pt x="7" y="1"/>
                        <a:pt x="7" y="1"/>
                      </a:cubicBezTo>
                      <a:cubicBezTo>
                        <a:pt x="8" y="3"/>
                        <a:pt x="8" y="6"/>
                        <a:pt x="8" y="6"/>
                      </a:cubicBezTo>
                      <a:cubicBezTo>
                        <a:pt x="8" y="7"/>
                        <a:pt x="8" y="10"/>
                        <a:pt x="8" y="10"/>
                      </a:cubicBezTo>
                      <a:cubicBezTo>
                        <a:pt x="8" y="12"/>
                        <a:pt x="6" y="16"/>
                        <a:pt x="6" y="16"/>
                      </a:cubicBezTo>
                      <a:cubicBezTo>
                        <a:pt x="5" y="16"/>
                        <a:pt x="3" y="15"/>
                        <a:pt x="3" y="15"/>
                      </a:cubicBezTo>
                      <a:cubicBezTo>
                        <a:pt x="3" y="14"/>
                        <a:pt x="1" y="9"/>
                        <a:pt x="1" y="9"/>
                      </a:cubicBezTo>
                      <a:cubicBezTo>
                        <a:pt x="0" y="9"/>
                        <a:pt x="1" y="9"/>
                        <a:pt x="1" y="9"/>
                      </a:cubicBezTo>
                      <a:cubicBezTo>
                        <a:pt x="3" y="8"/>
                        <a:pt x="5" y="12"/>
                        <a:pt x="5" y="12"/>
                      </a:cubicBezTo>
                      <a:cubicBezTo>
                        <a:pt x="5" y="12"/>
                        <a:pt x="5" y="12"/>
                        <a:pt x="5" y="12"/>
                      </a:cubicBezTo>
                      <a:cubicBezTo>
                        <a:pt x="5" y="12"/>
                        <a:pt x="5" y="10"/>
                        <a:pt x="5" y="10"/>
                      </a:cubicBezTo>
                      <a:cubicBezTo>
                        <a:pt x="6" y="9"/>
                        <a:pt x="6" y="6"/>
                        <a:pt x="6" y="6"/>
                      </a:cubicBezTo>
                      <a:cubicBezTo>
                        <a:pt x="7" y="5"/>
                        <a:pt x="6" y="1"/>
                        <a:pt x="6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38" name="íṣḻíde"/>
                <p:cNvSpPr/>
                <p:nvPr/>
              </p:nvSpPr>
              <p:spPr bwMode="auto">
                <a:xfrm>
                  <a:off x="5075238" y="3586163"/>
                  <a:ext cx="15875" cy="46038"/>
                </a:xfrm>
                <a:custGeom>
                  <a:avLst/>
                  <a:gdLst>
                    <a:gd name="T0" fmla="*/ 0 w 10"/>
                    <a:gd name="T1" fmla="*/ 6 h 29"/>
                    <a:gd name="T2" fmla="*/ 8 w 10"/>
                    <a:gd name="T3" fmla="*/ 0 h 29"/>
                    <a:gd name="T4" fmla="*/ 10 w 10"/>
                    <a:gd name="T5" fmla="*/ 2 h 29"/>
                    <a:gd name="T6" fmla="*/ 10 w 10"/>
                    <a:gd name="T7" fmla="*/ 29 h 29"/>
                    <a:gd name="T8" fmla="*/ 6 w 10"/>
                    <a:gd name="T9" fmla="*/ 29 h 29"/>
                    <a:gd name="T10" fmla="*/ 6 w 10"/>
                    <a:gd name="T11" fmla="*/ 6 h 29"/>
                    <a:gd name="T12" fmla="*/ 2 w 10"/>
                    <a:gd name="T13" fmla="*/ 8 h 29"/>
                    <a:gd name="T14" fmla="*/ 0 w 10"/>
                    <a:gd name="T15" fmla="*/ 6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0" h="29">
                      <a:moveTo>
                        <a:pt x="0" y="6"/>
                      </a:moveTo>
                      <a:lnTo>
                        <a:pt x="8" y="0"/>
                      </a:lnTo>
                      <a:lnTo>
                        <a:pt x="10" y="2"/>
                      </a:lnTo>
                      <a:lnTo>
                        <a:pt x="10" y="29"/>
                      </a:lnTo>
                      <a:lnTo>
                        <a:pt x="6" y="29"/>
                      </a:lnTo>
                      <a:lnTo>
                        <a:pt x="6" y="6"/>
                      </a:lnTo>
                      <a:lnTo>
                        <a:pt x="2" y="8"/>
                      </a:lnTo>
                      <a:lnTo>
                        <a:pt x="0" y="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39" name="íṡḷîḋé"/>
                <p:cNvSpPr/>
                <p:nvPr/>
              </p:nvSpPr>
              <p:spPr bwMode="auto">
                <a:xfrm>
                  <a:off x="5210175" y="3586163"/>
                  <a:ext cx="15875" cy="46038"/>
                </a:xfrm>
                <a:custGeom>
                  <a:avLst/>
                  <a:gdLst>
                    <a:gd name="T0" fmla="*/ 6 w 10"/>
                    <a:gd name="T1" fmla="*/ 6 h 29"/>
                    <a:gd name="T2" fmla="*/ 2 w 10"/>
                    <a:gd name="T3" fmla="*/ 8 h 29"/>
                    <a:gd name="T4" fmla="*/ 0 w 10"/>
                    <a:gd name="T5" fmla="*/ 6 h 29"/>
                    <a:gd name="T6" fmla="*/ 6 w 10"/>
                    <a:gd name="T7" fmla="*/ 0 h 29"/>
                    <a:gd name="T8" fmla="*/ 10 w 10"/>
                    <a:gd name="T9" fmla="*/ 2 h 29"/>
                    <a:gd name="T10" fmla="*/ 10 w 10"/>
                    <a:gd name="T11" fmla="*/ 29 h 29"/>
                    <a:gd name="T12" fmla="*/ 6 w 10"/>
                    <a:gd name="T13" fmla="*/ 29 h 29"/>
                    <a:gd name="T14" fmla="*/ 6 w 10"/>
                    <a:gd name="T15" fmla="*/ 6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0" h="29">
                      <a:moveTo>
                        <a:pt x="6" y="6"/>
                      </a:moveTo>
                      <a:lnTo>
                        <a:pt x="2" y="8"/>
                      </a:lnTo>
                      <a:lnTo>
                        <a:pt x="0" y="6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0" y="29"/>
                      </a:lnTo>
                      <a:lnTo>
                        <a:pt x="6" y="29"/>
                      </a:lnTo>
                      <a:lnTo>
                        <a:pt x="6" y="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205" name="îşľidê"/>
                <p:cNvSpPr/>
                <p:nvPr/>
              </p:nvSpPr>
              <p:spPr bwMode="auto">
                <a:xfrm>
                  <a:off x="5114925" y="3586163"/>
                  <a:ext cx="25400" cy="46038"/>
                </a:xfrm>
                <a:custGeom>
                  <a:avLst/>
                  <a:gdLst>
                    <a:gd name="T0" fmla="*/ 4 w 8"/>
                    <a:gd name="T1" fmla="*/ 2 h 14"/>
                    <a:gd name="T2" fmla="*/ 3 w 8"/>
                    <a:gd name="T3" fmla="*/ 2 h 14"/>
                    <a:gd name="T4" fmla="*/ 3 w 8"/>
                    <a:gd name="T5" fmla="*/ 3 h 14"/>
                    <a:gd name="T6" fmla="*/ 2 w 8"/>
                    <a:gd name="T7" fmla="*/ 3 h 14"/>
                    <a:gd name="T8" fmla="*/ 2 w 8"/>
                    <a:gd name="T9" fmla="*/ 5 h 14"/>
                    <a:gd name="T10" fmla="*/ 2 w 8"/>
                    <a:gd name="T11" fmla="*/ 6 h 14"/>
                    <a:gd name="T12" fmla="*/ 3 w 8"/>
                    <a:gd name="T13" fmla="*/ 7 h 14"/>
                    <a:gd name="T14" fmla="*/ 4 w 8"/>
                    <a:gd name="T15" fmla="*/ 7 h 14"/>
                    <a:gd name="T16" fmla="*/ 5 w 8"/>
                    <a:gd name="T17" fmla="*/ 7 h 14"/>
                    <a:gd name="T18" fmla="*/ 6 w 8"/>
                    <a:gd name="T19" fmla="*/ 7 h 14"/>
                    <a:gd name="T20" fmla="*/ 7 w 8"/>
                    <a:gd name="T21" fmla="*/ 6 h 14"/>
                    <a:gd name="T22" fmla="*/ 7 w 8"/>
                    <a:gd name="T23" fmla="*/ 4 h 14"/>
                    <a:gd name="T24" fmla="*/ 6 w 8"/>
                    <a:gd name="T25" fmla="*/ 3 h 14"/>
                    <a:gd name="T26" fmla="*/ 6 w 8"/>
                    <a:gd name="T27" fmla="*/ 2 h 14"/>
                    <a:gd name="T28" fmla="*/ 4 w 8"/>
                    <a:gd name="T29" fmla="*/ 2 h 14"/>
                    <a:gd name="T30" fmla="*/ 4 w 8"/>
                    <a:gd name="T31" fmla="*/ 9 h 14"/>
                    <a:gd name="T32" fmla="*/ 2 w 8"/>
                    <a:gd name="T33" fmla="*/ 9 h 14"/>
                    <a:gd name="T34" fmla="*/ 1 w 8"/>
                    <a:gd name="T35" fmla="*/ 8 h 14"/>
                    <a:gd name="T36" fmla="*/ 0 w 8"/>
                    <a:gd name="T37" fmla="*/ 7 h 14"/>
                    <a:gd name="T38" fmla="*/ 0 w 8"/>
                    <a:gd name="T39" fmla="*/ 5 h 14"/>
                    <a:gd name="T40" fmla="*/ 0 w 8"/>
                    <a:gd name="T41" fmla="*/ 3 h 14"/>
                    <a:gd name="T42" fmla="*/ 1 w 8"/>
                    <a:gd name="T43" fmla="*/ 2 h 14"/>
                    <a:gd name="T44" fmla="*/ 1 w 8"/>
                    <a:gd name="T45" fmla="*/ 1 h 14"/>
                    <a:gd name="T46" fmla="*/ 3 w 8"/>
                    <a:gd name="T47" fmla="*/ 0 h 14"/>
                    <a:gd name="T48" fmla="*/ 4 w 8"/>
                    <a:gd name="T49" fmla="*/ 0 h 14"/>
                    <a:gd name="T50" fmla="*/ 6 w 8"/>
                    <a:gd name="T51" fmla="*/ 0 h 14"/>
                    <a:gd name="T52" fmla="*/ 8 w 8"/>
                    <a:gd name="T53" fmla="*/ 2 h 14"/>
                    <a:gd name="T54" fmla="*/ 8 w 8"/>
                    <a:gd name="T55" fmla="*/ 3 h 14"/>
                    <a:gd name="T56" fmla="*/ 8 w 8"/>
                    <a:gd name="T57" fmla="*/ 5 h 14"/>
                    <a:gd name="T58" fmla="*/ 8 w 8"/>
                    <a:gd name="T59" fmla="*/ 9 h 14"/>
                    <a:gd name="T60" fmla="*/ 8 w 8"/>
                    <a:gd name="T61" fmla="*/ 11 h 14"/>
                    <a:gd name="T62" fmla="*/ 8 w 8"/>
                    <a:gd name="T63" fmla="*/ 12 h 14"/>
                    <a:gd name="T64" fmla="*/ 8 w 8"/>
                    <a:gd name="T65" fmla="*/ 13 h 14"/>
                    <a:gd name="T66" fmla="*/ 7 w 8"/>
                    <a:gd name="T67" fmla="*/ 14 h 14"/>
                    <a:gd name="T68" fmla="*/ 6 w 8"/>
                    <a:gd name="T69" fmla="*/ 14 h 14"/>
                    <a:gd name="T70" fmla="*/ 4 w 8"/>
                    <a:gd name="T71" fmla="*/ 14 h 14"/>
                    <a:gd name="T72" fmla="*/ 3 w 8"/>
                    <a:gd name="T73" fmla="*/ 14 h 14"/>
                    <a:gd name="T74" fmla="*/ 2 w 8"/>
                    <a:gd name="T75" fmla="*/ 14 h 14"/>
                    <a:gd name="T76" fmla="*/ 1 w 8"/>
                    <a:gd name="T77" fmla="*/ 13 h 14"/>
                    <a:gd name="T78" fmla="*/ 0 w 8"/>
                    <a:gd name="T79" fmla="*/ 12 h 14"/>
                    <a:gd name="T80" fmla="*/ 0 w 8"/>
                    <a:gd name="T81" fmla="*/ 11 h 14"/>
                    <a:gd name="T82" fmla="*/ 2 w 8"/>
                    <a:gd name="T83" fmla="*/ 11 h 14"/>
                    <a:gd name="T84" fmla="*/ 2 w 8"/>
                    <a:gd name="T85" fmla="*/ 11 h 14"/>
                    <a:gd name="T86" fmla="*/ 3 w 8"/>
                    <a:gd name="T87" fmla="*/ 12 h 14"/>
                    <a:gd name="T88" fmla="*/ 4 w 8"/>
                    <a:gd name="T89" fmla="*/ 12 h 14"/>
                    <a:gd name="T90" fmla="*/ 5 w 8"/>
                    <a:gd name="T91" fmla="*/ 12 h 14"/>
                    <a:gd name="T92" fmla="*/ 6 w 8"/>
                    <a:gd name="T93" fmla="*/ 12 h 14"/>
                    <a:gd name="T94" fmla="*/ 6 w 8"/>
                    <a:gd name="T95" fmla="*/ 11 h 14"/>
                    <a:gd name="T96" fmla="*/ 7 w 8"/>
                    <a:gd name="T97" fmla="*/ 10 h 14"/>
                    <a:gd name="T98" fmla="*/ 7 w 8"/>
                    <a:gd name="T99" fmla="*/ 9 h 14"/>
                    <a:gd name="T100" fmla="*/ 7 w 8"/>
                    <a:gd name="T101" fmla="*/ 8 h 14"/>
                    <a:gd name="T102" fmla="*/ 6 w 8"/>
                    <a:gd name="T103" fmla="*/ 9 h 14"/>
                    <a:gd name="T104" fmla="*/ 5 w 8"/>
                    <a:gd name="T105" fmla="*/ 9 h 14"/>
                    <a:gd name="T106" fmla="*/ 4 w 8"/>
                    <a:gd name="T107" fmla="*/ 9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8" h="14">
                      <a:moveTo>
                        <a:pt x="4" y="2"/>
                      </a:moveTo>
                      <a:cubicBezTo>
                        <a:pt x="4" y="2"/>
                        <a:pt x="4" y="2"/>
                        <a:pt x="3" y="2"/>
                      </a:cubicBezTo>
                      <a:cubicBezTo>
                        <a:pt x="3" y="2"/>
                        <a:pt x="3" y="2"/>
                        <a:pt x="3" y="3"/>
                      </a:cubicBezTo>
                      <a:cubicBezTo>
                        <a:pt x="2" y="3"/>
                        <a:pt x="2" y="3"/>
                        <a:pt x="2" y="3"/>
                      </a:cubicBezTo>
                      <a:cubicBezTo>
                        <a:pt x="2" y="4"/>
                        <a:pt x="2" y="4"/>
                        <a:pt x="2" y="5"/>
                      </a:cubicBezTo>
                      <a:cubicBezTo>
                        <a:pt x="2" y="5"/>
                        <a:pt x="2" y="6"/>
                        <a:pt x="2" y="6"/>
                      </a:cubicBezTo>
                      <a:cubicBezTo>
                        <a:pt x="2" y="6"/>
                        <a:pt x="2" y="6"/>
                        <a:pt x="3" y="7"/>
                      </a:cubicBezTo>
                      <a:cubicBezTo>
                        <a:pt x="3" y="7"/>
                        <a:pt x="3" y="7"/>
                        <a:pt x="4" y="7"/>
                      </a:cubicBezTo>
                      <a:cubicBezTo>
                        <a:pt x="4" y="7"/>
                        <a:pt x="4" y="7"/>
                        <a:pt x="5" y="7"/>
                      </a:cubicBezTo>
                      <a:cubicBezTo>
                        <a:pt x="5" y="7"/>
                        <a:pt x="6" y="7"/>
                        <a:pt x="6" y="7"/>
                      </a:cubicBezTo>
                      <a:cubicBezTo>
                        <a:pt x="6" y="6"/>
                        <a:pt x="6" y="6"/>
                        <a:pt x="7" y="6"/>
                      </a:cubicBezTo>
                      <a:cubicBezTo>
                        <a:pt x="7" y="5"/>
                        <a:pt x="7" y="5"/>
                        <a:pt x="7" y="4"/>
                      </a:cubicBezTo>
                      <a:cubicBezTo>
                        <a:pt x="7" y="4"/>
                        <a:pt x="7" y="3"/>
                        <a:pt x="6" y="3"/>
                      </a:cubicBezTo>
                      <a:cubicBezTo>
                        <a:pt x="6" y="3"/>
                        <a:pt x="6" y="3"/>
                        <a:pt x="6" y="2"/>
                      </a:cubicBezTo>
                      <a:cubicBezTo>
                        <a:pt x="5" y="2"/>
                        <a:pt x="5" y="2"/>
                        <a:pt x="4" y="2"/>
                      </a:cubicBezTo>
                      <a:close/>
                      <a:moveTo>
                        <a:pt x="4" y="9"/>
                      </a:moveTo>
                      <a:cubicBezTo>
                        <a:pt x="4" y="9"/>
                        <a:pt x="3" y="9"/>
                        <a:pt x="2" y="9"/>
                      </a:cubicBezTo>
                      <a:cubicBezTo>
                        <a:pt x="2" y="8"/>
                        <a:pt x="1" y="8"/>
                        <a:pt x="1" y="8"/>
                      </a:cubicBezTo>
                      <a:cubicBezTo>
                        <a:pt x="1" y="7"/>
                        <a:pt x="1" y="7"/>
                        <a:pt x="0" y="7"/>
                      </a:cubicBezTo>
                      <a:cubicBezTo>
                        <a:pt x="0" y="6"/>
                        <a:pt x="0" y="6"/>
                        <a:pt x="0" y="5"/>
                      </a:cubicBezTo>
                      <a:cubicBezTo>
                        <a:pt x="0" y="4"/>
                        <a:pt x="0" y="4"/>
                        <a:pt x="0" y="3"/>
                      </a:cubicBezTo>
                      <a:cubicBezTo>
                        <a:pt x="0" y="3"/>
                        <a:pt x="0" y="3"/>
                        <a:pt x="1" y="2"/>
                      </a:cubicBezTo>
                      <a:cubicBezTo>
                        <a:pt x="1" y="2"/>
                        <a:pt x="1" y="1"/>
                        <a:pt x="1" y="1"/>
                      </a:cubicBezTo>
                      <a:cubicBezTo>
                        <a:pt x="2" y="1"/>
                        <a:pt x="2" y="0"/>
                        <a:pt x="3" y="0"/>
                      </a:cubicBezTo>
                      <a:cubicBezTo>
                        <a:pt x="3" y="0"/>
                        <a:pt x="4" y="0"/>
                        <a:pt x="4" y="0"/>
                      </a:cubicBezTo>
                      <a:cubicBezTo>
                        <a:pt x="5" y="0"/>
                        <a:pt x="6" y="0"/>
                        <a:pt x="6" y="0"/>
                      </a:cubicBezTo>
                      <a:cubicBezTo>
                        <a:pt x="7" y="1"/>
                        <a:pt x="7" y="1"/>
                        <a:pt x="8" y="2"/>
                      </a:cubicBezTo>
                      <a:cubicBezTo>
                        <a:pt x="8" y="2"/>
                        <a:pt x="8" y="3"/>
                        <a:pt x="8" y="3"/>
                      </a:cubicBezTo>
                      <a:cubicBezTo>
                        <a:pt x="8" y="4"/>
                        <a:pt x="8" y="4"/>
                        <a:pt x="8" y="5"/>
                      </a:cubicBezTo>
                      <a:cubicBezTo>
                        <a:pt x="8" y="9"/>
                        <a:pt x="8" y="9"/>
                        <a:pt x="8" y="9"/>
                      </a:cubicBezTo>
                      <a:cubicBezTo>
                        <a:pt x="8" y="10"/>
                        <a:pt x="8" y="10"/>
                        <a:pt x="8" y="11"/>
                      </a:cubicBezTo>
                      <a:cubicBezTo>
                        <a:pt x="8" y="11"/>
                        <a:pt x="8" y="11"/>
                        <a:pt x="8" y="12"/>
                      </a:cubicBezTo>
                      <a:cubicBezTo>
                        <a:pt x="8" y="12"/>
                        <a:pt x="8" y="13"/>
                        <a:pt x="8" y="13"/>
                      </a:cubicBezTo>
                      <a:cubicBezTo>
                        <a:pt x="7" y="13"/>
                        <a:pt x="7" y="13"/>
                        <a:pt x="7" y="14"/>
                      </a:cubicBezTo>
                      <a:cubicBezTo>
                        <a:pt x="7" y="14"/>
                        <a:pt x="6" y="14"/>
                        <a:pt x="6" y="14"/>
                      </a:cubicBezTo>
                      <a:cubicBezTo>
                        <a:pt x="5" y="14"/>
                        <a:pt x="5" y="14"/>
                        <a:pt x="4" y="14"/>
                      </a:cubicBezTo>
                      <a:cubicBezTo>
                        <a:pt x="4" y="14"/>
                        <a:pt x="3" y="14"/>
                        <a:pt x="3" y="14"/>
                      </a:cubicBezTo>
                      <a:cubicBezTo>
                        <a:pt x="2" y="14"/>
                        <a:pt x="2" y="14"/>
                        <a:pt x="2" y="14"/>
                      </a:cubicBezTo>
                      <a:cubicBezTo>
                        <a:pt x="1" y="13"/>
                        <a:pt x="1" y="13"/>
                        <a:pt x="1" y="13"/>
                      </a:cubicBez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0" y="11"/>
                        <a:pt x="0" y="11"/>
                        <a:pt x="0" y="11"/>
                      </a:cubicBezTo>
                      <a:cubicBezTo>
                        <a:pt x="2" y="11"/>
                        <a:pt x="2" y="11"/>
                        <a:pt x="2" y="11"/>
                      </a:cubicBezTo>
                      <a:cubicBezTo>
                        <a:pt x="2" y="11"/>
                        <a:pt x="2" y="11"/>
                        <a:pt x="2" y="11"/>
                      </a:cubicBezTo>
                      <a:cubicBezTo>
                        <a:pt x="2" y="12"/>
                        <a:pt x="2" y="12"/>
                        <a:pt x="3" y="12"/>
                      </a:cubicBezTo>
                      <a:cubicBezTo>
                        <a:pt x="3" y="12"/>
                        <a:pt x="3" y="12"/>
                        <a:pt x="4" y="12"/>
                      </a:cubicBezTo>
                      <a:cubicBezTo>
                        <a:pt x="4" y="12"/>
                        <a:pt x="4" y="12"/>
                        <a:pt x="5" y="12"/>
                      </a:cubicBezTo>
                      <a:cubicBezTo>
                        <a:pt x="5" y="12"/>
                        <a:pt x="5" y="12"/>
                        <a:pt x="6" y="12"/>
                      </a:cubicBezTo>
                      <a:cubicBezTo>
                        <a:pt x="6" y="12"/>
                        <a:pt x="6" y="12"/>
                        <a:pt x="6" y="11"/>
                      </a:cubicBezTo>
                      <a:cubicBezTo>
                        <a:pt x="6" y="11"/>
                        <a:pt x="7" y="11"/>
                        <a:pt x="7" y="10"/>
                      </a:cubicBezTo>
                      <a:cubicBezTo>
                        <a:pt x="7" y="10"/>
                        <a:pt x="7" y="10"/>
                        <a:pt x="7" y="9"/>
                      </a:cubicBezTo>
                      <a:cubicBezTo>
                        <a:pt x="7" y="8"/>
                        <a:pt x="7" y="8"/>
                        <a:pt x="7" y="8"/>
                      </a:cubicBezTo>
                      <a:cubicBezTo>
                        <a:pt x="7" y="9"/>
                        <a:pt x="6" y="9"/>
                        <a:pt x="6" y="9"/>
                      </a:cubicBezTo>
                      <a:cubicBezTo>
                        <a:pt x="6" y="9"/>
                        <a:pt x="6" y="9"/>
                        <a:pt x="5" y="9"/>
                      </a:cubicBezTo>
                      <a:cubicBezTo>
                        <a:pt x="5" y="9"/>
                        <a:pt x="5" y="9"/>
                        <a:pt x="4" y="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206" name="îṧḻiḋé"/>
                <p:cNvSpPr/>
                <p:nvPr/>
              </p:nvSpPr>
              <p:spPr bwMode="auto">
                <a:xfrm>
                  <a:off x="5164138" y="3586163"/>
                  <a:ext cx="30163" cy="46038"/>
                </a:xfrm>
                <a:custGeom>
                  <a:avLst/>
                  <a:gdLst>
                    <a:gd name="T0" fmla="*/ 1 w 9"/>
                    <a:gd name="T1" fmla="*/ 13 h 14"/>
                    <a:gd name="T2" fmla="*/ 0 w 9"/>
                    <a:gd name="T3" fmla="*/ 12 h 14"/>
                    <a:gd name="T4" fmla="*/ 0 w 9"/>
                    <a:gd name="T5" fmla="*/ 10 h 14"/>
                    <a:gd name="T6" fmla="*/ 0 w 9"/>
                    <a:gd name="T7" fmla="*/ 8 h 14"/>
                    <a:gd name="T8" fmla="*/ 0 w 9"/>
                    <a:gd name="T9" fmla="*/ 6 h 14"/>
                    <a:gd name="T10" fmla="*/ 0 w 9"/>
                    <a:gd name="T11" fmla="*/ 4 h 14"/>
                    <a:gd name="T12" fmla="*/ 0 w 9"/>
                    <a:gd name="T13" fmla="*/ 3 h 14"/>
                    <a:gd name="T14" fmla="*/ 1 w 9"/>
                    <a:gd name="T15" fmla="*/ 1 h 14"/>
                    <a:gd name="T16" fmla="*/ 2 w 9"/>
                    <a:gd name="T17" fmla="*/ 0 h 14"/>
                    <a:gd name="T18" fmla="*/ 4 w 9"/>
                    <a:gd name="T19" fmla="*/ 0 h 14"/>
                    <a:gd name="T20" fmla="*/ 6 w 9"/>
                    <a:gd name="T21" fmla="*/ 0 h 14"/>
                    <a:gd name="T22" fmla="*/ 7 w 9"/>
                    <a:gd name="T23" fmla="*/ 1 h 14"/>
                    <a:gd name="T24" fmla="*/ 8 w 9"/>
                    <a:gd name="T25" fmla="*/ 2 h 14"/>
                    <a:gd name="T26" fmla="*/ 9 w 9"/>
                    <a:gd name="T27" fmla="*/ 4 h 14"/>
                    <a:gd name="T28" fmla="*/ 9 w 9"/>
                    <a:gd name="T29" fmla="*/ 6 h 14"/>
                    <a:gd name="T30" fmla="*/ 9 w 9"/>
                    <a:gd name="T31" fmla="*/ 8 h 14"/>
                    <a:gd name="T32" fmla="*/ 9 w 9"/>
                    <a:gd name="T33" fmla="*/ 9 h 14"/>
                    <a:gd name="T34" fmla="*/ 9 w 9"/>
                    <a:gd name="T35" fmla="*/ 11 h 14"/>
                    <a:gd name="T36" fmla="*/ 8 w 9"/>
                    <a:gd name="T37" fmla="*/ 12 h 14"/>
                    <a:gd name="T38" fmla="*/ 7 w 9"/>
                    <a:gd name="T39" fmla="*/ 13 h 14"/>
                    <a:gd name="T40" fmla="*/ 6 w 9"/>
                    <a:gd name="T41" fmla="*/ 14 h 14"/>
                    <a:gd name="T42" fmla="*/ 4 w 9"/>
                    <a:gd name="T43" fmla="*/ 14 h 14"/>
                    <a:gd name="T44" fmla="*/ 3 w 9"/>
                    <a:gd name="T45" fmla="*/ 14 h 14"/>
                    <a:gd name="T46" fmla="*/ 1 w 9"/>
                    <a:gd name="T47" fmla="*/ 13 h 14"/>
                    <a:gd name="T48" fmla="*/ 7 w 9"/>
                    <a:gd name="T49" fmla="*/ 7 h 14"/>
                    <a:gd name="T50" fmla="*/ 7 w 9"/>
                    <a:gd name="T51" fmla="*/ 5 h 14"/>
                    <a:gd name="T52" fmla="*/ 6 w 9"/>
                    <a:gd name="T53" fmla="*/ 3 h 14"/>
                    <a:gd name="T54" fmla="*/ 5 w 9"/>
                    <a:gd name="T55" fmla="*/ 2 h 14"/>
                    <a:gd name="T56" fmla="*/ 4 w 9"/>
                    <a:gd name="T57" fmla="*/ 2 h 14"/>
                    <a:gd name="T58" fmla="*/ 3 w 9"/>
                    <a:gd name="T59" fmla="*/ 2 h 14"/>
                    <a:gd name="T60" fmla="*/ 2 w 9"/>
                    <a:gd name="T61" fmla="*/ 3 h 14"/>
                    <a:gd name="T62" fmla="*/ 2 w 9"/>
                    <a:gd name="T63" fmla="*/ 5 h 14"/>
                    <a:gd name="T64" fmla="*/ 1 w 9"/>
                    <a:gd name="T65" fmla="*/ 6 h 14"/>
                    <a:gd name="T66" fmla="*/ 1 w 9"/>
                    <a:gd name="T67" fmla="*/ 7 h 14"/>
                    <a:gd name="T68" fmla="*/ 2 w 9"/>
                    <a:gd name="T69" fmla="*/ 10 h 14"/>
                    <a:gd name="T70" fmla="*/ 2 w 9"/>
                    <a:gd name="T71" fmla="*/ 11 h 14"/>
                    <a:gd name="T72" fmla="*/ 3 w 9"/>
                    <a:gd name="T73" fmla="*/ 12 h 14"/>
                    <a:gd name="T74" fmla="*/ 4 w 9"/>
                    <a:gd name="T75" fmla="*/ 12 h 14"/>
                    <a:gd name="T76" fmla="*/ 5 w 9"/>
                    <a:gd name="T77" fmla="*/ 12 h 14"/>
                    <a:gd name="T78" fmla="*/ 6 w 9"/>
                    <a:gd name="T79" fmla="*/ 11 h 14"/>
                    <a:gd name="T80" fmla="*/ 7 w 9"/>
                    <a:gd name="T81" fmla="*/ 10 h 14"/>
                    <a:gd name="T82" fmla="*/ 7 w 9"/>
                    <a:gd name="T83" fmla="*/ 8 h 14"/>
                    <a:gd name="T84" fmla="*/ 7 w 9"/>
                    <a:gd name="T85" fmla="*/ 7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9" h="14">
                      <a:moveTo>
                        <a:pt x="1" y="13"/>
                      </a:moveTo>
                      <a:cubicBezTo>
                        <a:pt x="1" y="13"/>
                        <a:pt x="1" y="12"/>
                        <a:pt x="0" y="12"/>
                      </a:cubicBezTo>
                      <a:cubicBezTo>
                        <a:pt x="0" y="11"/>
                        <a:pt x="0" y="11"/>
                        <a:pt x="0" y="10"/>
                      </a:cubicBezTo>
                      <a:cubicBezTo>
                        <a:pt x="0" y="9"/>
                        <a:pt x="0" y="9"/>
                        <a:pt x="0" y="8"/>
                      </a:cubicBezTo>
                      <a:cubicBezTo>
                        <a:pt x="0" y="7"/>
                        <a:pt x="0" y="6"/>
                        <a:pt x="0" y="6"/>
                      </a:cubicBezTo>
                      <a:cubicBezTo>
                        <a:pt x="0" y="6"/>
                        <a:pt x="0" y="5"/>
                        <a:pt x="0" y="4"/>
                      </a:cubicBezTo>
                      <a:cubicBezTo>
                        <a:pt x="0" y="4"/>
                        <a:pt x="0" y="3"/>
                        <a:pt x="0" y="3"/>
                      </a:cubicBezTo>
                      <a:cubicBezTo>
                        <a:pt x="1" y="2"/>
                        <a:pt x="1" y="2"/>
                        <a:pt x="1" y="1"/>
                      </a:cubicBezTo>
                      <a:cubicBezTo>
                        <a:pt x="1" y="1"/>
                        <a:pt x="2" y="1"/>
                        <a:pt x="2" y="0"/>
                      </a:cubicBezTo>
                      <a:cubicBezTo>
                        <a:pt x="3" y="0"/>
                        <a:pt x="4" y="0"/>
                        <a:pt x="4" y="0"/>
                      </a:cubicBezTo>
                      <a:cubicBezTo>
                        <a:pt x="5" y="0"/>
                        <a:pt x="5" y="0"/>
                        <a:pt x="6" y="0"/>
                      </a:cubicBezTo>
                      <a:cubicBezTo>
                        <a:pt x="6" y="0"/>
                        <a:pt x="7" y="1"/>
                        <a:pt x="7" y="1"/>
                      </a:cubicBezTo>
                      <a:cubicBezTo>
                        <a:pt x="7" y="1"/>
                        <a:pt x="8" y="2"/>
                        <a:pt x="8" y="2"/>
                      </a:cubicBezTo>
                      <a:cubicBezTo>
                        <a:pt x="8" y="3"/>
                        <a:pt x="9" y="3"/>
                        <a:pt x="9" y="4"/>
                      </a:cubicBezTo>
                      <a:cubicBezTo>
                        <a:pt x="9" y="5"/>
                        <a:pt x="9" y="5"/>
                        <a:pt x="9" y="6"/>
                      </a:cubicBezTo>
                      <a:cubicBezTo>
                        <a:pt x="9" y="6"/>
                        <a:pt x="9" y="7"/>
                        <a:pt x="9" y="8"/>
                      </a:cubicBezTo>
                      <a:cubicBezTo>
                        <a:pt x="9" y="8"/>
                        <a:pt x="9" y="9"/>
                        <a:pt x="9" y="9"/>
                      </a:cubicBezTo>
                      <a:cubicBezTo>
                        <a:pt x="9" y="10"/>
                        <a:pt x="9" y="10"/>
                        <a:pt x="9" y="11"/>
                      </a:cubicBezTo>
                      <a:cubicBezTo>
                        <a:pt x="8" y="11"/>
                        <a:pt x="8" y="12"/>
                        <a:pt x="8" y="12"/>
                      </a:cubicBezTo>
                      <a:cubicBezTo>
                        <a:pt x="8" y="13"/>
                        <a:pt x="7" y="13"/>
                        <a:pt x="7" y="13"/>
                      </a:cubicBezTo>
                      <a:cubicBezTo>
                        <a:pt x="7" y="14"/>
                        <a:pt x="6" y="14"/>
                        <a:pt x="6" y="14"/>
                      </a:cubicBezTo>
                      <a:cubicBezTo>
                        <a:pt x="5" y="14"/>
                        <a:pt x="5" y="14"/>
                        <a:pt x="4" y="14"/>
                      </a:cubicBezTo>
                      <a:cubicBezTo>
                        <a:pt x="4" y="14"/>
                        <a:pt x="3" y="14"/>
                        <a:pt x="3" y="14"/>
                      </a:cubicBezTo>
                      <a:cubicBezTo>
                        <a:pt x="2" y="14"/>
                        <a:pt x="1" y="13"/>
                        <a:pt x="1" y="13"/>
                      </a:cubicBezTo>
                      <a:close/>
                      <a:moveTo>
                        <a:pt x="7" y="7"/>
                      </a:moveTo>
                      <a:cubicBezTo>
                        <a:pt x="7" y="6"/>
                        <a:pt x="7" y="5"/>
                        <a:pt x="7" y="5"/>
                      </a:cubicBezTo>
                      <a:cubicBezTo>
                        <a:pt x="7" y="4"/>
                        <a:pt x="7" y="4"/>
                        <a:pt x="6" y="3"/>
                      </a:cubicBezTo>
                      <a:cubicBezTo>
                        <a:pt x="6" y="3"/>
                        <a:pt x="6" y="3"/>
                        <a:pt x="5" y="2"/>
                      </a:cubicBezTo>
                      <a:cubicBezTo>
                        <a:pt x="5" y="2"/>
                        <a:pt x="5" y="2"/>
                        <a:pt x="4" y="2"/>
                      </a:cubicBezTo>
                      <a:cubicBezTo>
                        <a:pt x="4" y="2"/>
                        <a:pt x="3" y="2"/>
                        <a:pt x="3" y="2"/>
                      </a:cubicBezTo>
                      <a:cubicBezTo>
                        <a:pt x="3" y="3"/>
                        <a:pt x="2" y="3"/>
                        <a:pt x="2" y="3"/>
                      </a:cubicBezTo>
                      <a:cubicBezTo>
                        <a:pt x="2" y="4"/>
                        <a:pt x="2" y="4"/>
                        <a:pt x="2" y="5"/>
                      </a:cubicBezTo>
                      <a:cubicBezTo>
                        <a:pt x="2" y="5"/>
                        <a:pt x="1" y="6"/>
                        <a:pt x="1" y="6"/>
                      </a:cubicBezTo>
                      <a:cubicBezTo>
                        <a:pt x="1" y="6"/>
                        <a:pt x="1" y="7"/>
                        <a:pt x="1" y="7"/>
                      </a:cubicBezTo>
                      <a:cubicBezTo>
                        <a:pt x="1" y="8"/>
                        <a:pt x="1" y="9"/>
                        <a:pt x="2" y="10"/>
                      </a:cubicBezTo>
                      <a:cubicBezTo>
                        <a:pt x="2" y="10"/>
                        <a:pt x="2" y="11"/>
                        <a:pt x="2" y="11"/>
                      </a:cubicBezTo>
                      <a:cubicBezTo>
                        <a:pt x="2" y="12"/>
                        <a:pt x="3" y="12"/>
                        <a:pt x="3" y="12"/>
                      </a:cubicBezTo>
                      <a:cubicBezTo>
                        <a:pt x="3" y="12"/>
                        <a:pt x="4" y="12"/>
                        <a:pt x="4" y="12"/>
                      </a:cubicBezTo>
                      <a:cubicBezTo>
                        <a:pt x="5" y="12"/>
                        <a:pt x="5" y="12"/>
                        <a:pt x="5" y="12"/>
                      </a:cubicBezTo>
                      <a:cubicBezTo>
                        <a:pt x="6" y="12"/>
                        <a:pt x="6" y="12"/>
                        <a:pt x="6" y="11"/>
                      </a:cubicBezTo>
                      <a:cubicBezTo>
                        <a:pt x="7" y="11"/>
                        <a:pt x="7" y="10"/>
                        <a:pt x="7" y="10"/>
                      </a:cubicBezTo>
                      <a:cubicBezTo>
                        <a:pt x="7" y="9"/>
                        <a:pt x="7" y="8"/>
                        <a:pt x="7" y="8"/>
                      </a:cubicBezTo>
                      <a:cubicBezTo>
                        <a:pt x="7" y="8"/>
                        <a:pt x="7" y="7"/>
                        <a:pt x="7" y="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81" name="işḷïḍè"/>
              <p:cNvGrpSpPr/>
              <p:nvPr/>
            </p:nvGrpSpPr>
            <p:grpSpPr>
              <a:xfrm>
                <a:off x="5156287" y="2481344"/>
                <a:ext cx="4169014" cy="1469307"/>
                <a:chOff x="5722938" y="3046413"/>
                <a:chExt cx="1662113" cy="585788"/>
              </a:xfrm>
              <a:grpFill/>
            </p:grpSpPr>
            <p:sp>
              <p:nvSpPr>
                <p:cNvPr id="101" name="ísḷíḋe"/>
                <p:cNvSpPr/>
                <p:nvPr/>
              </p:nvSpPr>
              <p:spPr bwMode="auto">
                <a:xfrm>
                  <a:off x="7088188" y="3046413"/>
                  <a:ext cx="296863" cy="561975"/>
                </a:xfrm>
                <a:custGeom>
                  <a:avLst/>
                  <a:gdLst>
                    <a:gd name="T0" fmla="*/ 19 w 90"/>
                    <a:gd name="T1" fmla="*/ 151 h 169"/>
                    <a:gd name="T2" fmla="*/ 55 w 90"/>
                    <a:gd name="T3" fmla="*/ 133 h 169"/>
                    <a:gd name="T4" fmla="*/ 43 w 90"/>
                    <a:gd name="T5" fmla="*/ 157 h 169"/>
                    <a:gd name="T6" fmla="*/ 19 w 90"/>
                    <a:gd name="T7" fmla="*/ 151 h 169"/>
                    <a:gd name="T8" fmla="*/ 2 w 90"/>
                    <a:gd name="T9" fmla="*/ 39 h 169"/>
                    <a:gd name="T10" fmla="*/ 3 w 90"/>
                    <a:gd name="T11" fmla="*/ 56 h 169"/>
                    <a:gd name="T12" fmla="*/ 34 w 90"/>
                    <a:gd name="T13" fmla="*/ 32 h 169"/>
                    <a:gd name="T14" fmla="*/ 38 w 90"/>
                    <a:gd name="T15" fmla="*/ 35 h 169"/>
                    <a:gd name="T16" fmla="*/ 47 w 90"/>
                    <a:gd name="T17" fmla="*/ 26 h 169"/>
                    <a:gd name="T18" fmla="*/ 58 w 90"/>
                    <a:gd name="T19" fmla="*/ 16 h 169"/>
                    <a:gd name="T20" fmla="*/ 9 w 90"/>
                    <a:gd name="T21" fmla="*/ 90 h 169"/>
                    <a:gd name="T22" fmla="*/ 9 w 90"/>
                    <a:gd name="T23" fmla="*/ 101 h 169"/>
                    <a:gd name="T24" fmla="*/ 31 w 90"/>
                    <a:gd name="T25" fmla="*/ 89 h 169"/>
                    <a:gd name="T26" fmla="*/ 26 w 90"/>
                    <a:gd name="T27" fmla="*/ 107 h 169"/>
                    <a:gd name="T28" fmla="*/ 30 w 90"/>
                    <a:gd name="T29" fmla="*/ 113 h 169"/>
                    <a:gd name="T30" fmla="*/ 53 w 90"/>
                    <a:gd name="T31" fmla="*/ 118 h 169"/>
                    <a:gd name="T32" fmla="*/ 2 w 90"/>
                    <a:gd name="T33" fmla="*/ 145 h 169"/>
                    <a:gd name="T34" fmla="*/ 48 w 90"/>
                    <a:gd name="T35" fmla="*/ 169 h 169"/>
                    <a:gd name="T36" fmla="*/ 64 w 90"/>
                    <a:gd name="T37" fmla="*/ 130 h 169"/>
                    <a:gd name="T38" fmla="*/ 82 w 90"/>
                    <a:gd name="T39" fmla="*/ 137 h 169"/>
                    <a:gd name="T40" fmla="*/ 90 w 90"/>
                    <a:gd name="T41" fmla="*/ 130 h 169"/>
                    <a:gd name="T42" fmla="*/ 62 w 90"/>
                    <a:gd name="T43" fmla="*/ 119 h 169"/>
                    <a:gd name="T44" fmla="*/ 45 w 90"/>
                    <a:gd name="T45" fmla="*/ 106 h 169"/>
                    <a:gd name="T46" fmla="*/ 47 w 90"/>
                    <a:gd name="T47" fmla="*/ 77 h 169"/>
                    <a:gd name="T48" fmla="*/ 25 w 90"/>
                    <a:gd name="T49" fmla="*/ 82 h 169"/>
                    <a:gd name="T50" fmla="*/ 71 w 90"/>
                    <a:gd name="T51" fmla="*/ 16 h 169"/>
                    <a:gd name="T52" fmla="*/ 59 w 90"/>
                    <a:gd name="T53" fmla="*/ 7 h 169"/>
                    <a:gd name="T54" fmla="*/ 41 w 90"/>
                    <a:gd name="T55" fmla="*/ 21 h 169"/>
                    <a:gd name="T56" fmla="*/ 30 w 90"/>
                    <a:gd name="T57" fmla="*/ 28 h 169"/>
                    <a:gd name="T58" fmla="*/ 17 w 90"/>
                    <a:gd name="T59" fmla="*/ 43 h 169"/>
                    <a:gd name="T60" fmla="*/ 2 w 90"/>
                    <a:gd name="T61" fmla="*/ 39 h 1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90" h="169">
                      <a:moveTo>
                        <a:pt x="19" y="151"/>
                      </a:moveTo>
                      <a:cubicBezTo>
                        <a:pt x="19" y="151"/>
                        <a:pt x="41" y="128"/>
                        <a:pt x="55" y="133"/>
                      </a:cubicBezTo>
                      <a:cubicBezTo>
                        <a:pt x="55" y="133"/>
                        <a:pt x="62" y="158"/>
                        <a:pt x="43" y="157"/>
                      </a:cubicBezTo>
                      <a:cubicBezTo>
                        <a:pt x="23" y="155"/>
                        <a:pt x="19" y="151"/>
                        <a:pt x="19" y="151"/>
                      </a:cubicBezTo>
                      <a:close/>
                      <a:moveTo>
                        <a:pt x="2" y="39"/>
                      </a:moveTo>
                      <a:cubicBezTo>
                        <a:pt x="0" y="46"/>
                        <a:pt x="3" y="56"/>
                        <a:pt x="3" y="56"/>
                      </a:cubicBezTo>
                      <a:cubicBezTo>
                        <a:pt x="6" y="75"/>
                        <a:pt x="34" y="32"/>
                        <a:pt x="34" y="32"/>
                      </a:cubicBezTo>
                      <a:cubicBezTo>
                        <a:pt x="35" y="35"/>
                        <a:pt x="38" y="35"/>
                        <a:pt x="38" y="35"/>
                      </a:cubicBezTo>
                      <a:cubicBezTo>
                        <a:pt x="52" y="37"/>
                        <a:pt x="47" y="26"/>
                        <a:pt x="47" y="26"/>
                      </a:cubicBezTo>
                      <a:cubicBezTo>
                        <a:pt x="49" y="21"/>
                        <a:pt x="58" y="16"/>
                        <a:pt x="58" y="16"/>
                      </a:cubicBezTo>
                      <a:cubicBezTo>
                        <a:pt x="44" y="53"/>
                        <a:pt x="9" y="90"/>
                        <a:pt x="9" y="90"/>
                      </a:cubicBezTo>
                      <a:cubicBezTo>
                        <a:pt x="9" y="101"/>
                        <a:pt x="9" y="101"/>
                        <a:pt x="9" y="101"/>
                      </a:cubicBezTo>
                      <a:cubicBezTo>
                        <a:pt x="12" y="114"/>
                        <a:pt x="31" y="89"/>
                        <a:pt x="31" y="89"/>
                      </a:cubicBezTo>
                      <a:cubicBezTo>
                        <a:pt x="26" y="107"/>
                        <a:pt x="26" y="107"/>
                        <a:pt x="26" y="107"/>
                      </a:cubicBezTo>
                      <a:cubicBezTo>
                        <a:pt x="24" y="115"/>
                        <a:pt x="30" y="113"/>
                        <a:pt x="30" y="113"/>
                      </a:cubicBezTo>
                      <a:cubicBezTo>
                        <a:pt x="53" y="112"/>
                        <a:pt x="53" y="118"/>
                        <a:pt x="53" y="118"/>
                      </a:cubicBezTo>
                      <a:cubicBezTo>
                        <a:pt x="12" y="121"/>
                        <a:pt x="2" y="145"/>
                        <a:pt x="2" y="145"/>
                      </a:cubicBezTo>
                      <a:cubicBezTo>
                        <a:pt x="6" y="156"/>
                        <a:pt x="25" y="161"/>
                        <a:pt x="48" y="169"/>
                      </a:cubicBezTo>
                      <a:cubicBezTo>
                        <a:pt x="71" y="168"/>
                        <a:pt x="64" y="130"/>
                        <a:pt x="64" y="130"/>
                      </a:cubicBezTo>
                      <a:cubicBezTo>
                        <a:pt x="79" y="129"/>
                        <a:pt x="82" y="137"/>
                        <a:pt x="82" y="137"/>
                      </a:cubicBezTo>
                      <a:cubicBezTo>
                        <a:pt x="90" y="130"/>
                        <a:pt x="90" y="130"/>
                        <a:pt x="90" y="130"/>
                      </a:cubicBezTo>
                      <a:cubicBezTo>
                        <a:pt x="79" y="115"/>
                        <a:pt x="62" y="119"/>
                        <a:pt x="62" y="119"/>
                      </a:cubicBezTo>
                      <a:cubicBezTo>
                        <a:pt x="60" y="107"/>
                        <a:pt x="45" y="106"/>
                        <a:pt x="45" y="106"/>
                      </a:cubicBezTo>
                      <a:cubicBezTo>
                        <a:pt x="35" y="105"/>
                        <a:pt x="44" y="92"/>
                        <a:pt x="47" y="77"/>
                      </a:cubicBezTo>
                      <a:cubicBezTo>
                        <a:pt x="47" y="64"/>
                        <a:pt x="25" y="82"/>
                        <a:pt x="25" y="82"/>
                      </a:cubicBezTo>
                      <a:cubicBezTo>
                        <a:pt x="43" y="66"/>
                        <a:pt x="66" y="31"/>
                        <a:pt x="71" y="16"/>
                      </a:cubicBezTo>
                      <a:cubicBezTo>
                        <a:pt x="75" y="0"/>
                        <a:pt x="59" y="7"/>
                        <a:pt x="59" y="7"/>
                      </a:cubicBezTo>
                      <a:cubicBezTo>
                        <a:pt x="59" y="7"/>
                        <a:pt x="42" y="20"/>
                        <a:pt x="41" y="21"/>
                      </a:cubicBezTo>
                      <a:cubicBezTo>
                        <a:pt x="32" y="21"/>
                        <a:pt x="30" y="28"/>
                        <a:pt x="30" y="28"/>
                      </a:cubicBezTo>
                      <a:cubicBezTo>
                        <a:pt x="17" y="43"/>
                        <a:pt x="17" y="43"/>
                        <a:pt x="17" y="43"/>
                      </a:cubicBezTo>
                      <a:cubicBezTo>
                        <a:pt x="7" y="54"/>
                        <a:pt x="2" y="39"/>
                        <a:pt x="2" y="3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02" name="îṡļidê"/>
                <p:cNvSpPr/>
                <p:nvPr/>
              </p:nvSpPr>
              <p:spPr bwMode="auto">
                <a:xfrm>
                  <a:off x="6802438" y="3471863"/>
                  <a:ext cx="63500" cy="96838"/>
                </a:xfrm>
                <a:custGeom>
                  <a:avLst/>
                  <a:gdLst>
                    <a:gd name="T0" fmla="*/ 0 w 19"/>
                    <a:gd name="T1" fmla="*/ 0 h 29"/>
                    <a:gd name="T2" fmla="*/ 1 w 19"/>
                    <a:gd name="T3" fmla="*/ 29 h 29"/>
                    <a:gd name="T4" fmla="*/ 16 w 19"/>
                    <a:gd name="T5" fmla="*/ 13 h 29"/>
                    <a:gd name="T6" fmla="*/ 0 w 19"/>
                    <a:gd name="T7" fmla="*/ 0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9">
                      <a:moveTo>
                        <a:pt x="0" y="0"/>
                      </a:moveTo>
                      <a:cubicBezTo>
                        <a:pt x="0" y="0"/>
                        <a:pt x="9" y="19"/>
                        <a:pt x="1" y="29"/>
                      </a:cubicBezTo>
                      <a:cubicBezTo>
                        <a:pt x="1" y="29"/>
                        <a:pt x="13" y="27"/>
                        <a:pt x="16" y="13"/>
                      </a:cubicBezTo>
                      <a:cubicBezTo>
                        <a:pt x="19" y="0"/>
                        <a:pt x="4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03" name="ïSľiďé"/>
                <p:cNvSpPr/>
                <p:nvPr/>
              </p:nvSpPr>
              <p:spPr bwMode="auto">
                <a:xfrm>
                  <a:off x="6605588" y="3289301"/>
                  <a:ext cx="223838" cy="309563"/>
                </a:xfrm>
                <a:custGeom>
                  <a:avLst/>
                  <a:gdLst>
                    <a:gd name="T0" fmla="*/ 26 w 68"/>
                    <a:gd name="T1" fmla="*/ 21 h 93"/>
                    <a:gd name="T2" fmla="*/ 30 w 68"/>
                    <a:gd name="T3" fmla="*/ 28 h 93"/>
                    <a:gd name="T4" fmla="*/ 42 w 68"/>
                    <a:gd name="T5" fmla="*/ 18 h 93"/>
                    <a:gd name="T6" fmla="*/ 37 w 68"/>
                    <a:gd name="T7" fmla="*/ 9 h 93"/>
                    <a:gd name="T8" fmla="*/ 46 w 68"/>
                    <a:gd name="T9" fmla="*/ 6 h 93"/>
                    <a:gd name="T10" fmla="*/ 53 w 68"/>
                    <a:gd name="T11" fmla="*/ 12 h 93"/>
                    <a:gd name="T12" fmla="*/ 62 w 68"/>
                    <a:gd name="T13" fmla="*/ 5 h 93"/>
                    <a:gd name="T14" fmla="*/ 68 w 68"/>
                    <a:gd name="T15" fmla="*/ 10 h 93"/>
                    <a:gd name="T16" fmla="*/ 53 w 68"/>
                    <a:gd name="T17" fmla="*/ 25 h 93"/>
                    <a:gd name="T18" fmla="*/ 27 w 68"/>
                    <a:gd name="T19" fmla="*/ 71 h 93"/>
                    <a:gd name="T20" fmla="*/ 0 w 68"/>
                    <a:gd name="T21" fmla="*/ 92 h 93"/>
                    <a:gd name="T22" fmla="*/ 0 w 68"/>
                    <a:gd name="T23" fmla="*/ 89 h 93"/>
                    <a:gd name="T24" fmla="*/ 31 w 68"/>
                    <a:gd name="T25" fmla="*/ 42 h 93"/>
                    <a:gd name="T26" fmla="*/ 21 w 68"/>
                    <a:gd name="T27" fmla="*/ 23 h 93"/>
                    <a:gd name="T28" fmla="*/ 26 w 68"/>
                    <a:gd name="T29" fmla="*/ 21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68" h="93">
                      <a:moveTo>
                        <a:pt x="26" y="21"/>
                      </a:moveTo>
                      <a:cubicBezTo>
                        <a:pt x="26" y="21"/>
                        <a:pt x="21" y="36"/>
                        <a:pt x="30" y="28"/>
                      </a:cubicBezTo>
                      <a:cubicBezTo>
                        <a:pt x="42" y="18"/>
                        <a:pt x="42" y="18"/>
                        <a:pt x="42" y="18"/>
                      </a:cubicBezTo>
                      <a:cubicBezTo>
                        <a:pt x="37" y="9"/>
                        <a:pt x="37" y="9"/>
                        <a:pt x="37" y="9"/>
                      </a:cubicBezTo>
                      <a:cubicBezTo>
                        <a:pt x="37" y="9"/>
                        <a:pt x="38" y="0"/>
                        <a:pt x="46" y="6"/>
                      </a:cubicBezTo>
                      <a:cubicBezTo>
                        <a:pt x="53" y="12"/>
                        <a:pt x="53" y="12"/>
                        <a:pt x="53" y="12"/>
                      </a:cubicBezTo>
                      <a:cubicBezTo>
                        <a:pt x="62" y="5"/>
                        <a:pt x="62" y="5"/>
                        <a:pt x="62" y="5"/>
                      </a:cubicBezTo>
                      <a:cubicBezTo>
                        <a:pt x="68" y="10"/>
                        <a:pt x="68" y="10"/>
                        <a:pt x="68" y="10"/>
                      </a:cubicBezTo>
                      <a:cubicBezTo>
                        <a:pt x="53" y="25"/>
                        <a:pt x="53" y="25"/>
                        <a:pt x="53" y="25"/>
                      </a:cubicBezTo>
                      <a:cubicBezTo>
                        <a:pt x="53" y="25"/>
                        <a:pt x="54" y="39"/>
                        <a:pt x="27" y="71"/>
                      </a:cubicBezTo>
                      <a:cubicBezTo>
                        <a:pt x="27" y="71"/>
                        <a:pt x="12" y="93"/>
                        <a:pt x="0" y="92"/>
                      </a:cubicBezTo>
                      <a:cubicBezTo>
                        <a:pt x="0" y="89"/>
                        <a:pt x="0" y="89"/>
                        <a:pt x="0" y="89"/>
                      </a:cubicBezTo>
                      <a:cubicBezTo>
                        <a:pt x="0" y="89"/>
                        <a:pt x="17" y="83"/>
                        <a:pt x="31" y="42"/>
                      </a:cubicBezTo>
                      <a:cubicBezTo>
                        <a:pt x="31" y="42"/>
                        <a:pt x="13" y="49"/>
                        <a:pt x="21" y="23"/>
                      </a:cubicBezTo>
                      <a:cubicBezTo>
                        <a:pt x="21" y="23"/>
                        <a:pt x="22" y="16"/>
                        <a:pt x="26" y="2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04" name="ïṥļïdê"/>
                <p:cNvSpPr/>
                <p:nvPr/>
              </p:nvSpPr>
              <p:spPr bwMode="auto">
                <a:xfrm>
                  <a:off x="6334125" y="3495676"/>
                  <a:ext cx="79375" cy="76200"/>
                </a:xfrm>
                <a:custGeom>
                  <a:avLst/>
                  <a:gdLst>
                    <a:gd name="T0" fmla="*/ 0 w 24"/>
                    <a:gd name="T1" fmla="*/ 4 h 23"/>
                    <a:gd name="T2" fmla="*/ 21 w 24"/>
                    <a:gd name="T3" fmla="*/ 19 h 23"/>
                    <a:gd name="T4" fmla="*/ 18 w 24"/>
                    <a:gd name="T5" fmla="*/ 23 h 23"/>
                    <a:gd name="T6" fmla="*/ 0 w 24"/>
                    <a:gd name="T7" fmla="*/ 4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4" h="23">
                      <a:moveTo>
                        <a:pt x="0" y="4"/>
                      </a:moveTo>
                      <a:cubicBezTo>
                        <a:pt x="0" y="4"/>
                        <a:pt x="24" y="0"/>
                        <a:pt x="21" y="19"/>
                      </a:cubicBezTo>
                      <a:cubicBezTo>
                        <a:pt x="18" y="23"/>
                        <a:pt x="18" y="23"/>
                        <a:pt x="18" y="23"/>
                      </a:cubicBezTo>
                      <a:lnTo>
                        <a:pt x="0" y="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05" name="işľiḋe"/>
                <p:cNvSpPr/>
                <p:nvPr/>
              </p:nvSpPr>
              <p:spPr bwMode="auto">
                <a:xfrm>
                  <a:off x="6194425" y="3171826"/>
                  <a:ext cx="225425" cy="460375"/>
                </a:xfrm>
                <a:custGeom>
                  <a:avLst/>
                  <a:gdLst>
                    <a:gd name="T0" fmla="*/ 3 w 68"/>
                    <a:gd name="T1" fmla="*/ 55 h 138"/>
                    <a:gd name="T2" fmla="*/ 24 w 68"/>
                    <a:gd name="T3" fmla="*/ 42 h 138"/>
                    <a:gd name="T4" fmla="*/ 38 w 68"/>
                    <a:gd name="T5" fmla="*/ 1 h 138"/>
                    <a:gd name="T6" fmla="*/ 44 w 68"/>
                    <a:gd name="T7" fmla="*/ 16 h 138"/>
                    <a:gd name="T8" fmla="*/ 37 w 68"/>
                    <a:gd name="T9" fmla="*/ 34 h 138"/>
                    <a:gd name="T10" fmla="*/ 55 w 68"/>
                    <a:gd name="T11" fmla="*/ 12 h 138"/>
                    <a:gd name="T12" fmla="*/ 58 w 68"/>
                    <a:gd name="T13" fmla="*/ 32 h 138"/>
                    <a:gd name="T14" fmla="*/ 24 w 68"/>
                    <a:gd name="T15" fmla="*/ 62 h 138"/>
                    <a:gd name="T16" fmla="*/ 18 w 68"/>
                    <a:gd name="T17" fmla="*/ 92 h 138"/>
                    <a:gd name="T18" fmla="*/ 27 w 68"/>
                    <a:gd name="T19" fmla="*/ 83 h 138"/>
                    <a:gd name="T20" fmla="*/ 34 w 68"/>
                    <a:gd name="T21" fmla="*/ 56 h 138"/>
                    <a:gd name="T22" fmla="*/ 47 w 68"/>
                    <a:gd name="T23" fmla="*/ 76 h 138"/>
                    <a:gd name="T24" fmla="*/ 39 w 68"/>
                    <a:gd name="T25" fmla="*/ 87 h 138"/>
                    <a:gd name="T26" fmla="*/ 40 w 68"/>
                    <a:gd name="T27" fmla="*/ 132 h 138"/>
                    <a:gd name="T28" fmla="*/ 22 w 68"/>
                    <a:gd name="T29" fmla="*/ 120 h 138"/>
                    <a:gd name="T30" fmla="*/ 12 w 68"/>
                    <a:gd name="T31" fmla="*/ 138 h 138"/>
                    <a:gd name="T32" fmla="*/ 2 w 68"/>
                    <a:gd name="T33" fmla="*/ 127 h 138"/>
                    <a:gd name="T34" fmla="*/ 27 w 68"/>
                    <a:gd name="T35" fmla="*/ 102 h 138"/>
                    <a:gd name="T36" fmla="*/ 26 w 68"/>
                    <a:gd name="T37" fmla="*/ 95 h 138"/>
                    <a:gd name="T38" fmla="*/ 15 w 68"/>
                    <a:gd name="T39" fmla="*/ 106 h 138"/>
                    <a:gd name="T40" fmla="*/ 5 w 68"/>
                    <a:gd name="T41" fmla="*/ 98 h 138"/>
                    <a:gd name="T42" fmla="*/ 16 w 68"/>
                    <a:gd name="T43" fmla="*/ 67 h 138"/>
                    <a:gd name="T44" fmla="*/ 3 w 68"/>
                    <a:gd name="T45" fmla="*/ 55 h 1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68" h="138">
                      <a:moveTo>
                        <a:pt x="3" y="55"/>
                      </a:moveTo>
                      <a:cubicBezTo>
                        <a:pt x="3" y="55"/>
                        <a:pt x="17" y="58"/>
                        <a:pt x="24" y="42"/>
                      </a:cubicBezTo>
                      <a:cubicBezTo>
                        <a:pt x="24" y="42"/>
                        <a:pt x="38" y="9"/>
                        <a:pt x="38" y="1"/>
                      </a:cubicBezTo>
                      <a:cubicBezTo>
                        <a:pt x="38" y="1"/>
                        <a:pt x="46" y="0"/>
                        <a:pt x="44" y="16"/>
                      </a:cubicBezTo>
                      <a:cubicBezTo>
                        <a:pt x="37" y="34"/>
                        <a:pt x="37" y="34"/>
                        <a:pt x="37" y="34"/>
                      </a:cubicBezTo>
                      <a:cubicBezTo>
                        <a:pt x="37" y="34"/>
                        <a:pt x="55" y="23"/>
                        <a:pt x="55" y="12"/>
                      </a:cubicBezTo>
                      <a:cubicBezTo>
                        <a:pt x="55" y="12"/>
                        <a:pt x="68" y="10"/>
                        <a:pt x="58" y="32"/>
                      </a:cubicBezTo>
                      <a:cubicBezTo>
                        <a:pt x="24" y="62"/>
                        <a:pt x="24" y="62"/>
                        <a:pt x="24" y="62"/>
                      </a:cubicBezTo>
                      <a:cubicBezTo>
                        <a:pt x="18" y="92"/>
                        <a:pt x="18" y="92"/>
                        <a:pt x="18" y="92"/>
                      </a:cubicBezTo>
                      <a:cubicBezTo>
                        <a:pt x="27" y="83"/>
                        <a:pt x="27" y="83"/>
                        <a:pt x="27" y="83"/>
                      </a:cubicBezTo>
                      <a:cubicBezTo>
                        <a:pt x="27" y="83"/>
                        <a:pt x="27" y="61"/>
                        <a:pt x="34" y="56"/>
                      </a:cubicBezTo>
                      <a:cubicBezTo>
                        <a:pt x="34" y="56"/>
                        <a:pt x="50" y="55"/>
                        <a:pt x="47" y="76"/>
                      </a:cubicBezTo>
                      <a:cubicBezTo>
                        <a:pt x="47" y="76"/>
                        <a:pt x="42" y="83"/>
                        <a:pt x="39" y="87"/>
                      </a:cubicBezTo>
                      <a:cubicBezTo>
                        <a:pt x="40" y="132"/>
                        <a:pt x="40" y="132"/>
                        <a:pt x="40" y="132"/>
                      </a:cubicBezTo>
                      <a:cubicBezTo>
                        <a:pt x="22" y="120"/>
                        <a:pt x="22" y="120"/>
                        <a:pt x="22" y="120"/>
                      </a:cubicBezTo>
                      <a:cubicBezTo>
                        <a:pt x="12" y="138"/>
                        <a:pt x="12" y="138"/>
                        <a:pt x="12" y="138"/>
                      </a:cubicBezTo>
                      <a:cubicBezTo>
                        <a:pt x="2" y="127"/>
                        <a:pt x="2" y="127"/>
                        <a:pt x="2" y="127"/>
                      </a:cubicBezTo>
                      <a:cubicBezTo>
                        <a:pt x="2" y="127"/>
                        <a:pt x="25" y="114"/>
                        <a:pt x="27" y="102"/>
                      </a:cubicBezTo>
                      <a:cubicBezTo>
                        <a:pt x="26" y="95"/>
                        <a:pt x="26" y="95"/>
                        <a:pt x="26" y="95"/>
                      </a:cubicBezTo>
                      <a:cubicBezTo>
                        <a:pt x="15" y="106"/>
                        <a:pt x="15" y="106"/>
                        <a:pt x="15" y="106"/>
                      </a:cubicBezTo>
                      <a:cubicBezTo>
                        <a:pt x="5" y="98"/>
                        <a:pt x="5" y="98"/>
                        <a:pt x="5" y="98"/>
                      </a:cubicBezTo>
                      <a:cubicBezTo>
                        <a:pt x="16" y="67"/>
                        <a:pt x="16" y="67"/>
                        <a:pt x="16" y="67"/>
                      </a:cubicBezTo>
                      <a:cubicBezTo>
                        <a:pt x="16" y="67"/>
                        <a:pt x="0" y="60"/>
                        <a:pt x="3" y="5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 dirty="0">
                    <a:cs typeface="+mn-ea"/>
                    <a:sym typeface="+mn-lt"/>
                  </a:endParaRPr>
                </a:p>
              </p:txBody>
            </p:sp>
            <p:sp>
              <p:nvSpPr>
                <p:cNvPr id="106" name="îṡľíde"/>
                <p:cNvSpPr/>
                <p:nvPr/>
              </p:nvSpPr>
              <p:spPr bwMode="auto">
                <a:xfrm>
                  <a:off x="5946775" y="3398838"/>
                  <a:ext cx="96838" cy="100013"/>
                </a:xfrm>
                <a:custGeom>
                  <a:avLst/>
                  <a:gdLst>
                    <a:gd name="T0" fmla="*/ 0 w 29"/>
                    <a:gd name="T1" fmla="*/ 30 h 30"/>
                    <a:gd name="T2" fmla="*/ 14 w 29"/>
                    <a:gd name="T3" fmla="*/ 0 h 30"/>
                    <a:gd name="T4" fmla="*/ 29 w 29"/>
                    <a:gd name="T5" fmla="*/ 14 h 30"/>
                    <a:gd name="T6" fmla="*/ 0 w 29"/>
                    <a:gd name="T7" fmla="*/ 3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9" h="30">
                      <a:moveTo>
                        <a:pt x="0" y="30"/>
                      </a:moveTo>
                      <a:cubicBezTo>
                        <a:pt x="14" y="0"/>
                        <a:pt x="14" y="0"/>
                        <a:pt x="14" y="0"/>
                      </a:cubicBezTo>
                      <a:cubicBezTo>
                        <a:pt x="29" y="14"/>
                        <a:pt x="29" y="14"/>
                        <a:pt x="29" y="14"/>
                      </a:cubicBezTo>
                      <a:cubicBezTo>
                        <a:pt x="29" y="14"/>
                        <a:pt x="9" y="29"/>
                        <a:pt x="0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07" name="íṧ1îdê"/>
                <p:cNvSpPr/>
                <p:nvPr/>
              </p:nvSpPr>
              <p:spPr bwMode="auto">
                <a:xfrm>
                  <a:off x="5722938" y="3419476"/>
                  <a:ext cx="201613" cy="176213"/>
                </a:xfrm>
                <a:custGeom>
                  <a:avLst/>
                  <a:gdLst>
                    <a:gd name="T0" fmla="*/ 16 w 61"/>
                    <a:gd name="T1" fmla="*/ 38 h 53"/>
                    <a:gd name="T2" fmla="*/ 59 w 61"/>
                    <a:gd name="T3" fmla="*/ 0 h 53"/>
                    <a:gd name="T4" fmla="*/ 61 w 61"/>
                    <a:gd name="T5" fmla="*/ 4 h 53"/>
                    <a:gd name="T6" fmla="*/ 10 w 61"/>
                    <a:gd name="T7" fmla="*/ 53 h 53"/>
                    <a:gd name="T8" fmla="*/ 0 w 61"/>
                    <a:gd name="T9" fmla="*/ 41 h 53"/>
                    <a:gd name="T10" fmla="*/ 11 w 61"/>
                    <a:gd name="T11" fmla="*/ 8 h 53"/>
                    <a:gd name="T12" fmla="*/ 16 w 61"/>
                    <a:gd name="T13" fmla="*/ 38 h 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61" h="53">
                      <a:moveTo>
                        <a:pt x="16" y="38"/>
                      </a:moveTo>
                      <a:cubicBezTo>
                        <a:pt x="59" y="0"/>
                        <a:pt x="59" y="0"/>
                        <a:pt x="59" y="0"/>
                      </a:cubicBezTo>
                      <a:cubicBezTo>
                        <a:pt x="61" y="4"/>
                        <a:pt x="61" y="4"/>
                        <a:pt x="61" y="4"/>
                      </a:cubicBezTo>
                      <a:cubicBezTo>
                        <a:pt x="61" y="4"/>
                        <a:pt x="40" y="40"/>
                        <a:pt x="10" y="53"/>
                      </a:cubicBezTo>
                      <a:cubicBezTo>
                        <a:pt x="0" y="41"/>
                        <a:pt x="0" y="41"/>
                        <a:pt x="0" y="41"/>
                      </a:cubicBezTo>
                      <a:cubicBezTo>
                        <a:pt x="0" y="41"/>
                        <a:pt x="11" y="18"/>
                        <a:pt x="11" y="8"/>
                      </a:cubicBezTo>
                      <a:cubicBezTo>
                        <a:pt x="11" y="8"/>
                        <a:pt x="27" y="6"/>
                        <a:pt x="16" y="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08" name="iṣḻîde"/>
                <p:cNvSpPr/>
                <p:nvPr/>
              </p:nvSpPr>
              <p:spPr bwMode="auto">
                <a:xfrm>
                  <a:off x="5870575" y="3235326"/>
                  <a:ext cx="60325" cy="177800"/>
                </a:xfrm>
                <a:custGeom>
                  <a:avLst/>
                  <a:gdLst>
                    <a:gd name="T0" fmla="*/ 0 w 18"/>
                    <a:gd name="T1" fmla="*/ 51 h 53"/>
                    <a:gd name="T2" fmla="*/ 1 w 18"/>
                    <a:gd name="T3" fmla="*/ 0 h 53"/>
                    <a:gd name="T4" fmla="*/ 15 w 18"/>
                    <a:gd name="T5" fmla="*/ 21 h 53"/>
                    <a:gd name="T6" fmla="*/ 0 w 18"/>
                    <a:gd name="T7" fmla="*/ 51 h 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8" h="53">
                      <a:moveTo>
                        <a:pt x="0" y="51"/>
                      </a:moveTo>
                      <a:cubicBezTo>
                        <a:pt x="0" y="51"/>
                        <a:pt x="8" y="16"/>
                        <a:pt x="1" y="0"/>
                      </a:cubicBezTo>
                      <a:cubicBezTo>
                        <a:pt x="1" y="0"/>
                        <a:pt x="18" y="4"/>
                        <a:pt x="15" y="21"/>
                      </a:cubicBezTo>
                      <a:cubicBezTo>
                        <a:pt x="11" y="39"/>
                        <a:pt x="11" y="53"/>
                        <a:pt x="0" y="5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82" name="isliďé"/>
              <p:cNvGrpSpPr/>
              <p:nvPr/>
            </p:nvGrpSpPr>
            <p:grpSpPr>
              <a:xfrm>
                <a:off x="5112548" y="4078071"/>
                <a:ext cx="4180976" cy="230948"/>
                <a:chOff x="5705475" y="3683001"/>
                <a:chExt cx="1666875" cy="92075"/>
              </a:xfrm>
              <a:grpFill/>
            </p:grpSpPr>
            <p:sp>
              <p:nvSpPr>
                <p:cNvPr id="83" name="íṡḻíḋé"/>
                <p:cNvSpPr/>
                <p:nvPr/>
              </p:nvSpPr>
              <p:spPr bwMode="auto">
                <a:xfrm>
                  <a:off x="5705475" y="3683001"/>
                  <a:ext cx="63500" cy="92075"/>
                </a:xfrm>
                <a:custGeom>
                  <a:avLst/>
                  <a:gdLst>
                    <a:gd name="T0" fmla="*/ 19 w 19"/>
                    <a:gd name="T1" fmla="*/ 20 h 28"/>
                    <a:gd name="T2" fmla="*/ 16 w 19"/>
                    <a:gd name="T3" fmla="*/ 25 h 28"/>
                    <a:gd name="T4" fmla="*/ 9 w 19"/>
                    <a:gd name="T5" fmla="*/ 28 h 28"/>
                    <a:gd name="T6" fmla="*/ 2 w 19"/>
                    <a:gd name="T7" fmla="*/ 25 h 28"/>
                    <a:gd name="T8" fmla="*/ 0 w 19"/>
                    <a:gd name="T9" fmla="*/ 20 h 28"/>
                    <a:gd name="T10" fmla="*/ 0 w 19"/>
                    <a:gd name="T11" fmla="*/ 19 h 28"/>
                    <a:gd name="T12" fmla="*/ 4 w 19"/>
                    <a:gd name="T13" fmla="*/ 19 h 28"/>
                    <a:gd name="T14" fmla="*/ 4 w 19"/>
                    <a:gd name="T15" fmla="*/ 20 h 28"/>
                    <a:gd name="T16" fmla="*/ 6 w 19"/>
                    <a:gd name="T17" fmla="*/ 23 h 28"/>
                    <a:gd name="T18" fmla="*/ 9 w 19"/>
                    <a:gd name="T19" fmla="*/ 24 h 28"/>
                    <a:gd name="T20" fmla="*/ 14 w 19"/>
                    <a:gd name="T21" fmla="*/ 23 h 28"/>
                    <a:gd name="T22" fmla="*/ 15 w 19"/>
                    <a:gd name="T23" fmla="*/ 20 h 28"/>
                    <a:gd name="T24" fmla="*/ 13 w 19"/>
                    <a:gd name="T25" fmla="*/ 17 h 28"/>
                    <a:gd name="T26" fmla="*/ 9 w 19"/>
                    <a:gd name="T27" fmla="*/ 14 h 28"/>
                    <a:gd name="T28" fmla="*/ 3 w 19"/>
                    <a:gd name="T29" fmla="*/ 11 h 28"/>
                    <a:gd name="T30" fmla="*/ 1 w 19"/>
                    <a:gd name="T31" fmla="*/ 7 h 28"/>
                    <a:gd name="T32" fmla="*/ 3 w 19"/>
                    <a:gd name="T33" fmla="*/ 2 h 28"/>
                    <a:gd name="T34" fmla="*/ 9 w 19"/>
                    <a:gd name="T35" fmla="*/ 0 h 28"/>
                    <a:gd name="T36" fmla="*/ 16 w 19"/>
                    <a:gd name="T37" fmla="*/ 2 h 28"/>
                    <a:gd name="T38" fmla="*/ 18 w 19"/>
                    <a:gd name="T39" fmla="*/ 7 h 28"/>
                    <a:gd name="T40" fmla="*/ 14 w 19"/>
                    <a:gd name="T41" fmla="*/ 7 h 28"/>
                    <a:gd name="T42" fmla="*/ 13 w 19"/>
                    <a:gd name="T43" fmla="*/ 4 h 28"/>
                    <a:gd name="T44" fmla="*/ 9 w 19"/>
                    <a:gd name="T45" fmla="*/ 3 h 28"/>
                    <a:gd name="T46" fmla="*/ 6 w 19"/>
                    <a:gd name="T47" fmla="*/ 4 h 28"/>
                    <a:gd name="T48" fmla="*/ 5 w 19"/>
                    <a:gd name="T49" fmla="*/ 7 h 28"/>
                    <a:gd name="T50" fmla="*/ 6 w 19"/>
                    <a:gd name="T51" fmla="*/ 9 h 28"/>
                    <a:gd name="T52" fmla="*/ 11 w 19"/>
                    <a:gd name="T53" fmla="*/ 12 h 28"/>
                    <a:gd name="T54" fmla="*/ 17 w 19"/>
                    <a:gd name="T55" fmla="*/ 15 h 28"/>
                    <a:gd name="T56" fmla="*/ 19 w 19"/>
                    <a:gd name="T57" fmla="*/ 20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19" h="28">
                      <a:moveTo>
                        <a:pt x="19" y="20"/>
                      </a:moveTo>
                      <a:cubicBezTo>
                        <a:pt x="19" y="22"/>
                        <a:pt x="18" y="24"/>
                        <a:pt x="16" y="25"/>
                      </a:cubicBezTo>
                      <a:cubicBezTo>
                        <a:pt x="15" y="27"/>
                        <a:pt x="12" y="28"/>
                        <a:pt x="9" y="28"/>
                      </a:cubicBezTo>
                      <a:cubicBezTo>
                        <a:pt x="6" y="28"/>
                        <a:pt x="4" y="27"/>
                        <a:pt x="2" y="25"/>
                      </a:cubicBezTo>
                      <a:cubicBezTo>
                        <a:pt x="1" y="24"/>
                        <a:pt x="0" y="22"/>
                        <a:pt x="0" y="20"/>
                      </a:cubicBezTo>
                      <a:cubicBezTo>
                        <a:pt x="0" y="19"/>
                        <a:pt x="0" y="19"/>
                        <a:pt x="0" y="19"/>
                      </a:cubicBezTo>
                      <a:cubicBezTo>
                        <a:pt x="4" y="19"/>
                        <a:pt x="4" y="19"/>
                        <a:pt x="4" y="19"/>
                      </a:cubicBezTo>
                      <a:cubicBezTo>
                        <a:pt x="4" y="20"/>
                        <a:pt x="4" y="20"/>
                        <a:pt x="4" y="20"/>
                      </a:cubicBezTo>
                      <a:cubicBezTo>
                        <a:pt x="4" y="21"/>
                        <a:pt x="5" y="22"/>
                        <a:pt x="6" y="23"/>
                      </a:cubicBezTo>
                      <a:cubicBezTo>
                        <a:pt x="7" y="24"/>
                        <a:pt x="8" y="24"/>
                        <a:pt x="9" y="24"/>
                      </a:cubicBezTo>
                      <a:cubicBezTo>
                        <a:pt x="11" y="24"/>
                        <a:pt x="13" y="24"/>
                        <a:pt x="14" y="23"/>
                      </a:cubicBezTo>
                      <a:cubicBezTo>
                        <a:pt x="15" y="22"/>
                        <a:pt x="15" y="21"/>
                        <a:pt x="15" y="20"/>
                      </a:cubicBezTo>
                      <a:cubicBezTo>
                        <a:pt x="15" y="19"/>
                        <a:pt x="14" y="18"/>
                        <a:pt x="13" y="17"/>
                      </a:cubicBezTo>
                      <a:cubicBezTo>
                        <a:pt x="12" y="16"/>
                        <a:pt x="11" y="15"/>
                        <a:pt x="9" y="14"/>
                      </a:cubicBezTo>
                      <a:cubicBezTo>
                        <a:pt x="6" y="13"/>
                        <a:pt x="4" y="12"/>
                        <a:pt x="3" y="11"/>
                      </a:cubicBezTo>
                      <a:cubicBezTo>
                        <a:pt x="1" y="10"/>
                        <a:pt x="1" y="9"/>
                        <a:pt x="1" y="7"/>
                      </a:cubicBezTo>
                      <a:cubicBezTo>
                        <a:pt x="1" y="5"/>
                        <a:pt x="2" y="3"/>
                        <a:pt x="3" y="2"/>
                      </a:cubicBezTo>
                      <a:cubicBezTo>
                        <a:pt x="5" y="0"/>
                        <a:pt x="7" y="0"/>
                        <a:pt x="9" y="0"/>
                      </a:cubicBezTo>
                      <a:cubicBezTo>
                        <a:pt x="13" y="0"/>
                        <a:pt x="15" y="0"/>
                        <a:pt x="16" y="2"/>
                      </a:cubicBezTo>
                      <a:cubicBezTo>
                        <a:pt x="17" y="4"/>
                        <a:pt x="18" y="5"/>
                        <a:pt x="18" y="7"/>
                      </a:cubicBezTo>
                      <a:cubicBezTo>
                        <a:pt x="14" y="7"/>
                        <a:pt x="14" y="7"/>
                        <a:pt x="14" y="7"/>
                      </a:cubicBezTo>
                      <a:cubicBezTo>
                        <a:pt x="14" y="6"/>
                        <a:pt x="14" y="5"/>
                        <a:pt x="13" y="4"/>
                      </a:cubicBezTo>
                      <a:cubicBezTo>
                        <a:pt x="12" y="3"/>
                        <a:pt x="11" y="3"/>
                        <a:pt x="9" y="3"/>
                      </a:cubicBezTo>
                      <a:cubicBezTo>
                        <a:pt x="8" y="3"/>
                        <a:pt x="7" y="3"/>
                        <a:pt x="6" y="4"/>
                      </a:cubicBezTo>
                      <a:cubicBezTo>
                        <a:pt x="5" y="5"/>
                        <a:pt x="5" y="5"/>
                        <a:pt x="5" y="7"/>
                      </a:cubicBezTo>
                      <a:cubicBezTo>
                        <a:pt x="5" y="8"/>
                        <a:pt x="5" y="8"/>
                        <a:pt x="6" y="9"/>
                      </a:cubicBezTo>
                      <a:cubicBezTo>
                        <a:pt x="6" y="10"/>
                        <a:pt x="8" y="11"/>
                        <a:pt x="11" y="12"/>
                      </a:cubicBezTo>
                      <a:cubicBezTo>
                        <a:pt x="13" y="13"/>
                        <a:pt x="15" y="14"/>
                        <a:pt x="17" y="15"/>
                      </a:cubicBezTo>
                      <a:cubicBezTo>
                        <a:pt x="18" y="16"/>
                        <a:pt x="19" y="18"/>
                        <a:pt x="19" y="2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84" name="iṩḻiḋè"/>
                <p:cNvSpPr/>
                <p:nvPr/>
              </p:nvSpPr>
              <p:spPr bwMode="auto">
                <a:xfrm>
                  <a:off x="5799138" y="3683001"/>
                  <a:ext cx="58738" cy="88900"/>
                </a:xfrm>
                <a:custGeom>
                  <a:avLst/>
                  <a:gdLst>
                    <a:gd name="T0" fmla="*/ 37 w 37"/>
                    <a:gd name="T1" fmla="*/ 56 h 56"/>
                    <a:gd name="T2" fmla="*/ 29 w 37"/>
                    <a:gd name="T3" fmla="*/ 56 h 56"/>
                    <a:gd name="T4" fmla="*/ 29 w 37"/>
                    <a:gd name="T5" fmla="*/ 29 h 56"/>
                    <a:gd name="T6" fmla="*/ 8 w 37"/>
                    <a:gd name="T7" fmla="*/ 29 h 56"/>
                    <a:gd name="T8" fmla="*/ 8 w 37"/>
                    <a:gd name="T9" fmla="*/ 56 h 56"/>
                    <a:gd name="T10" fmla="*/ 0 w 37"/>
                    <a:gd name="T11" fmla="*/ 56 h 56"/>
                    <a:gd name="T12" fmla="*/ 0 w 37"/>
                    <a:gd name="T13" fmla="*/ 0 h 56"/>
                    <a:gd name="T14" fmla="*/ 8 w 37"/>
                    <a:gd name="T15" fmla="*/ 0 h 56"/>
                    <a:gd name="T16" fmla="*/ 8 w 37"/>
                    <a:gd name="T17" fmla="*/ 23 h 56"/>
                    <a:gd name="T18" fmla="*/ 29 w 37"/>
                    <a:gd name="T19" fmla="*/ 23 h 56"/>
                    <a:gd name="T20" fmla="*/ 29 w 37"/>
                    <a:gd name="T21" fmla="*/ 0 h 56"/>
                    <a:gd name="T22" fmla="*/ 37 w 37"/>
                    <a:gd name="T23" fmla="*/ 0 h 56"/>
                    <a:gd name="T24" fmla="*/ 37 w 37"/>
                    <a:gd name="T25" fmla="*/ 56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7" h="56">
                      <a:moveTo>
                        <a:pt x="37" y="56"/>
                      </a:moveTo>
                      <a:lnTo>
                        <a:pt x="29" y="56"/>
                      </a:lnTo>
                      <a:lnTo>
                        <a:pt x="29" y="29"/>
                      </a:lnTo>
                      <a:lnTo>
                        <a:pt x="8" y="29"/>
                      </a:lnTo>
                      <a:lnTo>
                        <a:pt x="8" y="56"/>
                      </a:lnTo>
                      <a:lnTo>
                        <a:pt x="0" y="56"/>
                      </a:lnTo>
                      <a:lnTo>
                        <a:pt x="0" y="0"/>
                      </a:lnTo>
                      <a:lnTo>
                        <a:pt x="8" y="0"/>
                      </a:lnTo>
                      <a:lnTo>
                        <a:pt x="8" y="23"/>
                      </a:lnTo>
                      <a:lnTo>
                        <a:pt x="29" y="23"/>
                      </a:lnTo>
                      <a:lnTo>
                        <a:pt x="29" y="0"/>
                      </a:lnTo>
                      <a:lnTo>
                        <a:pt x="37" y="0"/>
                      </a:lnTo>
                      <a:lnTo>
                        <a:pt x="37" y="5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85" name="îṥ1íḋé"/>
                <p:cNvSpPr/>
                <p:nvPr/>
              </p:nvSpPr>
              <p:spPr bwMode="auto">
                <a:xfrm>
                  <a:off x="5884863" y="3683001"/>
                  <a:ext cx="68263" cy="88900"/>
                </a:xfrm>
                <a:custGeom>
                  <a:avLst/>
                  <a:gdLst>
                    <a:gd name="T0" fmla="*/ 43 w 43"/>
                    <a:gd name="T1" fmla="*/ 56 h 56"/>
                    <a:gd name="T2" fmla="*/ 35 w 43"/>
                    <a:gd name="T3" fmla="*/ 56 h 56"/>
                    <a:gd name="T4" fmla="*/ 29 w 43"/>
                    <a:gd name="T5" fmla="*/ 40 h 56"/>
                    <a:gd name="T6" fmla="*/ 14 w 43"/>
                    <a:gd name="T7" fmla="*/ 40 h 56"/>
                    <a:gd name="T8" fmla="*/ 8 w 43"/>
                    <a:gd name="T9" fmla="*/ 56 h 56"/>
                    <a:gd name="T10" fmla="*/ 0 w 43"/>
                    <a:gd name="T11" fmla="*/ 56 h 56"/>
                    <a:gd name="T12" fmla="*/ 18 w 43"/>
                    <a:gd name="T13" fmla="*/ 0 h 56"/>
                    <a:gd name="T14" fmla="*/ 25 w 43"/>
                    <a:gd name="T15" fmla="*/ 0 h 56"/>
                    <a:gd name="T16" fmla="*/ 43 w 43"/>
                    <a:gd name="T17" fmla="*/ 56 h 56"/>
                    <a:gd name="T18" fmla="*/ 43 w 43"/>
                    <a:gd name="T19" fmla="*/ 56 h 56"/>
                    <a:gd name="T20" fmla="*/ 27 w 43"/>
                    <a:gd name="T21" fmla="*/ 33 h 56"/>
                    <a:gd name="T22" fmla="*/ 23 w 43"/>
                    <a:gd name="T23" fmla="*/ 12 h 56"/>
                    <a:gd name="T24" fmla="*/ 21 w 43"/>
                    <a:gd name="T25" fmla="*/ 12 h 56"/>
                    <a:gd name="T26" fmla="*/ 14 w 43"/>
                    <a:gd name="T27" fmla="*/ 33 h 56"/>
                    <a:gd name="T28" fmla="*/ 27 w 43"/>
                    <a:gd name="T29" fmla="*/ 33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43" h="56">
                      <a:moveTo>
                        <a:pt x="43" y="56"/>
                      </a:moveTo>
                      <a:lnTo>
                        <a:pt x="35" y="56"/>
                      </a:lnTo>
                      <a:lnTo>
                        <a:pt x="29" y="40"/>
                      </a:lnTo>
                      <a:lnTo>
                        <a:pt x="14" y="40"/>
                      </a:lnTo>
                      <a:lnTo>
                        <a:pt x="8" y="56"/>
                      </a:lnTo>
                      <a:lnTo>
                        <a:pt x="0" y="56"/>
                      </a:lnTo>
                      <a:lnTo>
                        <a:pt x="18" y="0"/>
                      </a:lnTo>
                      <a:lnTo>
                        <a:pt x="25" y="0"/>
                      </a:lnTo>
                      <a:lnTo>
                        <a:pt x="43" y="56"/>
                      </a:lnTo>
                      <a:lnTo>
                        <a:pt x="43" y="56"/>
                      </a:lnTo>
                      <a:close/>
                      <a:moveTo>
                        <a:pt x="27" y="33"/>
                      </a:moveTo>
                      <a:lnTo>
                        <a:pt x="23" y="12"/>
                      </a:lnTo>
                      <a:lnTo>
                        <a:pt x="21" y="12"/>
                      </a:lnTo>
                      <a:lnTo>
                        <a:pt x="14" y="33"/>
                      </a:lnTo>
                      <a:lnTo>
                        <a:pt x="27" y="3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86" name="îṥḻíďe"/>
                <p:cNvSpPr/>
                <p:nvPr/>
              </p:nvSpPr>
              <p:spPr bwMode="auto">
                <a:xfrm>
                  <a:off x="5976938" y="3683001"/>
                  <a:ext cx="63500" cy="88900"/>
                </a:xfrm>
                <a:custGeom>
                  <a:avLst/>
                  <a:gdLst>
                    <a:gd name="T0" fmla="*/ 40 w 40"/>
                    <a:gd name="T1" fmla="*/ 56 h 56"/>
                    <a:gd name="T2" fmla="*/ 29 w 40"/>
                    <a:gd name="T3" fmla="*/ 56 h 56"/>
                    <a:gd name="T4" fmla="*/ 10 w 40"/>
                    <a:gd name="T5" fmla="*/ 14 h 56"/>
                    <a:gd name="T6" fmla="*/ 8 w 40"/>
                    <a:gd name="T7" fmla="*/ 14 h 56"/>
                    <a:gd name="T8" fmla="*/ 8 w 40"/>
                    <a:gd name="T9" fmla="*/ 56 h 56"/>
                    <a:gd name="T10" fmla="*/ 0 w 40"/>
                    <a:gd name="T11" fmla="*/ 56 h 56"/>
                    <a:gd name="T12" fmla="*/ 0 w 40"/>
                    <a:gd name="T13" fmla="*/ 0 h 56"/>
                    <a:gd name="T14" fmla="*/ 10 w 40"/>
                    <a:gd name="T15" fmla="*/ 0 h 56"/>
                    <a:gd name="T16" fmla="*/ 31 w 40"/>
                    <a:gd name="T17" fmla="*/ 42 h 56"/>
                    <a:gd name="T18" fmla="*/ 31 w 40"/>
                    <a:gd name="T19" fmla="*/ 42 h 56"/>
                    <a:gd name="T20" fmla="*/ 31 w 40"/>
                    <a:gd name="T21" fmla="*/ 0 h 56"/>
                    <a:gd name="T22" fmla="*/ 40 w 40"/>
                    <a:gd name="T23" fmla="*/ 0 h 56"/>
                    <a:gd name="T24" fmla="*/ 40 w 40"/>
                    <a:gd name="T25" fmla="*/ 56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0" h="56">
                      <a:moveTo>
                        <a:pt x="40" y="56"/>
                      </a:moveTo>
                      <a:lnTo>
                        <a:pt x="29" y="56"/>
                      </a:lnTo>
                      <a:lnTo>
                        <a:pt x="10" y="14"/>
                      </a:lnTo>
                      <a:lnTo>
                        <a:pt x="8" y="14"/>
                      </a:lnTo>
                      <a:lnTo>
                        <a:pt x="8" y="56"/>
                      </a:lnTo>
                      <a:lnTo>
                        <a:pt x="0" y="56"/>
                      </a:lnTo>
                      <a:lnTo>
                        <a:pt x="0" y="0"/>
                      </a:lnTo>
                      <a:lnTo>
                        <a:pt x="10" y="0"/>
                      </a:lnTo>
                      <a:lnTo>
                        <a:pt x="31" y="42"/>
                      </a:lnTo>
                      <a:lnTo>
                        <a:pt x="31" y="42"/>
                      </a:lnTo>
                      <a:lnTo>
                        <a:pt x="31" y="0"/>
                      </a:lnTo>
                      <a:lnTo>
                        <a:pt x="40" y="0"/>
                      </a:lnTo>
                      <a:lnTo>
                        <a:pt x="40" y="5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87" name="îṡļîḑè"/>
                <p:cNvSpPr/>
                <p:nvPr/>
              </p:nvSpPr>
              <p:spPr bwMode="auto">
                <a:xfrm>
                  <a:off x="6069013" y="3683001"/>
                  <a:ext cx="63500" cy="88900"/>
                </a:xfrm>
                <a:custGeom>
                  <a:avLst/>
                  <a:gdLst>
                    <a:gd name="T0" fmla="*/ 19 w 19"/>
                    <a:gd name="T1" fmla="*/ 14 h 27"/>
                    <a:gd name="T2" fmla="*/ 15 w 19"/>
                    <a:gd name="T3" fmla="*/ 24 h 27"/>
                    <a:gd name="T4" fmla="*/ 6 w 19"/>
                    <a:gd name="T5" fmla="*/ 27 h 27"/>
                    <a:gd name="T6" fmla="*/ 0 w 19"/>
                    <a:gd name="T7" fmla="*/ 27 h 27"/>
                    <a:gd name="T8" fmla="*/ 0 w 19"/>
                    <a:gd name="T9" fmla="*/ 0 h 27"/>
                    <a:gd name="T10" fmla="*/ 6 w 19"/>
                    <a:gd name="T11" fmla="*/ 0 h 27"/>
                    <a:gd name="T12" fmla="*/ 16 w 19"/>
                    <a:gd name="T13" fmla="*/ 3 h 27"/>
                    <a:gd name="T14" fmla="*/ 19 w 19"/>
                    <a:gd name="T15" fmla="*/ 14 h 27"/>
                    <a:gd name="T16" fmla="*/ 15 w 19"/>
                    <a:gd name="T17" fmla="*/ 14 h 27"/>
                    <a:gd name="T18" fmla="*/ 12 w 19"/>
                    <a:gd name="T19" fmla="*/ 5 h 27"/>
                    <a:gd name="T20" fmla="*/ 6 w 19"/>
                    <a:gd name="T21" fmla="*/ 3 h 27"/>
                    <a:gd name="T22" fmla="*/ 4 w 19"/>
                    <a:gd name="T23" fmla="*/ 3 h 27"/>
                    <a:gd name="T24" fmla="*/ 4 w 19"/>
                    <a:gd name="T25" fmla="*/ 24 h 27"/>
                    <a:gd name="T26" fmla="*/ 6 w 19"/>
                    <a:gd name="T27" fmla="*/ 24 h 27"/>
                    <a:gd name="T28" fmla="*/ 12 w 19"/>
                    <a:gd name="T29" fmla="*/ 22 h 27"/>
                    <a:gd name="T30" fmla="*/ 15 w 19"/>
                    <a:gd name="T31" fmla="*/ 14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9" h="27">
                      <a:moveTo>
                        <a:pt x="19" y="14"/>
                      </a:moveTo>
                      <a:cubicBezTo>
                        <a:pt x="19" y="19"/>
                        <a:pt x="18" y="22"/>
                        <a:pt x="15" y="24"/>
                      </a:cubicBezTo>
                      <a:cubicBezTo>
                        <a:pt x="13" y="26"/>
                        <a:pt x="10" y="27"/>
                        <a:pt x="6" y="27"/>
                      </a:cubicBezTo>
                      <a:cubicBezTo>
                        <a:pt x="0" y="27"/>
                        <a:pt x="0" y="27"/>
                        <a:pt x="0" y="27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6" y="0"/>
                        <a:pt x="6" y="0"/>
                        <a:pt x="6" y="0"/>
                      </a:cubicBezTo>
                      <a:cubicBezTo>
                        <a:pt x="10" y="0"/>
                        <a:pt x="14" y="1"/>
                        <a:pt x="16" y="3"/>
                      </a:cubicBezTo>
                      <a:cubicBezTo>
                        <a:pt x="18" y="5"/>
                        <a:pt x="19" y="9"/>
                        <a:pt x="19" y="14"/>
                      </a:cubicBezTo>
                      <a:close/>
                      <a:moveTo>
                        <a:pt x="15" y="14"/>
                      </a:moveTo>
                      <a:cubicBezTo>
                        <a:pt x="15" y="10"/>
                        <a:pt x="14" y="7"/>
                        <a:pt x="12" y="5"/>
                      </a:cubicBezTo>
                      <a:cubicBezTo>
                        <a:pt x="11" y="4"/>
                        <a:pt x="9" y="3"/>
                        <a:pt x="6" y="3"/>
                      </a:cubicBezTo>
                      <a:cubicBezTo>
                        <a:pt x="4" y="3"/>
                        <a:pt x="4" y="3"/>
                        <a:pt x="4" y="3"/>
                      </a:cubicBezTo>
                      <a:cubicBezTo>
                        <a:pt x="4" y="24"/>
                        <a:pt x="4" y="24"/>
                        <a:pt x="4" y="24"/>
                      </a:cubicBezTo>
                      <a:cubicBezTo>
                        <a:pt x="6" y="24"/>
                        <a:pt x="6" y="24"/>
                        <a:pt x="6" y="24"/>
                      </a:cubicBezTo>
                      <a:cubicBezTo>
                        <a:pt x="9" y="24"/>
                        <a:pt x="11" y="23"/>
                        <a:pt x="12" y="22"/>
                      </a:cubicBezTo>
                      <a:cubicBezTo>
                        <a:pt x="14" y="20"/>
                        <a:pt x="15" y="18"/>
                        <a:pt x="15" y="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88" name="ïṣḻíḓê"/>
                <p:cNvSpPr/>
                <p:nvPr/>
              </p:nvSpPr>
              <p:spPr bwMode="auto">
                <a:xfrm>
                  <a:off x="6157913" y="3683001"/>
                  <a:ext cx="66675" cy="92075"/>
                </a:xfrm>
                <a:custGeom>
                  <a:avLst/>
                  <a:gdLst>
                    <a:gd name="T0" fmla="*/ 20 w 20"/>
                    <a:gd name="T1" fmla="*/ 13 h 28"/>
                    <a:gd name="T2" fmla="*/ 17 w 20"/>
                    <a:gd name="T3" fmla="*/ 24 h 28"/>
                    <a:gd name="T4" fmla="*/ 10 w 20"/>
                    <a:gd name="T5" fmla="*/ 28 h 28"/>
                    <a:gd name="T6" fmla="*/ 2 w 20"/>
                    <a:gd name="T7" fmla="*/ 24 h 28"/>
                    <a:gd name="T8" fmla="*/ 0 w 20"/>
                    <a:gd name="T9" fmla="*/ 13 h 28"/>
                    <a:gd name="T10" fmla="*/ 2 w 20"/>
                    <a:gd name="T11" fmla="*/ 3 h 28"/>
                    <a:gd name="T12" fmla="*/ 10 w 20"/>
                    <a:gd name="T13" fmla="*/ 0 h 28"/>
                    <a:gd name="T14" fmla="*/ 17 w 20"/>
                    <a:gd name="T15" fmla="*/ 3 h 28"/>
                    <a:gd name="T16" fmla="*/ 20 w 20"/>
                    <a:gd name="T17" fmla="*/ 13 h 28"/>
                    <a:gd name="T18" fmla="*/ 15 w 20"/>
                    <a:gd name="T19" fmla="*/ 13 h 28"/>
                    <a:gd name="T20" fmla="*/ 14 w 20"/>
                    <a:gd name="T21" fmla="*/ 5 h 28"/>
                    <a:gd name="T22" fmla="*/ 10 w 20"/>
                    <a:gd name="T23" fmla="*/ 3 h 28"/>
                    <a:gd name="T24" fmla="*/ 6 w 20"/>
                    <a:gd name="T25" fmla="*/ 5 h 28"/>
                    <a:gd name="T26" fmla="*/ 4 w 20"/>
                    <a:gd name="T27" fmla="*/ 13 h 28"/>
                    <a:gd name="T28" fmla="*/ 6 w 20"/>
                    <a:gd name="T29" fmla="*/ 22 h 28"/>
                    <a:gd name="T30" fmla="*/ 10 w 20"/>
                    <a:gd name="T31" fmla="*/ 24 h 28"/>
                    <a:gd name="T32" fmla="*/ 14 w 20"/>
                    <a:gd name="T33" fmla="*/ 22 h 28"/>
                    <a:gd name="T34" fmla="*/ 15 w 20"/>
                    <a:gd name="T35" fmla="*/ 13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20" h="28">
                      <a:moveTo>
                        <a:pt x="20" y="13"/>
                      </a:moveTo>
                      <a:cubicBezTo>
                        <a:pt x="20" y="18"/>
                        <a:pt x="19" y="22"/>
                        <a:pt x="17" y="24"/>
                      </a:cubicBezTo>
                      <a:cubicBezTo>
                        <a:pt x="15" y="26"/>
                        <a:pt x="13" y="28"/>
                        <a:pt x="10" y="28"/>
                      </a:cubicBezTo>
                      <a:cubicBezTo>
                        <a:pt x="7" y="28"/>
                        <a:pt x="4" y="26"/>
                        <a:pt x="2" y="24"/>
                      </a:cubicBezTo>
                      <a:cubicBezTo>
                        <a:pt x="1" y="22"/>
                        <a:pt x="0" y="18"/>
                        <a:pt x="0" y="13"/>
                      </a:cubicBezTo>
                      <a:cubicBezTo>
                        <a:pt x="0" y="8"/>
                        <a:pt x="1" y="5"/>
                        <a:pt x="2" y="3"/>
                      </a:cubicBezTo>
                      <a:cubicBezTo>
                        <a:pt x="4" y="1"/>
                        <a:pt x="7" y="0"/>
                        <a:pt x="10" y="0"/>
                      </a:cubicBezTo>
                      <a:cubicBezTo>
                        <a:pt x="13" y="0"/>
                        <a:pt x="15" y="1"/>
                        <a:pt x="17" y="3"/>
                      </a:cubicBezTo>
                      <a:cubicBezTo>
                        <a:pt x="19" y="5"/>
                        <a:pt x="20" y="8"/>
                        <a:pt x="20" y="13"/>
                      </a:cubicBezTo>
                      <a:close/>
                      <a:moveTo>
                        <a:pt x="15" y="13"/>
                      </a:moveTo>
                      <a:cubicBezTo>
                        <a:pt x="15" y="9"/>
                        <a:pt x="15" y="6"/>
                        <a:pt x="14" y="5"/>
                      </a:cubicBezTo>
                      <a:cubicBezTo>
                        <a:pt x="13" y="3"/>
                        <a:pt x="11" y="3"/>
                        <a:pt x="10" y="3"/>
                      </a:cubicBezTo>
                      <a:cubicBezTo>
                        <a:pt x="8" y="3"/>
                        <a:pt x="7" y="3"/>
                        <a:pt x="6" y="5"/>
                      </a:cubicBezTo>
                      <a:cubicBezTo>
                        <a:pt x="5" y="6"/>
                        <a:pt x="4" y="9"/>
                        <a:pt x="4" y="13"/>
                      </a:cubicBezTo>
                      <a:cubicBezTo>
                        <a:pt x="4" y="18"/>
                        <a:pt x="5" y="21"/>
                        <a:pt x="6" y="22"/>
                      </a:cubicBezTo>
                      <a:cubicBezTo>
                        <a:pt x="7" y="24"/>
                        <a:pt x="8" y="24"/>
                        <a:pt x="10" y="24"/>
                      </a:cubicBezTo>
                      <a:cubicBezTo>
                        <a:pt x="11" y="24"/>
                        <a:pt x="13" y="24"/>
                        <a:pt x="14" y="22"/>
                      </a:cubicBezTo>
                      <a:cubicBezTo>
                        <a:pt x="15" y="21"/>
                        <a:pt x="15" y="18"/>
                        <a:pt x="15" y="1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89" name="íṩlîḋé"/>
                <p:cNvSpPr/>
                <p:nvPr/>
              </p:nvSpPr>
              <p:spPr bwMode="auto">
                <a:xfrm>
                  <a:off x="6251575" y="3683001"/>
                  <a:ext cx="58738" cy="88900"/>
                </a:xfrm>
                <a:custGeom>
                  <a:avLst/>
                  <a:gdLst>
                    <a:gd name="T0" fmla="*/ 37 w 37"/>
                    <a:gd name="T1" fmla="*/ 56 h 56"/>
                    <a:gd name="T2" fmla="*/ 29 w 37"/>
                    <a:gd name="T3" fmla="*/ 56 h 56"/>
                    <a:gd name="T4" fmla="*/ 8 w 37"/>
                    <a:gd name="T5" fmla="*/ 14 h 56"/>
                    <a:gd name="T6" fmla="*/ 8 w 37"/>
                    <a:gd name="T7" fmla="*/ 14 h 56"/>
                    <a:gd name="T8" fmla="*/ 8 w 37"/>
                    <a:gd name="T9" fmla="*/ 56 h 56"/>
                    <a:gd name="T10" fmla="*/ 0 w 37"/>
                    <a:gd name="T11" fmla="*/ 56 h 56"/>
                    <a:gd name="T12" fmla="*/ 0 w 37"/>
                    <a:gd name="T13" fmla="*/ 0 h 56"/>
                    <a:gd name="T14" fmla="*/ 8 w 37"/>
                    <a:gd name="T15" fmla="*/ 0 h 56"/>
                    <a:gd name="T16" fmla="*/ 29 w 37"/>
                    <a:gd name="T17" fmla="*/ 42 h 56"/>
                    <a:gd name="T18" fmla="*/ 29 w 37"/>
                    <a:gd name="T19" fmla="*/ 42 h 56"/>
                    <a:gd name="T20" fmla="*/ 29 w 37"/>
                    <a:gd name="T21" fmla="*/ 0 h 56"/>
                    <a:gd name="T22" fmla="*/ 37 w 37"/>
                    <a:gd name="T23" fmla="*/ 0 h 56"/>
                    <a:gd name="T24" fmla="*/ 37 w 37"/>
                    <a:gd name="T25" fmla="*/ 56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7" h="56">
                      <a:moveTo>
                        <a:pt x="37" y="56"/>
                      </a:moveTo>
                      <a:lnTo>
                        <a:pt x="29" y="56"/>
                      </a:lnTo>
                      <a:lnTo>
                        <a:pt x="8" y="14"/>
                      </a:lnTo>
                      <a:lnTo>
                        <a:pt x="8" y="14"/>
                      </a:lnTo>
                      <a:lnTo>
                        <a:pt x="8" y="56"/>
                      </a:lnTo>
                      <a:lnTo>
                        <a:pt x="0" y="56"/>
                      </a:lnTo>
                      <a:lnTo>
                        <a:pt x="0" y="0"/>
                      </a:lnTo>
                      <a:lnTo>
                        <a:pt x="8" y="0"/>
                      </a:lnTo>
                      <a:lnTo>
                        <a:pt x="29" y="42"/>
                      </a:lnTo>
                      <a:lnTo>
                        <a:pt x="29" y="42"/>
                      </a:lnTo>
                      <a:lnTo>
                        <a:pt x="29" y="0"/>
                      </a:lnTo>
                      <a:lnTo>
                        <a:pt x="37" y="0"/>
                      </a:lnTo>
                      <a:lnTo>
                        <a:pt x="37" y="5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90" name="iṡļîďè"/>
                <p:cNvSpPr/>
                <p:nvPr/>
              </p:nvSpPr>
              <p:spPr bwMode="auto">
                <a:xfrm>
                  <a:off x="6340475" y="3683001"/>
                  <a:ext cx="63500" cy="92075"/>
                </a:xfrm>
                <a:custGeom>
                  <a:avLst/>
                  <a:gdLst>
                    <a:gd name="T0" fmla="*/ 19 w 19"/>
                    <a:gd name="T1" fmla="*/ 28 h 28"/>
                    <a:gd name="T2" fmla="*/ 16 w 19"/>
                    <a:gd name="T3" fmla="*/ 28 h 28"/>
                    <a:gd name="T4" fmla="*/ 15 w 19"/>
                    <a:gd name="T5" fmla="*/ 25 h 28"/>
                    <a:gd name="T6" fmla="*/ 13 w 19"/>
                    <a:gd name="T7" fmla="*/ 27 h 28"/>
                    <a:gd name="T8" fmla="*/ 10 w 19"/>
                    <a:gd name="T9" fmla="*/ 28 h 28"/>
                    <a:gd name="T10" fmla="*/ 3 w 19"/>
                    <a:gd name="T11" fmla="*/ 24 h 28"/>
                    <a:gd name="T12" fmla="*/ 0 w 19"/>
                    <a:gd name="T13" fmla="*/ 14 h 28"/>
                    <a:gd name="T14" fmla="*/ 3 w 19"/>
                    <a:gd name="T15" fmla="*/ 3 h 28"/>
                    <a:gd name="T16" fmla="*/ 10 w 19"/>
                    <a:gd name="T17" fmla="*/ 0 h 28"/>
                    <a:gd name="T18" fmla="*/ 16 w 19"/>
                    <a:gd name="T19" fmla="*/ 2 h 28"/>
                    <a:gd name="T20" fmla="*/ 19 w 19"/>
                    <a:gd name="T21" fmla="*/ 9 h 28"/>
                    <a:gd name="T22" fmla="*/ 15 w 19"/>
                    <a:gd name="T23" fmla="*/ 9 h 28"/>
                    <a:gd name="T24" fmla="*/ 13 w 19"/>
                    <a:gd name="T25" fmla="*/ 4 h 28"/>
                    <a:gd name="T26" fmla="*/ 10 w 19"/>
                    <a:gd name="T27" fmla="*/ 3 h 28"/>
                    <a:gd name="T28" fmla="*/ 6 w 19"/>
                    <a:gd name="T29" fmla="*/ 5 h 28"/>
                    <a:gd name="T30" fmla="*/ 4 w 19"/>
                    <a:gd name="T31" fmla="*/ 14 h 28"/>
                    <a:gd name="T32" fmla="*/ 6 w 19"/>
                    <a:gd name="T33" fmla="*/ 22 h 28"/>
                    <a:gd name="T34" fmla="*/ 10 w 19"/>
                    <a:gd name="T35" fmla="*/ 24 h 28"/>
                    <a:gd name="T36" fmla="*/ 14 w 19"/>
                    <a:gd name="T37" fmla="*/ 23 h 28"/>
                    <a:gd name="T38" fmla="*/ 15 w 19"/>
                    <a:gd name="T39" fmla="*/ 18 h 28"/>
                    <a:gd name="T40" fmla="*/ 15 w 19"/>
                    <a:gd name="T41" fmla="*/ 17 h 28"/>
                    <a:gd name="T42" fmla="*/ 10 w 19"/>
                    <a:gd name="T43" fmla="*/ 17 h 28"/>
                    <a:gd name="T44" fmla="*/ 10 w 19"/>
                    <a:gd name="T45" fmla="*/ 13 h 28"/>
                    <a:gd name="T46" fmla="*/ 19 w 19"/>
                    <a:gd name="T47" fmla="*/ 13 h 28"/>
                    <a:gd name="T48" fmla="*/ 19 w 19"/>
                    <a:gd name="T49" fmla="*/ 28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19" h="28">
                      <a:moveTo>
                        <a:pt x="19" y="28"/>
                      </a:moveTo>
                      <a:cubicBezTo>
                        <a:pt x="16" y="28"/>
                        <a:pt x="16" y="28"/>
                        <a:pt x="16" y="28"/>
                      </a:cubicBezTo>
                      <a:cubicBezTo>
                        <a:pt x="15" y="25"/>
                        <a:pt x="15" y="25"/>
                        <a:pt x="15" y="25"/>
                      </a:cubicBezTo>
                      <a:cubicBezTo>
                        <a:pt x="15" y="26"/>
                        <a:pt x="14" y="26"/>
                        <a:pt x="13" y="27"/>
                      </a:cubicBezTo>
                      <a:cubicBezTo>
                        <a:pt x="12" y="27"/>
                        <a:pt x="11" y="28"/>
                        <a:pt x="10" y="28"/>
                      </a:cubicBezTo>
                      <a:cubicBezTo>
                        <a:pt x="7" y="28"/>
                        <a:pt x="5" y="26"/>
                        <a:pt x="3" y="24"/>
                      </a:cubicBezTo>
                      <a:cubicBezTo>
                        <a:pt x="1" y="22"/>
                        <a:pt x="0" y="19"/>
                        <a:pt x="0" y="14"/>
                      </a:cubicBezTo>
                      <a:cubicBezTo>
                        <a:pt x="0" y="9"/>
                        <a:pt x="1" y="6"/>
                        <a:pt x="3" y="3"/>
                      </a:cubicBezTo>
                      <a:cubicBezTo>
                        <a:pt x="4" y="1"/>
                        <a:pt x="7" y="0"/>
                        <a:pt x="10" y="0"/>
                      </a:cubicBezTo>
                      <a:cubicBezTo>
                        <a:pt x="13" y="0"/>
                        <a:pt x="15" y="1"/>
                        <a:pt x="16" y="2"/>
                      </a:cubicBezTo>
                      <a:cubicBezTo>
                        <a:pt x="18" y="4"/>
                        <a:pt x="19" y="6"/>
                        <a:pt x="19" y="9"/>
                      </a:cubicBezTo>
                      <a:cubicBezTo>
                        <a:pt x="15" y="9"/>
                        <a:pt x="15" y="9"/>
                        <a:pt x="15" y="9"/>
                      </a:cubicBezTo>
                      <a:cubicBezTo>
                        <a:pt x="15" y="7"/>
                        <a:pt x="14" y="5"/>
                        <a:pt x="13" y="4"/>
                      </a:cubicBezTo>
                      <a:cubicBezTo>
                        <a:pt x="13" y="3"/>
                        <a:pt x="11" y="3"/>
                        <a:pt x="10" y="3"/>
                      </a:cubicBezTo>
                      <a:cubicBezTo>
                        <a:pt x="8" y="3"/>
                        <a:pt x="7" y="4"/>
                        <a:pt x="6" y="5"/>
                      </a:cubicBezTo>
                      <a:cubicBezTo>
                        <a:pt x="5" y="7"/>
                        <a:pt x="4" y="10"/>
                        <a:pt x="4" y="14"/>
                      </a:cubicBezTo>
                      <a:cubicBezTo>
                        <a:pt x="4" y="18"/>
                        <a:pt x="5" y="21"/>
                        <a:pt x="6" y="22"/>
                      </a:cubicBezTo>
                      <a:cubicBezTo>
                        <a:pt x="7" y="24"/>
                        <a:pt x="9" y="24"/>
                        <a:pt x="10" y="24"/>
                      </a:cubicBezTo>
                      <a:cubicBezTo>
                        <a:pt x="12" y="24"/>
                        <a:pt x="13" y="24"/>
                        <a:pt x="14" y="23"/>
                      </a:cubicBezTo>
                      <a:cubicBezTo>
                        <a:pt x="15" y="22"/>
                        <a:pt x="15" y="20"/>
                        <a:pt x="15" y="18"/>
                      </a:cubicBezTo>
                      <a:cubicBezTo>
                        <a:pt x="15" y="17"/>
                        <a:pt x="15" y="17"/>
                        <a:pt x="15" y="17"/>
                      </a:cubicBezTo>
                      <a:cubicBezTo>
                        <a:pt x="10" y="17"/>
                        <a:pt x="10" y="17"/>
                        <a:pt x="10" y="17"/>
                      </a:cubicBezTo>
                      <a:cubicBezTo>
                        <a:pt x="10" y="13"/>
                        <a:pt x="10" y="13"/>
                        <a:pt x="10" y="13"/>
                      </a:cubicBezTo>
                      <a:cubicBezTo>
                        <a:pt x="19" y="13"/>
                        <a:pt x="19" y="13"/>
                        <a:pt x="19" y="13"/>
                      </a:cubicBezTo>
                      <a:lnTo>
                        <a:pt x="19" y="2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91" name="ïṧľidé"/>
                <p:cNvSpPr/>
                <p:nvPr/>
              </p:nvSpPr>
              <p:spPr bwMode="auto">
                <a:xfrm>
                  <a:off x="6492875" y="3683001"/>
                  <a:ext cx="58738" cy="92075"/>
                </a:xfrm>
                <a:custGeom>
                  <a:avLst/>
                  <a:gdLst>
                    <a:gd name="T0" fmla="*/ 18 w 18"/>
                    <a:gd name="T1" fmla="*/ 19 h 28"/>
                    <a:gd name="T2" fmla="*/ 16 w 18"/>
                    <a:gd name="T3" fmla="*/ 25 h 28"/>
                    <a:gd name="T4" fmla="*/ 9 w 18"/>
                    <a:gd name="T5" fmla="*/ 28 h 28"/>
                    <a:gd name="T6" fmla="*/ 2 w 18"/>
                    <a:gd name="T7" fmla="*/ 25 h 28"/>
                    <a:gd name="T8" fmla="*/ 0 w 18"/>
                    <a:gd name="T9" fmla="*/ 19 h 28"/>
                    <a:gd name="T10" fmla="*/ 0 w 18"/>
                    <a:gd name="T11" fmla="*/ 0 h 28"/>
                    <a:gd name="T12" fmla="*/ 4 w 18"/>
                    <a:gd name="T13" fmla="*/ 0 h 28"/>
                    <a:gd name="T14" fmla="*/ 4 w 18"/>
                    <a:gd name="T15" fmla="*/ 19 h 28"/>
                    <a:gd name="T16" fmla="*/ 5 w 18"/>
                    <a:gd name="T17" fmla="*/ 23 h 28"/>
                    <a:gd name="T18" fmla="*/ 9 w 18"/>
                    <a:gd name="T19" fmla="*/ 24 h 28"/>
                    <a:gd name="T20" fmla="*/ 13 w 18"/>
                    <a:gd name="T21" fmla="*/ 23 h 28"/>
                    <a:gd name="T22" fmla="*/ 14 w 18"/>
                    <a:gd name="T23" fmla="*/ 19 h 28"/>
                    <a:gd name="T24" fmla="*/ 14 w 18"/>
                    <a:gd name="T25" fmla="*/ 0 h 28"/>
                    <a:gd name="T26" fmla="*/ 18 w 18"/>
                    <a:gd name="T27" fmla="*/ 0 h 28"/>
                    <a:gd name="T28" fmla="*/ 18 w 18"/>
                    <a:gd name="T29" fmla="*/ 19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8" h="28">
                      <a:moveTo>
                        <a:pt x="18" y="19"/>
                      </a:moveTo>
                      <a:cubicBezTo>
                        <a:pt x="18" y="22"/>
                        <a:pt x="18" y="24"/>
                        <a:pt x="16" y="25"/>
                      </a:cubicBezTo>
                      <a:cubicBezTo>
                        <a:pt x="15" y="27"/>
                        <a:pt x="12" y="28"/>
                        <a:pt x="9" y="28"/>
                      </a:cubicBezTo>
                      <a:cubicBezTo>
                        <a:pt x="6" y="28"/>
                        <a:pt x="4" y="27"/>
                        <a:pt x="2" y="25"/>
                      </a:cubicBezTo>
                      <a:cubicBezTo>
                        <a:pt x="1" y="24"/>
                        <a:pt x="0" y="22"/>
                        <a:pt x="0" y="1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4" y="19"/>
                        <a:pt x="4" y="19"/>
                        <a:pt x="4" y="19"/>
                      </a:cubicBezTo>
                      <a:cubicBezTo>
                        <a:pt x="4" y="21"/>
                        <a:pt x="5" y="22"/>
                        <a:pt x="5" y="23"/>
                      </a:cubicBezTo>
                      <a:cubicBezTo>
                        <a:pt x="6" y="24"/>
                        <a:pt x="8" y="24"/>
                        <a:pt x="9" y="24"/>
                      </a:cubicBezTo>
                      <a:cubicBezTo>
                        <a:pt x="11" y="24"/>
                        <a:pt x="12" y="24"/>
                        <a:pt x="13" y="23"/>
                      </a:cubicBezTo>
                      <a:cubicBezTo>
                        <a:pt x="14" y="22"/>
                        <a:pt x="14" y="21"/>
                        <a:pt x="14" y="19"/>
                      </a:cubicBezTo>
                      <a:cubicBezTo>
                        <a:pt x="14" y="0"/>
                        <a:pt x="14" y="0"/>
                        <a:pt x="14" y="0"/>
                      </a:cubicBezTo>
                      <a:cubicBezTo>
                        <a:pt x="18" y="0"/>
                        <a:pt x="18" y="0"/>
                        <a:pt x="18" y="0"/>
                      </a:cubicBezTo>
                      <a:lnTo>
                        <a:pt x="18" y="1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92" name="išļïḑê"/>
                <p:cNvSpPr/>
                <p:nvPr/>
              </p:nvSpPr>
              <p:spPr bwMode="auto">
                <a:xfrm>
                  <a:off x="6581775" y="3683001"/>
                  <a:ext cx="63500" cy="88900"/>
                </a:xfrm>
                <a:custGeom>
                  <a:avLst/>
                  <a:gdLst>
                    <a:gd name="T0" fmla="*/ 40 w 40"/>
                    <a:gd name="T1" fmla="*/ 56 h 56"/>
                    <a:gd name="T2" fmla="*/ 29 w 40"/>
                    <a:gd name="T3" fmla="*/ 56 h 56"/>
                    <a:gd name="T4" fmla="*/ 8 w 40"/>
                    <a:gd name="T5" fmla="*/ 14 h 56"/>
                    <a:gd name="T6" fmla="*/ 8 w 40"/>
                    <a:gd name="T7" fmla="*/ 14 h 56"/>
                    <a:gd name="T8" fmla="*/ 8 w 40"/>
                    <a:gd name="T9" fmla="*/ 56 h 56"/>
                    <a:gd name="T10" fmla="*/ 0 w 40"/>
                    <a:gd name="T11" fmla="*/ 56 h 56"/>
                    <a:gd name="T12" fmla="*/ 0 w 40"/>
                    <a:gd name="T13" fmla="*/ 0 h 56"/>
                    <a:gd name="T14" fmla="*/ 10 w 40"/>
                    <a:gd name="T15" fmla="*/ 0 h 56"/>
                    <a:gd name="T16" fmla="*/ 29 w 40"/>
                    <a:gd name="T17" fmla="*/ 42 h 56"/>
                    <a:gd name="T18" fmla="*/ 31 w 40"/>
                    <a:gd name="T19" fmla="*/ 42 h 56"/>
                    <a:gd name="T20" fmla="*/ 31 w 40"/>
                    <a:gd name="T21" fmla="*/ 0 h 56"/>
                    <a:gd name="T22" fmla="*/ 40 w 40"/>
                    <a:gd name="T23" fmla="*/ 0 h 56"/>
                    <a:gd name="T24" fmla="*/ 40 w 40"/>
                    <a:gd name="T25" fmla="*/ 56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0" h="56">
                      <a:moveTo>
                        <a:pt x="40" y="56"/>
                      </a:moveTo>
                      <a:lnTo>
                        <a:pt x="29" y="56"/>
                      </a:lnTo>
                      <a:lnTo>
                        <a:pt x="8" y="14"/>
                      </a:lnTo>
                      <a:lnTo>
                        <a:pt x="8" y="14"/>
                      </a:lnTo>
                      <a:lnTo>
                        <a:pt x="8" y="56"/>
                      </a:lnTo>
                      <a:lnTo>
                        <a:pt x="0" y="56"/>
                      </a:lnTo>
                      <a:lnTo>
                        <a:pt x="0" y="0"/>
                      </a:lnTo>
                      <a:lnTo>
                        <a:pt x="10" y="0"/>
                      </a:lnTo>
                      <a:lnTo>
                        <a:pt x="29" y="42"/>
                      </a:lnTo>
                      <a:lnTo>
                        <a:pt x="31" y="42"/>
                      </a:lnTo>
                      <a:lnTo>
                        <a:pt x="31" y="0"/>
                      </a:lnTo>
                      <a:lnTo>
                        <a:pt x="40" y="0"/>
                      </a:lnTo>
                      <a:lnTo>
                        <a:pt x="40" y="5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93" name="iṥḻídé"/>
                <p:cNvSpPr/>
                <p:nvPr/>
              </p:nvSpPr>
              <p:spPr bwMode="auto">
                <a:xfrm>
                  <a:off x="6697663" y="3683001"/>
                  <a:ext cx="12700" cy="88900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94" name="íṡḻidê"/>
                <p:cNvSpPr/>
                <p:nvPr/>
              </p:nvSpPr>
              <p:spPr bwMode="auto">
                <a:xfrm>
                  <a:off x="6759575" y="3683001"/>
                  <a:ext cx="69850" cy="92075"/>
                </a:xfrm>
                <a:custGeom>
                  <a:avLst/>
                  <a:gdLst>
                    <a:gd name="T0" fmla="*/ 44 w 44"/>
                    <a:gd name="T1" fmla="*/ 0 h 58"/>
                    <a:gd name="T2" fmla="*/ 25 w 44"/>
                    <a:gd name="T3" fmla="*/ 58 h 58"/>
                    <a:gd name="T4" fmla="*/ 19 w 44"/>
                    <a:gd name="T5" fmla="*/ 58 h 58"/>
                    <a:gd name="T6" fmla="*/ 0 w 44"/>
                    <a:gd name="T7" fmla="*/ 0 h 58"/>
                    <a:gd name="T8" fmla="*/ 9 w 44"/>
                    <a:gd name="T9" fmla="*/ 0 h 58"/>
                    <a:gd name="T10" fmla="*/ 21 w 44"/>
                    <a:gd name="T11" fmla="*/ 44 h 58"/>
                    <a:gd name="T12" fmla="*/ 21 w 44"/>
                    <a:gd name="T13" fmla="*/ 44 h 58"/>
                    <a:gd name="T14" fmla="*/ 36 w 44"/>
                    <a:gd name="T15" fmla="*/ 0 h 58"/>
                    <a:gd name="T16" fmla="*/ 44 w 44"/>
                    <a:gd name="T17" fmla="*/ 0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4" h="58">
                      <a:moveTo>
                        <a:pt x="44" y="0"/>
                      </a:moveTo>
                      <a:lnTo>
                        <a:pt x="25" y="58"/>
                      </a:lnTo>
                      <a:lnTo>
                        <a:pt x="19" y="58"/>
                      </a:lnTo>
                      <a:lnTo>
                        <a:pt x="0" y="0"/>
                      </a:lnTo>
                      <a:lnTo>
                        <a:pt x="9" y="0"/>
                      </a:lnTo>
                      <a:lnTo>
                        <a:pt x="21" y="44"/>
                      </a:lnTo>
                      <a:lnTo>
                        <a:pt x="21" y="44"/>
                      </a:lnTo>
                      <a:lnTo>
                        <a:pt x="36" y="0"/>
                      </a:lnTo>
                      <a:lnTo>
                        <a:pt x="4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95" name="îṧlíḍé"/>
                <p:cNvSpPr/>
                <p:nvPr/>
              </p:nvSpPr>
              <p:spPr bwMode="auto">
                <a:xfrm>
                  <a:off x="6856413" y="3683001"/>
                  <a:ext cx="58738" cy="88900"/>
                </a:xfrm>
                <a:custGeom>
                  <a:avLst/>
                  <a:gdLst>
                    <a:gd name="T0" fmla="*/ 37 w 37"/>
                    <a:gd name="T1" fmla="*/ 56 h 56"/>
                    <a:gd name="T2" fmla="*/ 0 w 37"/>
                    <a:gd name="T3" fmla="*/ 56 h 56"/>
                    <a:gd name="T4" fmla="*/ 0 w 37"/>
                    <a:gd name="T5" fmla="*/ 0 h 56"/>
                    <a:gd name="T6" fmla="*/ 35 w 37"/>
                    <a:gd name="T7" fmla="*/ 0 h 56"/>
                    <a:gd name="T8" fmla="*/ 35 w 37"/>
                    <a:gd name="T9" fmla="*/ 6 h 56"/>
                    <a:gd name="T10" fmla="*/ 8 w 37"/>
                    <a:gd name="T11" fmla="*/ 6 h 56"/>
                    <a:gd name="T12" fmla="*/ 8 w 37"/>
                    <a:gd name="T13" fmla="*/ 23 h 56"/>
                    <a:gd name="T14" fmla="*/ 33 w 37"/>
                    <a:gd name="T15" fmla="*/ 23 h 56"/>
                    <a:gd name="T16" fmla="*/ 33 w 37"/>
                    <a:gd name="T17" fmla="*/ 29 h 56"/>
                    <a:gd name="T18" fmla="*/ 8 w 37"/>
                    <a:gd name="T19" fmla="*/ 29 h 56"/>
                    <a:gd name="T20" fmla="*/ 8 w 37"/>
                    <a:gd name="T21" fmla="*/ 50 h 56"/>
                    <a:gd name="T22" fmla="*/ 37 w 37"/>
                    <a:gd name="T23" fmla="*/ 50 h 56"/>
                    <a:gd name="T24" fmla="*/ 37 w 37"/>
                    <a:gd name="T25" fmla="*/ 56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7" h="56">
                      <a:moveTo>
                        <a:pt x="37" y="56"/>
                      </a:moveTo>
                      <a:lnTo>
                        <a:pt x="0" y="56"/>
                      </a:lnTo>
                      <a:lnTo>
                        <a:pt x="0" y="0"/>
                      </a:lnTo>
                      <a:lnTo>
                        <a:pt x="35" y="0"/>
                      </a:lnTo>
                      <a:lnTo>
                        <a:pt x="35" y="6"/>
                      </a:lnTo>
                      <a:lnTo>
                        <a:pt x="8" y="6"/>
                      </a:lnTo>
                      <a:lnTo>
                        <a:pt x="8" y="23"/>
                      </a:lnTo>
                      <a:lnTo>
                        <a:pt x="33" y="23"/>
                      </a:lnTo>
                      <a:lnTo>
                        <a:pt x="33" y="29"/>
                      </a:lnTo>
                      <a:lnTo>
                        <a:pt x="8" y="29"/>
                      </a:lnTo>
                      <a:lnTo>
                        <a:pt x="8" y="50"/>
                      </a:lnTo>
                      <a:lnTo>
                        <a:pt x="37" y="50"/>
                      </a:lnTo>
                      <a:lnTo>
                        <a:pt x="37" y="5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96" name="íSļiḓê"/>
                <p:cNvSpPr/>
                <p:nvPr/>
              </p:nvSpPr>
              <p:spPr bwMode="auto">
                <a:xfrm>
                  <a:off x="6945313" y="3683001"/>
                  <a:ext cx="63500" cy="88900"/>
                </a:xfrm>
                <a:custGeom>
                  <a:avLst/>
                  <a:gdLst>
                    <a:gd name="T0" fmla="*/ 19 w 19"/>
                    <a:gd name="T1" fmla="*/ 27 h 27"/>
                    <a:gd name="T2" fmla="*/ 15 w 19"/>
                    <a:gd name="T3" fmla="*/ 27 h 27"/>
                    <a:gd name="T4" fmla="*/ 9 w 19"/>
                    <a:gd name="T5" fmla="*/ 15 h 27"/>
                    <a:gd name="T6" fmla="*/ 4 w 19"/>
                    <a:gd name="T7" fmla="*/ 15 h 27"/>
                    <a:gd name="T8" fmla="*/ 4 w 19"/>
                    <a:gd name="T9" fmla="*/ 27 h 27"/>
                    <a:gd name="T10" fmla="*/ 0 w 19"/>
                    <a:gd name="T11" fmla="*/ 27 h 27"/>
                    <a:gd name="T12" fmla="*/ 0 w 19"/>
                    <a:gd name="T13" fmla="*/ 0 h 27"/>
                    <a:gd name="T14" fmla="*/ 9 w 19"/>
                    <a:gd name="T15" fmla="*/ 0 h 27"/>
                    <a:gd name="T16" fmla="*/ 16 w 19"/>
                    <a:gd name="T17" fmla="*/ 2 h 27"/>
                    <a:gd name="T18" fmla="*/ 19 w 19"/>
                    <a:gd name="T19" fmla="*/ 8 h 27"/>
                    <a:gd name="T20" fmla="*/ 17 w 19"/>
                    <a:gd name="T21" fmla="*/ 13 h 27"/>
                    <a:gd name="T22" fmla="*/ 13 w 19"/>
                    <a:gd name="T23" fmla="*/ 15 h 27"/>
                    <a:gd name="T24" fmla="*/ 19 w 19"/>
                    <a:gd name="T25" fmla="*/ 27 h 27"/>
                    <a:gd name="T26" fmla="*/ 14 w 19"/>
                    <a:gd name="T27" fmla="*/ 8 h 27"/>
                    <a:gd name="T28" fmla="*/ 13 w 19"/>
                    <a:gd name="T29" fmla="*/ 4 h 27"/>
                    <a:gd name="T30" fmla="*/ 8 w 19"/>
                    <a:gd name="T31" fmla="*/ 3 h 27"/>
                    <a:gd name="T32" fmla="*/ 4 w 19"/>
                    <a:gd name="T33" fmla="*/ 3 h 27"/>
                    <a:gd name="T34" fmla="*/ 4 w 19"/>
                    <a:gd name="T35" fmla="*/ 12 h 27"/>
                    <a:gd name="T36" fmla="*/ 9 w 19"/>
                    <a:gd name="T37" fmla="*/ 12 h 27"/>
                    <a:gd name="T38" fmla="*/ 13 w 19"/>
                    <a:gd name="T39" fmla="*/ 11 h 27"/>
                    <a:gd name="T40" fmla="*/ 14 w 19"/>
                    <a:gd name="T41" fmla="*/ 8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9" h="27">
                      <a:moveTo>
                        <a:pt x="19" y="27"/>
                      </a:moveTo>
                      <a:cubicBezTo>
                        <a:pt x="15" y="27"/>
                        <a:pt x="15" y="27"/>
                        <a:pt x="15" y="27"/>
                      </a:cubicBezTo>
                      <a:cubicBezTo>
                        <a:pt x="9" y="15"/>
                        <a:pt x="9" y="15"/>
                        <a:pt x="9" y="15"/>
                      </a:cubicBezTo>
                      <a:cubicBezTo>
                        <a:pt x="4" y="15"/>
                        <a:pt x="4" y="15"/>
                        <a:pt x="4" y="15"/>
                      </a:cubicBezTo>
                      <a:cubicBezTo>
                        <a:pt x="4" y="27"/>
                        <a:pt x="4" y="27"/>
                        <a:pt x="4" y="27"/>
                      </a:cubicBezTo>
                      <a:cubicBezTo>
                        <a:pt x="0" y="27"/>
                        <a:pt x="0" y="27"/>
                        <a:pt x="0" y="27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9" y="0"/>
                        <a:pt x="9" y="0"/>
                        <a:pt x="9" y="0"/>
                      </a:cubicBezTo>
                      <a:cubicBezTo>
                        <a:pt x="12" y="0"/>
                        <a:pt x="14" y="1"/>
                        <a:pt x="16" y="2"/>
                      </a:cubicBezTo>
                      <a:cubicBezTo>
                        <a:pt x="18" y="3"/>
                        <a:pt x="19" y="5"/>
                        <a:pt x="19" y="8"/>
                      </a:cubicBezTo>
                      <a:cubicBezTo>
                        <a:pt x="19" y="10"/>
                        <a:pt x="18" y="12"/>
                        <a:pt x="17" y="13"/>
                      </a:cubicBezTo>
                      <a:cubicBezTo>
                        <a:pt x="16" y="14"/>
                        <a:pt x="14" y="15"/>
                        <a:pt x="13" y="15"/>
                      </a:cubicBezTo>
                      <a:cubicBezTo>
                        <a:pt x="19" y="27"/>
                        <a:pt x="19" y="27"/>
                        <a:pt x="19" y="27"/>
                      </a:cubicBezTo>
                      <a:close/>
                      <a:moveTo>
                        <a:pt x="14" y="8"/>
                      </a:moveTo>
                      <a:cubicBezTo>
                        <a:pt x="14" y="6"/>
                        <a:pt x="14" y="5"/>
                        <a:pt x="13" y="4"/>
                      </a:cubicBezTo>
                      <a:cubicBezTo>
                        <a:pt x="12" y="3"/>
                        <a:pt x="10" y="3"/>
                        <a:pt x="8" y="3"/>
                      </a:cubicBezTo>
                      <a:cubicBezTo>
                        <a:pt x="4" y="3"/>
                        <a:pt x="4" y="3"/>
                        <a:pt x="4" y="3"/>
                      </a:cubicBezTo>
                      <a:cubicBezTo>
                        <a:pt x="4" y="12"/>
                        <a:pt x="4" y="12"/>
                        <a:pt x="4" y="12"/>
                      </a:cubicBezTo>
                      <a:cubicBezTo>
                        <a:pt x="9" y="12"/>
                        <a:pt x="9" y="12"/>
                        <a:pt x="9" y="12"/>
                      </a:cubicBezTo>
                      <a:cubicBezTo>
                        <a:pt x="11" y="12"/>
                        <a:pt x="12" y="12"/>
                        <a:pt x="13" y="11"/>
                      </a:cubicBezTo>
                      <a:cubicBezTo>
                        <a:pt x="14" y="11"/>
                        <a:pt x="14" y="9"/>
                        <a:pt x="14" y="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97" name="iṧļídê"/>
                <p:cNvSpPr/>
                <p:nvPr/>
              </p:nvSpPr>
              <p:spPr bwMode="auto">
                <a:xfrm>
                  <a:off x="7034213" y="3683001"/>
                  <a:ext cx="63500" cy="92075"/>
                </a:xfrm>
                <a:custGeom>
                  <a:avLst/>
                  <a:gdLst>
                    <a:gd name="T0" fmla="*/ 19 w 19"/>
                    <a:gd name="T1" fmla="*/ 20 h 28"/>
                    <a:gd name="T2" fmla="*/ 17 w 19"/>
                    <a:gd name="T3" fmla="*/ 25 h 28"/>
                    <a:gd name="T4" fmla="*/ 10 w 19"/>
                    <a:gd name="T5" fmla="*/ 28 h 28"/>
                    <a:gd name="T6" fmla="*/ 3 w 19"/>
                    <a:gd name="T7" fmla="*/ 25 h 28"/>
                    <a:gd name="T8" fmla="*/ 0 w 19"/>
                    <a:gd name="T9" fmla="*/ 20 h 28"/>
                    <a:gd name="T10" fmla="*/ 0 w 19"/>
                    <a:gd name="T11" fmla="*/ 19 h 28"/>
                    <a:gd name="T12" fmla="*/ 4 w 19"/>
                    <a:gd name="T13" fmla="*/ 19 h 28"/>
                    <a:gd name="T14" fmla="*/ 4 w 19"/>
                    <a:gd name="T15" fmla="*/ 20 h 28"/>
                    <a:gd name="T16" fmla="*/ 6 w 19"/>
                    <a:gd name="T17" fmla="*/ 23 h 28"/>
                    <a:gd name="T18" fmla="*/ 10 w 19"/>
                    <a:gd name="T19" fmla="*/ 24 h 28"/>
                    <a:gd name="T20" fmla="*/ 14 w 19"/>
                    <a:gd name="T21" fmla="*/ 23 h 28"/>
                    <a:gd name="T22" fmla="*/ 15 w 19"/>
                    <a:gd name="T23" fmla="*/ 20 h 28"/>
                    <a:gd name="T24" fmla="*/ 13 w 19"/>
                    <a:gd name="T25" fmla="*/ 17 h 28"/>
                    <a:gd name="T26" fmla="*/ 9 w 19"/>
                    <a:gd name="T27" fmla="*/ 14 h 28"/>
                    <a:gd name="T28" fmla="*/ 3 w 19"/>
                    <a:gd name="T29" fmla="*/ 11 h 28"/>
                    <a:gd name="T30" fmla="*/ 1 w 19"/>
                    <a:gd name="T31" fmla="*/ 7 h 28"/>
                    <a:gd name="T32" fmla="*/ 3 w 19"/>
                    <a:gd name="T33" fmla="*/ 2 h 28"/>
                    <a:gd name="T34" fmla="*/ 10 w 19"/>
                    <a:gd name="T35" fmla="*/ 0 h 28"/>
                    <a:gd name="T36" fmla="*/ 16 w 19"/>
                    <a:gd name="T37" fmla="*/ 2 h 28"/>
                    <a:gd name="T38" fmla="*/ 18 w 19"/>
                    <a:gd name="T39" fmla="*/ 7 h 28"/>
                    <a:gd name="T40" fmla="*/ 14 w 19"/>
                    <a:gd name="T41" fmla="*/ 7 h 28"/>
                    <a:gd name="T42" fmla="*/ 13 w 19"/>
                    <a:gd name="T43" fmla="*/ 4 h 28"/>
                    <a:gd name="T44" fmla="*/ 10 w 19"/>
                    <a:gd name="T45" fmla="*/ 3 h 28"/>
                    <a:gd name="T46" fmla="*/ 6 w 19"/>
                    <a:gd name="T47" fmla="*/ 4 h 28"/>
                    <a:gd name="T48" fmla="*/ 5 w 19"/>
                    <a:gd name="T49" fmla="*/ 7 h 28"/>
                    <a:gd name="T50" fmla="*/ 6 w 19"/>
                    <a:gd name="T51" fmla="*/ 9 h 28"/>
                    <a:gd name="T52" fmla="*/ 11 w 19"/>
                    <a:gd name="T53" fmla="*/ 12 h 28"/>
                    <a:gd name="T54" fmla="*/ 17 w 19"/>
                    <a:gd name="T55" fmla="*/ 15 h 28"/>
                    <a:gd name="T56" fmla="*/ 19 w 19"/>
                    <a:gd name="T57" fmla="*/ 20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19" h="28">
                      <a:moveTo>
                        <a:pt x="19" y="20"/>
                      </a:moveTo>
                      <a:cubicBezTo>
                        <a:pt x="19" y="22"/>
                        <a:pt x="18" y="24"/>
                        <a:pt x="17" y="25"/>
                      </a:cubicBezTo>
                      <a:cubicBezTo>
                        <a:pt x="15" y="27"/>
                        <a:pt x="13" y="28"/>
                        <a:pt x="10" y="28"/>
                      </a:cubicBezTo>
                      <a:cubicBezTo>
                        <a:pt x="7" y="28"/>
                        <a:pt x="4" y="27"/>
                        <a:pt x="3" y="25"/>
                      </a:cubicBezTo>
                      <a:cubicBezTo>
                        <a:pt x="1" y="24"/>
                        <a:pt x="0" y="22"/>
                        <a:pt x="0" y="20"/>
                      </a:cubicBezTo>
                      <a:cubicBezTo>
                        <a:pt x="0" y="19"/>
                        <a:pt x="0" y="19"/>
                        <a:pt x="0" y="19"/>
                      </a:cubicBezTo>
                      <a:cubicBezTo>
                        <a:pt x="4" y="19"/>
                        <a:pt x="4" y="19"/>
                        <a:pt x="4" y="19"/>
                      </a:cubicBezTo>
                      <a:cubicBezTo>
                        <a:pt x="4" y="20"/>
                        <a:pt x="4" y="20"/>
                        <a:pt x="4" y="20"/>
                      </a:cubicBezTo>
                      <a:cubicBezTo>
                        <a:pt x="4" y="21"/>
                        <a:pt x="5" y="22"/>
                        <a:pt x="6" y="23"/>
                      </a:cubicBezTo>
                      <a:cubicBezTo>
                        <a:pt x="7" y="24"/>
                        <a:pt x="8" y="24"/>
                        <a:pt x="10" y="24"/>
                      </a:cubicBezTo>
                      <a:cubicBezTo>
                        <a:pt x="11" y="24"/>
                        <a:pt x="13" y="24"/>
                        <a:pt x="14" y="23"/>
                      </a:cubicBezTo>
                      <a:cubicBezTo>
                        <a:pt x="15" y="22"/>
                        <a:pt x="15" y="21"/>
                        <a:pt x="15" y="20"/>
                      </a:cubicBezTo>
                      <a:cubicBezTo>
                        <a:pt x="15" y="19"/>
                        <a:pt x="15" y="18"/>
                        <a:pt x="13" y="17"/>
                      </a:cubicBezTo>
                      <a:cubicBezTo>
                        <a:pt x="12" y="16"/>
                        <a:pt x="11" y="15"/>
                        <a:pt x="9" y="14"/>
                      </a:cubicBezTo>
                      <a:cubicBezTo>
                        <a:pt x="6" y="13"/>
                        <a:pt x="4" y="12"/>
                        <a:pt x="3" y="11"/>
                      </a:cubicBezTo>
                      <a:cubicBezTo>
                        <a:pt x="1" y="10"/>
                        <a:pt x="1" y="9"/>
                        <a:pt x="1" y="7"/>
                      </a:cubicBezTo>
                      <a:cubicBezTo>
                        <a:pt x="1" y="5"/>
                        <a:pt x="2" y="3"/>
                        <a:pt x="3" y="2"/>
                      </a:cubicBezTo>
                      <a:cubicBezTo>
                        <a:pt x="5" y="0"/>
                        <a:pt x="7" y="0"/>
                        <a:pt x="10" y="0"/>
                      </a:cubicBezTo>
                      <a:cubicBezTo>
                        <a:pt x="13" y="0"/>
                        <a:pt x="15" y="0"/>
                        <a:pt x="16" y="2"/>
                      </a:cubicBezTo>
                      <a:cubicBezTo>
                        <a:pt x="18" y="4"/>
                        <a:pt x="18" y="5"/>
                        <a:pt x="18" y="7"/>
                      </a:cubicBezTo>
                      <a:cubicBezTo>
                        <a:pt x="14" y="7"/>
                        <a:pt x="14" y="7"/>
                        <a:pt x="14" y="7"/>
                      </a:cubicBezTo>
                      <a:cubicBezTo>
                        <a:pt x="14" y="6"/>
                        <a:pt x="14" y="5"/>
                        <a:pt x="13" y="4"/>
                      </a:cubicBezTo>
                      <a:cubicBezTo>
                        <a:pt x="12" y="3"/>
                        <a:pt x="11" y="3"/>
                        <a:pt x="10" y="3"/>
                      </a:cubicBezTo>
                      <a:cubicBezTo>
                        <a:pt x="8" y="3"/>
                        <a:pt x="7" y="3"/>
                        <a:pt x="6" y="4"/>
                      </a:cubicBezTo>
                      <a:cubicBezTo>
                        <a:pt x="5" y="5"/>
                        <a:pt x="5" y="5"/>
                        <a:pt x="5" y="7"/>
                      </a:cubicBezTo>
                      <a:cubicBezTo>
                        <a:pt x="5" y="8"/>
                        <a:pt x="5" y="8"/>
                        <a:pt x="6" y="9"/>
                      </a:cubicBezTo>
                      <a:cubicBezTo>
                        <a:pt x="7" y="10"/>
                        <a:pt x="8" y="11"/>
                        <a:pt x="11" y="12"/>
                      </a:cubicBezTo>
                      <a:cubicBezTo>
                        <a:pt x="14" y="13"/>
                        <a:pt x="16" y="14"/>
                        <a:pt x="17" y="15"/>
                      </a:cubicBezTo>
                      <a:cubicBezTo>
                        <a:pt x="18" y="16"/>
                        <a:pt x="19" y="18"/>
                        <a:pt x="19" y="2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98" name="íṩḻíḑé"/>
                <p:cNvSpPr/>
                <p:nvPr/>
              </p:nvSpPr>
              <p:spPr bwMode="auto">
                <a:xfrm>
                  <a:off x="7150100" y="3683001"/>
                  <a:ext cx="12700" cy="88900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99" name="ïṣlïḋè"/>
                <p:cNvSpPr/>
                <p:nvPr/>
              </p:nvSpPr>
              <p:spPr bwMode="auto">
                <a:xfrm>
                  <a:off x="7216775" y="3683001"/>
                  <a:ext cx="61913" cy="88900"/>
                </a:xfrm>
                <a:custGeom>
                  <a:avLst/>
                  <a:gdLst>
                    <a:gd name="T0" fmla="*/ 39 w 39"/>
                    <a:gd name="T1" fmla="*/ 6 h 56"/>
                    <a:gd name="T2" fmla="*/ 25 w 39"/>
                    <a:gd name="T3" fmla="*/ 6 h 56"/>
                    <a:gd name="T4" fmla="*/ 25 w 39"/>
                    <a:gd name="T5" fmla="*/ 56 h 56"/>
                    <a:gd name="T6" fmla="*/ 14 w 39"/>
                    <a:gd name="T7" fmla="*/ 56 h 56"/>
                    <a:gd name="T8" fmla="*/ 14 w 39"/>
                    <a:gd name="T9" fmla="*/ 6 h 56"/>
                    <a:gd name="T10" fmla="*/ 0 w 39"/>
                    <a:gd name="T11" fmla="*/ 6 h 56"/>
                    <a:gd name="T12" fmla="*/ 0 w 39"/>
                    <a:gd name="T13" fmla="*/ 0 h 56"/>
                    <a:gd name="T14" fmla="*/ 39 w 39"/>
                    <a:gd name="T15" fmla="*/ 0 h 56"/>
                    <a:gd name="T16" fmla="*/ 39 w 39"/>
                    <a:gd name="T17" fmla="*/ 6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9" h="56">
                      <a:moveTo>
                        <a:pt x="39" y="6"/>
                      </a:moveTo>
                      <a:lnTo>
                        <a:pt x="25" y="6"/>
                      </a:lnTo>
                      <a:lnTo>
                        <a:pt x="25" y="56"/>
                      </a:lnTo>
                      <a:lnTo>
                        <a:pt x="14" y="56"/>
                      </a:lnTo>
                      <a:lnTo>
                        <a:pt x="14" y="6"/>
                      </a:lnTo>
                      <a:lnTo>
                        <a:pt x="0" y="6"/>
                      </a:lnTo>
                      <a:lnTo>
                        <a:pt x="0" y="0"/>
                      </a:lnTo>
                      <a:lnTo>
                        <a:pt x="39" y="0"/>
                      </a:lnTo>
                      <a:lnTo>
                        <a:pt x="39" y="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00" name="îṣḷîḑe"/>
                <p:cNvSpPr/>
                <p:nvPr/>
              </p:nvSpPr>
              <p:spPr bwMode="auto">
                <a:xfrm>
                  <a:off x="7302500" y="3683001"/>
                  <a:ext cx="69850" cy="88900"/>
                </a:xfrm>
                <a:custGeom>
                  <a:avLst/>
                  <a:gdLst>
                    <a:gd name="T0" fmla="*/ 44 w 44"/>
                    <a:gd name="T1" fmla="*/ 0 h 56"/>
                    <a:gd name="T2" fmla="*/ 27 w 44"/>
                    <a:gd name="T3" fmla="*/ 31 h 56"/>
                    <a:gd name="T4" fmla="*/ 27 w 44"/>
                    <a:gd name="T5" fmla="*/ 56 h 56"/>
                    <a:gd name="T6" fmla="*/ 19 w 44"/>
                    <a:gd name="T7" fmla="*/ 56 h 56"/>
                    <a:gd name="T8" fmla="*/ 19 w 44"/>
                    <a:gd name="T9" fmla="*/ 31 h 56"/>
                    <a:gd name="T10" fmla="*/ 0 w 44"/>
                    <a:gd name="T11" fmla="*/ 0 h 56"/>
                    <a:gd name="T12" fmla="*/ 10 w 44"/>
                    <a:gd name="T13" fmla="*/ 0 h 56"/>
                    <a:gd name="T14" fmla="*/ 23 w 44"/>
                    <a:gd name="T15" fmla="*/ 25 h 56"/>
                    <a:gd name="T16" fmla="*/ 23 w 44"/>
                    <a:gd name="T17" fmla="*/ 25 h 56"/>
                    <a:gd name="T18" fmla="*/ 35 w 44"/>
                    <a:gd name="T19" fmla="*/ 0 h 56"/>
                    <a:gd name="T20" fmla="*/ 44 w 44"/>
                    <a:gd name="T21" fmla="*/ 0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44" h="56">
                      <a:moveTo>
                        <a:pt x="44" y="0"/>
                      </a:moveTo>
                      <a:lnTo>
                        <a:pt x="27" y="31"/>
                      </a:lnTo>
                      <a:lnTo>
                        <a:pt x="27" y="56"/>
                      </a:lnTo>
                      <a:lnTo>
                        <a:pt x="19" y="56"/>
                      </a:lnTo>
                      <a:lnTo>
                        <a:pt x="19" y="31"/>
                      </a:lnTo>
                      <a:lnTo>
                        <a:pt x="0" y="0"/>
                      </a:lnTo>
                      <a:lnTo>
                        <a:pt x="10" y="0"/>
                      </a:lnTo>
                      <a:lnTo>
                        <a:pt x="23" y="25"/>
                      </a:lnTo>
                      <a:lnTo>
                        <a:pt x="23" y="25"/>
                      </a:lnTo>
                      <a:lnTo>
                        <a:pt x="35" y="0"/>
                      </a:lnTo>
                      <a:lnTo>
                        <a:pt x="4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</p:grpSp>
        </p:grpSp>
      </p:grpSp>
      <p:sp>
        <p:nvSpPr>
          <p:cNvPr id="207" name="文本占位符 71"/>
          <p:cNvSpPr>
            <a:spLocks noGrp="1"/>
          </p:cNvSpPr>
          <p:nvPr>
            <p:ph type="body" sz="quarter" idx="16" hasCustomPrompt="1"/>
          </p:nvPr>
        </p:nvSpPr>
        <p:spPr>
          <a:xfrm>
            <a:off x="495301" y="564713"/>
            <a:ext cx="4616648" cy="202491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spAutoFit/>
          </a:bodyPr>
          <a:lstStyle>
            <a:lvl1pPr marL="0" indent="0">
              <a:buNone/>
              <a:defRPr lang="zh-CN" altLang="en-US" sz="1200" b="1" dirty="0" smtClean="0">
                <a:solidFill>
                  <a:schemeClr val="bg1">
                    <a:lumMod val="75000"/>
                  </a:schemeClr>
                </a:solidFill>
                <a:cs typeface="+mn-ea"/>
              </a:defRPr>
            </a:lvl1pPr>
          </a:lstStyle>
          <a:p>
            <a:pPr marL="171450" lvl="0" indent="-171450">
              <a:lnSpc>
                <a:spcPct val="120000"/>
              </a:lnSpc>
            </a:pPr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文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6116D-CE5F-4888-8D51-6EEBF43B27D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A879B-C656-49A3-9152-FB05D1AEECAE}" type="slidenum">
              <a:rPr lang="zh-CN" altLang="en-US" smtClean="0"/>
            </a:fld>
            <a:endParaRPr lang="zh-CN" altLang="en-US"/>
          </a:p>
        </p:txBody>
      </p:sp>
      <p:sp>
        <p:nvSpPr>
          <p:cNvPr id="75" name="平行四边形 74"/>
          <p:cNvSpPr/>
          <p:nvPr userDrawn="1"/>
        </p:nvSpPr>
        <p:spPr>
          <a:xfrm>
            <a:off x="148590" y="305337"/>
            <a:ext cx="693420" cy="256596"/>
          </a:xfrm>
          <a:prstGeom prst="parallelogram">
            <a:avLst>
              <a:gd name="adj" fmla="val 25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 sz="1050">
              <a:cs typeface="+mn-ea"/>
              <a:sym typeface="+mn-lt"/>
            </a:endParaRPr>
          </a:p>
        </p:txBody>
      </p:sp>
      <p:sp>
        <p:nvSpPr>
          <p:cNvPr id="76" name="标题 10"/>
          <p:cNvSpPr>
            <a:spLocks noGrp="1"/>
          </p:cNvSpPr>
          <p:nvPr>
            <p:ph type="title"/>
          </p:nvPr>
        </p:nvSpPr>
        <p:spPr>
          <a:xfrm>
            <a:off x="495301" y="118231"/>
            <a:ext cx="4616648" cy="506293"/>
          </a:xfrm>
          <a:prstGeom prst="rect">
            <a:avLst/>
          </a:prstGeom>
          <a:noFill/>
        </p:spPr>
        <p:txBody>
          <a:bodyPr vert="horz" wrap="none" lIns="0" tIns="0" rIns="0" bIns="0" rtlCol="0" anchor="ctr">
            <a:normAutofit/>
          </a:bodyPr>
          <a:lstStyle>
            <a:lvl1pPr>
              <a:defRPr lang="zh-CN" altLang="en-US" sz="3000" b="1" dirty="0">
                <a:latin typeface="+mn-lt"/>
                <a:ea typeface="+mn-ea"/>
                <a:cs typeface="+mn-ea"/>
              </a:defRPr>
            </a:lvl1pPr>
          </a:lstStyle>
          <a:p>
            <a:pPr marL="0" lvl="0">
              <a:lnSpc>
                <a:spcPct val="120000"/>
              </a:lnSpc>
            </a:pPr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grpSp>
        <p:nvGrpSpPr>
          <p:cNvPr id="77" name="组合 76"/>
          <p:cNvGrpSpPr/>
          <p:nvPr userDrawn="1"/>
        </p:nvGrpSpPr>
        <p:grpSpPr>
          <a:xfrm>
            <a:off x="7885120" y="207662"/>
            <a:ext cx="1258880" cy="429921"/>
            <a:chOff x="10513493" y="243589"/>
            <a:chExt cx="1678507" cy="573228"/>
          </a:xfrm>
        </p:grpSpPr>
        <p:sp>
          <p:nvSpPr>
            <p:cNvPr id="78" name="任意多边形: 形状 77"/>
            <p:cNvSpPr/>
            <p:nvPr userDrawn="1"/>
          </p:nvSpPr>
          <p:spPr>
            <a:xfrm>
              <a:off x="10513493" y="243589"/>
              <a:ext cx="1678507" cy="573228"/>
            </a:xfrm>
            <a:custGeom>
              <a:avLst/>
              <a:gdLst>
                <a:gd name="connsiteX0" fmla="*/ 83399 w 1678507"/>
                <a:gd name="connsiteY0" fmla="*/ 0 h 573228"/>
                <a:gd name="connsiteX1" fmla="*/ 1678507 w 1678507"/>
                <a:gd name="connsiteY1" fmla="*/ 0 h 573228"/>
                <a:gd name="connsiteX2" fmla="*/ 1678507 w 1678507"/>
                <a:gd name="connsiteY2" fmla="*/ 573228 h 573228"/>
                <a:gd name="connsiteX3" fmla="*/ 0 w 1678507"/>
                <a:gd name="connsiteY3" fmla="*/ 573228 h 573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8507" h="573228">
                  <a:moveTo>
                    <a:pt x="83399" y="0"/>
                  </a:moveTo>
                  <a:lnTo>
                    <a:pt x="1678507" y="0"/>
                  </a:lnTo>
                  <a:lnTo>
                    <a:pt x="1678507" y="573228"/>
                  </a:lnTo>
                  <a:lnTo>
                    <a:pt x="0" y="57322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lnSpc>
                  <a:spcPct val="120000"/>
                </a:lnSpc>
              </a:pPr>
              <a:endParaRPr lang="zh-CN" altLang="en-US" sz="1050" dirty="0">
                <a:cs typeface="+mn-ea"/>
                <a:sym typeface="+mn-lt"/>
              </a:endParaRPr>
            </a:p>
          </p:txBody>
        </p:sp>
        <p:grpSp>
          <p:nvGrpSpPr>
            <p:cNvPr id="79" name="ba3e13bc-cc22-40db-8abb-361298693e2c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  <p:cNvGrpSpPr>
              <a:grpSpLocks noChangeAspect="1"/>
            </p:cNvGrpSpPr>
            <p:nvPr userDrawn="1">
              <p:custDataLst>
                <p:tags r:id="rId2"/>
              </p:custDataLst>
            </p:nvPr>
          </p:nvGrpSpPr>
          <p:grpSpPr>
            <a:xfrm>
              <a:off x="10764993" y="322121"/>
              <a:ext cx="1259367" cy="366473"/>
              <a:chOff x="2866708" y="2481344"/>
              <a:chExt cx="6458593" cy="1879440"/>
            </a:xfrm>
            <a:solidFill>
              <a:schemeClr val="bg1"/>
            </a:solidFill>
          </p:grpSpPr>
          <p:grpSp>
            <p:nvGrpSpPr>
              <p:cNvPr id="80" name="işļïḋé"/>
              <p:cNvGrpSpPr/>
              <p:nvPr/>
            </p:nvGrpSpPr>
            <p:grpSpPr>
              <a:xfrm>
                <a:off x="2866708" y="2604783"/>
                <a:ext cx="1724148" cy="1756001"/>
                <a:chOff x="4810125" y="3095626"/>
                <a:chExt cx="687388" cy="700088"/>
              </a:xfrm>
              <a:grpFill/>
            </p:grpSpPr>
            <p:sp>
              <p:nvSpPr>
                <p:cNvPr id="109" name="îṥḷïḑe"/>
                <p:cNvSpPr/>
                <p:nvPr/>
              </p:nvSpPr>
              <p:spPr bwMode="auto">
                <a:xfrm>
                  <a:off x="4810125" y="3095626"/>
                  <a:ext cx="687388" cy="700088"/>
                </a:xfrm>
                <a:custGeom>
                  <a:avLst/>
                  <a:gdLst>
                    <a:gd name="T0" fmla="*/ 104 w 208"/>
                    <a:gd name="T1" fmla="*/ 207 h 210"/>
                    <a:gd name="T2" fmla="*/ 4 w 208"/>
                    <a:gd name="T3" fmla="*/ 105 h 210"/>
                    <a:gd name="T4" fmla="*/ 104 w 208"/>
                    <a:gd name="T5" fmla="*/ 4 h 210"/>
                    <a:gd name="T6" fmla="*/ 204 w 208"/>
                    <a:gd name="T7" fmla="*/ 105 h 210"/>
                    <a:gd name="T8" fmla="*/ 104 w 208"/>
                    <a:gd name="T9" fmla="*/ 207 h 210"/>
                    <a:gd name="T10" fmla="*/ 104 w 208"/>
                    <a:gd name="T11" fmla="*/ 0 h 210"/>
                    <a:gd name="T12" fmla="*/ 0 w 208"/>
                    <a:gd name="T13" fmla="*/ 105 h 210"/>
                    <a:gd name="T14" fmla="*/ 104 w 208"/>
                    <a:gd name="T15" fmla="*/ 210 h 210"/>
                    <a:gd name="T16" fmla="*/ 208 w 208"/>
                    <a:gd name="T17" fmla="*/ 105 h 210"/>
                    <a:gd name="T18" fmla="*/ 104 w 208"/>
                    <a:gd name="T19" fmla="*/ 0 h 2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08" h="210">
                      <a:moveTo>
                        <a:pt x="104" y="207"/>
                      </a:moveTo>
                      <a:cubicBezTo>
                        <a:pt x="49" y="207"/>
                        <a:pt x="4" y="161"/>
                        <a:pt x="4" y="105"/>
                      </a:cubicBezTo>
                      <a:cubicBezTo>
                        <a:pt x="4" y="49"/>
                        <a:pt x="49" y="4"/>
                        <a:pt x="104" y="4"/>
                      </a:cubicBezTo>
                      <a:cubicBezTo>
                        <a:pt x="159" y="4"/>
                        <a:pt x="204" y="49"/>
                        <a:pt x="204" y="105"/>
                      </a:cubicBezTo>
                      <a:cubicBezTo>
                        <a:pt x="204" y="161"/>
                        <a:pt x="159" y="207"/>
                        <a:pt x="104" y="207"/>
                      </a:cubicBezTo>
                      <a:close/>
                      <a:moveTo>
                        <a:pt x="104" y="0"/>
                      </a:moveTo>
                      <a:cubicBezTo>
                        <a:pt x="47" y="0"/>
                        <a:pt x="0" y="47"/>
                        <a:pt x="0" y="105"/>
                      </a:cubicBezTo>
                      <a:cubicBezTo>
                        <a:pt x="0" y="163"/>
                        <a:pt x="47" y="210"/>
                        <a:pt x="104" y="210"/>
                      </a:cubicBezTo>
                      <a:cubicBezTo>
                        <a:pt x="161" y="210"/>
                        <a:pt x="208" y="163"/>
                        <a:pt x="208" y="105"/>
                      </a:cubicBezTo>
                      <a:cubicBezTo>
                        <a:pt x="208" y="47"/>
                        <a:pt x="161" y="0"/>
                        <a:pt x="10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10" name="îś1îḑê"/>
                <p:cNvSpPr/>
                <p:nvPr/>
              </p:nvSpPr>
              <p:spPr bwMode="auto">
                <a:xfrm>
                  <a:off x="5384800" y="3559176"/>
                  <a:ext cx="46038" cy="30163"/>
                </a:xfrm>
                <a:custGeom>
                  <a:avLst/>
                  <a:gdLst>
                    <a:gd name="T0" fmla="*/ 29 w 29"/>
                    <a:gd name="T1" fmla="*/ 13 h 19"/>
                    <a:gd name="T2" fmla="*/ 27 w 29"/>
                    <a:gd name="T3" fmla="*/ 19 h 19"/>
                    <a:gd name="T4" fmla="*/ 0 w 29"/>
                    <a:gd name="T5" fmla="*/ 6 h 19"/>
                    <a:gd name="T6" fmla="*/ 4 w 29"/>
                    <a:gd name="T7" fmla="*/ 0 h 19"/>
                    <a:gd name="T8" fmla="*/ 29 w 29"/>
                    <a:gd name="T9" fmla="*/ 13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19">
                      <a:moveTo>
                        <a:pt x="29" y="13"/>
                      </a:moveTo>
                      <a:lnTo>
                        <a:pt x="27" y="19"/>
                      </a:lnTo>
                      <a:lnTo>
                        <a:pt x="0" y="6"/>
                      </a:lnTo>
                      <a:lnTo>
                        <a:pt x="4" y="0"/>
                      </a:lnTo>
                      <a:lnTo>
                        <a:pt x="29" y="1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11" name="ïṧ1íḍè"/>
                <p:cNvSpPr/>
                <p:nvPr/>
              </p:nvSpPr>
              <p:spPr bwMode="auto">
                <a:xfrm>
                  <a:off x="5405438" y="3479801"/>
                  <a:ext cx="49213" cy="42863"/>
                </a:xfrm>
                <a:custGeom>
                  <a:avLst/>
                  <a:gdLst>
                    <a:gd name="T0" fmla="*/ 31 w 31"/>
                    <a:gd name="T1" fmla="*/ 14 h 27"/>
                    <a:gd name="T2" fmla="*/ 29 w 31"/>
                    <a:gd name="T3" fmla="*/ 21 h 27"/>
                    <a:gd name="T4" fmla="*/ 19 w 31"/>
                    <a:gd name="T5" fmla="*/ 18 h 27"/>
                    <a:gd name="T6" fmla="*/ 0 w 31"/>
                    <a:gd name="T7" fmla="*/ 27 h 27"/>
                    <a:gd name="T8" fmla="*/ 2 w 31"/>
                    <a:gd name="T9" fmla="*/ 18 h 27"/>
                    <a:gd name="T10" fmla="*/ 14 w 31"/>
                    <a:gd name="T11" fmla="*/ 14 h 27"/>
                    <a:gd name="T12" fmla="*/ 4 w 31"/>
                    <a:gd name="T13" fmla="*/ 6 h 27"/>
                    <a:gd name="T14" fmla="*/ 4 w 31"/>
                    <a:gd name="T15" fmla="*/ 0 h 27"/>
                    <a:gd name="T16" fmla="*/ 19 w 31"/>
                    <a:gd name="T17" fmla="*/ 12 h 27"/>
                    <a:gd name="T18" fmla="*/ 31 w 31"/>
                    <a:gd name="T19" fmla="*/ 14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1" h="27">
                      <a:moveTo>
                        <a:pt x="31" y="14"/>
                      </a:moveTo>
                      <a:lnTo>
                        <a:pt x="29" y="21"/>
                      </a:lnTo>
                      <a:lnTo>
                        <a:pt x="19" y="18"/>
                      </a:lnTo>
                      <a:lnTo>
                        <a:pt x="0" y="27"/>
                      </a:lnTo>
                      <a:lnTo>
                        <a:pt x="2" y="18"/>
                      </a:lnTo>
                      <a:lnTo>
                        <a:pt x="14" y="14"/>
                      </a:lnTo>
                      <a:lnTo>
                        <a:pt x="4" y="6"/>
                      </a:lnTo>
                      <a:lnTo>
                        <a:pt x="4" y="0"/>
                      </a:lnTo>
                      <a:lnTo>
                        <a:pt x="19" y="12"/>
                      </a:lnTo>
                      <a:lnTo>
                        <a:pt x="31" y="1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12" name="íš1íḓè"/>
                <p:cNvSpPr/>
                <p:nvPr/>
              </p:nvSpPr>
              <p:spPr bwMode="auto">
                <a:xfrm>
                  <a:off x="5391150" y="3522663"/>
                  <a:ext cx="50800" cy="36513"/>
                </a:xfrm>
                <a:custGeom>
                  <a:avLst/>
                  <a:gdLst>
                    <a:gd name="T0" fmla="*/ 32 w 32"/>
                    <a:gd name="T1" fmla="*/ 17 h 23"/>
                    <a:gd name="T2" fmla="*/ 32 w 32"/>
                    <a:gd name="T3" fmla="*/ 23 h 23"/>
                    <a:gd name="T4" fmla="*/ 9 w 32"/>
                    <a:gd name="T5" fmla="*/ 15 h 23"/>
                    <a:gd name="T6" fmla="*/ 7 w 32"/>
                    <a:gd name="T7" fmla="*/ 23 h 23"/>
                    <a:gd name="T8" fmla="*/ 0 w 32"/>
                    <a:gd name="T9" fmla="*/ 21 h 23"/>
                    <a:gd name="T10" fmla="*/ 9 w 32"/>
                    <a:gd name="T11" fmla="*/ 0 h 23"/>
                    <a:gd name="T12" fmla="*/ 13 w 32"/>
                    <a:gd name="T13" fmla="*/ 2 h 23"/>
                    <a:gd name="T14" fmla="*/ 11 w 32"/>
                    <a:gd name="T15" fmla="*/ 8 h 23"/>
                    <a:gd name="T16" fmla="*/ 32 w 32"/>
                    <a:gd name="T17" fmla="*/ 17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2" h="23">
                      <a:moveTo>
                        <a:pt x="32" y="17"/>
                      </a:moveTo>
                      <a:lnTo>
                        <a:pt x="32" y="23"/>
                      </a:lnTo>
                      <a:lnTo>
                        <a:pt x="9" y="15"/>
                      </a:lnTo>
                      <a:lnTo>
                        <a:pt x="7" y="23"/>
                      </a:lnTo>
                      <a:lnTo>
                        <a:pt x="0" y="21"/>
                      </a:lnTo>
                      <a:lnTo>
                        <a:pt x="9" y="0"/>
                      </a:lnTo>
                      <a:lnTo>
                        <a:pt x="13" y="2"/>
                      </a:lnTo>
                      <a:lnTo>
                        <a:pt x="11" y="8"/>
                      </a:lnTo>
                      <a:lnTo>
                        <a:pt x="32" y="1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 dirty="0">
                    <a:cs typeface="+mn-ea"/>
                    <a:sym typeface="+mn-lt"/>
                  </a:endParaRPr>
                </a:p>
              </p:txBody>
            </p:sp>
            <p:sp>
              <p:nvSpPr>
                <p:cNvPr id="113" name="îṡḻîḑé"/>
                <p:cNvSpPr/>
                <p:nvPr/>
              </p:nvSpPr>
              <p:spPr bwMode="auto">
                <a:xfrm>
                  <a:off x="5368925" y="3579813"/>
                  <a:ext cx="46038" cy="46038"/>
                </a:xfrm>
                <a:custGeom>
                  <a:avLst/>
                  <a:gdLst>
                    <a:gd name="T0" fmla="*/ 0 w 14"/>
                    <a:gd name="T1" fmla="*/ 6 h 14"/>
                    <a:gd name="T2" fmla="*/ 1 w 14"/>
                    <a:gd name="T3" fmla="*/ 3 h 14"/>
                    <a:gd name="T4" fmla="*/ 4 w 14"/>
                    <a:gd name="T5" fmla="*/ 1 h 14"/>
                    <a:gd name="T6" fmla="*/ 8 w 14"/>
                    <a:gd name="T7" fmla="*/ 1 h 14"/>
                    <a:gd name="T8" fmla="*/ 6 w 14"/>
                    <a:gd name="T9" fmla="*/ 4 h 14"/>
                    <a:gd name="T10" fmla="*/ 5 w 14"/>
                    <a:gd name="T11" fmla="*/ 3 h 14"/>
                    <a:gd name="T12" fmla="*/ 3 w 14"/>
                    <a:gd name="T13" fmla="*/ 5 h 14"/>
                    <a:gd name="T14" fmla="*/ 3 w 14"/>
                    <a:gd name="T15" fmla="*/ 6 h 14"/>
                    <a:gd name="T16" fmla="*/ 3 w 14"/>
                    <a:gd name="T17" fmla="*/ 7 h 14"/>
                    <a:gd name="T18" fmla="*/ 4 w 14"/>
                    <a:gd name="T19" fmla="*/ 7 h 14"/>
                    <a:gd name="T20" fmla="*/ 6 w 14"/>
                    <a:gd name="T21" fmla="*/ 6 h 14"/>
                    <a:gd name="T22" fmla="*/ 9 w 14"/>
                    <a:gd name="T23" fmla="*/ 4 h 14"/>
                    <a:gd name="T24" fmla="*/ 11 w 14"/>
                    <a:gd name="T25" fmla="*/ 3 h 14"/>
                    <a:gd name="T26" fmla="*/ 13 w 14"/>
                    <a:gd name="T27" fmla="*/ 4 h 14"/>
                    <a:gd name="T28" fmla="*/ 14 w 14"/>
                    <a:gd name="T29" fmla="*/ 6 h 14"/>
                    <a:gd name="T30" fmla="*/ 14 w 14"/>
                    <a:gd name="T31" fmla="*/ 8 h 14"/>
                    <a:gd name="T32" fmla="*/ 13 w 14"/>
                    <a:gd name="T33" fmla="*/ 11 h 14"/>
                    <a:gd name="T34" fmla="*/ 10 w 14"/>
                    <a:gd name="T35" fmla="*/ 14 h 14"/>
                    <a:gd name="T36" fmla="*/ 6 w 14"/>
                    <a:gd name="T37" fmla="*/ 13 h 14"/>
                    <a:gd name="T38" fmla="*/ 7 w 14"/>
                    <a:gd name="T39" fmla="*/ 11 h 14"/>
                    <a:gd name="T40" fmla="*/ 10 w 14"/>
                    <a:gd name="T41" fmla="*/ 11 h 14"/>
                    <a:gd name="T42" fmla="*/ 11 w 14"/>
                    <a:gd name="T43" fmla="*/ 10 h 14"/>
                    <a:gd name="T44" fmla="*/ 12 w 14"/>
                    <a:gd name="T45" fmla="*/ 8 h 14"/>
                    <a:gd name="T46" fmla="*/ 11 w 14"/>
                    <a:gd name="T47" fmla="*/ 6 h 14"/>
                    <a:gd name="T48" fmla="*/ 10 w 14"/>
                    <a:gd name="T49" fmla="*/ 6 h 14"/>
                    <a:gd name="T50" fmla="*/ 9 w 14"/>
                    <a:gd name="T51" fmla="*/ 7 h 14"/>
                    <a:gd name="T52" fmla="*/ 7 w 14"/>
                    <a:gd name="T53" fmla="*/ 8 h 14"/>
                    <a:gd name="T54" fmla="*/ 5 w 14"/>
                    <a:gd name="T55" fmla="*/ 10 h 14"/>
                    <a:gd name="T56" fmla="*/ 2 w 14"/>
                    <a:gd name="T57" fmla="*/ 9 h 14"/>
                    <a:gd name="T58" fmla="*/ 0 w 14"/>
                    <a:gd name="T59" fmla="*/ 8 h 14"/>
                    <a:gd name="T60" fmla="*/ 0 w 14"/>
                    <a:gd name="T61" fmla="*/ 6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14" h="14">
                      <a:moveTo>
                        <a:pt x="0" y="6"/>
                      </a:moveTo>
                      <a:cubicBezTo>
                        <a:pt x="0" y="5"/>
                        <a:pt x="1" y="4"/>
                        <a:pt x="1" y="3"/>
                      </a:cubicBezTo>
                      <a:cubicBezTo>
                        <a:pt x="2" y="2"/>
                        <a:pt x="3" y="1"/>
                        <a:pt x="4" y="1"/>
                      </a:cubicBezTo>
                      <a:cubicBezTo>
                        <a:pt x="5" y="0"/>
                        <a:pt x="7" y="1"/>
                        <a:pt x="8" y="1"/>
                      </a:cubicBezTo>
                      <a:cubicBezTo>
                        <a:pt x="6" y="4"/>
                        <a:pt x="6" y="4"/>
                        <a:pt x="6" y="4"/>
                      </a:cubicBezTo>
                      <a:cubicBezTo>
                        <a:pt x="6" y="3"/>
                        <a:pt x="5" y="3"/>
                        <a:pt x="5" y="3"/>
                      </a:cubicBezTo>
                      <a:cubicBezTo>
                        <a:pt x="4" y="4"/>
                        <a:pt x="4" y="4"/>
                        <a:pt x="3" y="5"/>
                      </a:cubicBezTo>
                      <a:cubicBezTo>
                        <a:pt x="3" y="5"/>
                        <a:pt x="2" y="6"/>
                        <a:pt x="3" y="6"/>
                      </a:cubicBezTo>
                      <a:cubicBezTo>
                        <a:pt x="3" y="7"/>
                        <a:pt x="3" y="7"/>
                        <a:pt x="3" y="7"/>
                      </a:cubicBezTo>
                      <a:cubicBezTo>
                        <a:pt x="3" y="7"/>
                        <a:pt x="4" y="7"/>
                        <a:pt x="4" y="7"/>
                      </a:cubicBezTo>
                      <a:cubicBezTo>
                        <a:pt x="4" y="7"/>
                        <a:pt x="5" y="7"/>
                        <a:pt x="6" y="6"/>
                      </a:cubicBezTo>
                      <a:cubicBezTo>
                        <a:pt x="7" y="5"/>
                        <a:pt x="8" y="4"/>
                        <a:pt x="9" y="4"/>
                      </a:cubicBezTo>
                      <a:cubicBezTo>
                        <a:pt x="9" y="4"/>
                        <a:pt x="10" y="3"/>
                        <a:pt x="11" y="3"/>
                      </a:cubicBezTo>
                      <a:cubicBezTo>
                        <a:pt x="11" y="3"/>
                        <a:pt x="12" y="4"/>
                        <a:pt x="13" y="4"/>
                      </a:cubicBezTo>
                      <a:cubicBezTo>
                        <a:pt x="13" y="5"/>
                        <a:pt x="14" y="5"/>
                        <a:pt x="14" y="6"/>
                      </a:cubicBezTo>
                      <a:cubicBezTo>
                        <a:pt x="14" y="7"/>
                        <a:pt x="14" y="7"/>
                        <a:pt x="14" y="8"/>
                      </a:cubicBezTo>
                      <a:cubicBezTo>
                        <a:pt x="14" y="9"/>
                        <a:pt x="14" y="10"/>
                        <a:pt x="13" y="11"/>
                      </a:cubicBezTo>
                      <a:cubicBezTo>
                        <a:pt x="12" y="12"/>
                        <a:pt x="11" y="13"/>
                        <a:pt x="10" y="14"/>
                      </a:cubicBezTo>
                      <a:cubicBezTo>
                        <a:pt x="9" y="14"/>
                        <a:pt x="7" y="14"/>
                        <a:pt x="6" y="13"/>
                      </a:cubicBezTo>
                      <a:cubicBezTo>
                        <a:pt x="7" y="11"/>
                        <a:pt x="7" y="11"/>
                        <a:pt x="7" y="11"/>
                      </a:cubicBezTo>
                      <a:cubicBezTo>
                        <a:pt x="8" y="11"/>
                        <a:pt x="9" y="11"/>
                        <a:pt x="10" y="11"/>
                      </a:cubicBezTo>
                      <a:cubicBezTo>
                        <a:pt x="10" y="11"/>
                        <a:pt x="11" y="10"/>
                        <a:pt x="11" y="10"/>
                      </a:cubicBezTo>
                      <a:cubicBezTo>
                        <a:pt x="12" y="9"/>
                        <a:pt x="12" y="8"/>
                        <a:pt x="12" y="8"/>
                      </a:cubicBezTo>
                      <a:cubicBezTo>
                        <a:pt x="12" y="7"/>
                        <a:pt x="12" y="7"/>
                        <a:pt x="11" y="6"/>
                      </a:cubicBezTo>
                      <a:cubicBezTo>
                        <a:pt x="11" y="6"/>
                        <a:pt x="11" y="6"/>
                        <a:pt x="10" y="6"/>
                      </a:cubicBezTo>
                      <a:cubicBezTo>
                        <a:pt x="10" y="6"/>
                        <a:pt x="10" y="6"/>
                        <a:pt x="9" y="7"/>
                      </a:cubicBezTo>
                      <a:cubicBezTo>
                        <a:pt x="9" y="7"/>
                        <a:pt x="8" y="7"/>
                        <a:pt x="7" y="8"/>
                      </a:cubicBezTo>
                      <a:cubicBezTo>
                        <a:pt x="6" y="9"/>
                        <a:pt x="5" y="10"/>
                        <a:pt x="5" y="10"/>
                      </a:cubicBezTo>
                      <a:cubicBezTo>
                        <a:pt x="4" y="10"/>
                        <a:pt x="3" y="10"/>
                        <a:pt x="2" y="9"/>
                      </a:cubicBezTo>
                      <a:cubicBezTo>
                        <a:pt x="1" y="9"/>
                        <a:pt x="1" y="9"/>
                        <a:pt x="0" y="8"/>
                      </a:cubicBezTo>
                      <a:cubicBezTo>
                        <a:pt x="0" y="7"/>
                        <a:pt x="0" y="7"/>
                        <a:pt x="0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14" name="íSḷiḑé"/>
                <p:cNvSpPr/>
                <p:nvPr/>
              </p:nvSpPr>
              <p:spPr bwMode="auto">
                <a:xfrm>
                  <a:off x="5335588" y="3616326"/>
                  <a:ext cx="60325" cy="52388"/>
                </a:xfrm>
                <a:custGeom>
                  <a:avLst/>
                  <a:gdLst>
                    <a:gd name="T0" fmla="*/ 12 w 18"/>
                    <a:gd name="T1" fmla="*/ 9 h 16"/>
                    <a:gd name="T2" fmla="*/ 10 w 18"/>
                    <a:gd name="T3" fmla="*/ 8 h 16"/>
                    <a:gd name="T4" fmla="*/ 9 w 18"/>
                    <a:gd name="T5" fmla="*/ 9 h 16"/>
                    <a:gd name="T6" fmla="*/ 8 w 18"/>
                    <a:gd name="T7" fmla="*/ 9 h 16"/>
                    <a:gd name="T8" fmla="*/ 8 w 18"/>
                    <a:gd name="T9" fmla="*/ 10 h 16"/>
                    <a:gd name="T10" fmla="*/ 12 w 18"/>
                    <a:gd name="T11" fmla="*/ 14 h 16"/>
                    <a:gd name="T12" fmla="*/ 10 w 18"/>
                    <a:gd name="T13" fmla="*/ 16 h 16"/>
                    <a:gd name="T14" fmla="*/ 0 w 18"/>
                    <a:gd name="T15" fmla="*/ 7 h 16"/>
                    <a:gd name="T16" fmla="*/ 4 w 18"/>
                    <a:gd name="T17" fmla="*/ 2 h 16"/>
                    <a:gd name="T18" fmla="*/ 6 w 18"/>
                    <a:gd name="T19" fmla="*/ 0 h 16"/>
                    <a:gd name="T20" fmla="*/ 8 w 18"/>
                    <a:gd name="T21" fmla="*/ 0 h 16"/>
                    <a:gd name="T22" fmla="*/ 10 w 18"/>
                    <a:gd name="T23" fmla="*/ 1 h 16"/>
                    <a:gd name="T24" fmla="*/ 12 w 18"/>
                    <a:gd name="T25" fmla="*/ 3 h 16"/>
                    <a:gd name="T26" fmla="*/ 11 w 18"/>
                    <a:gd name="T27" fmla="*/ 6 h 16"/>
                    <a:gd name="T28" fmla="*/ 12 w 18"/>
                    <a:gd name="T29" fmla="*/ 6 h 16"/>
                    <a:gd name="T30" fmla="*/ 15 w 18"/>
                    <a:gd name="T31" fmla="*/ 6 h 16"/>
                    <a:gd name="T32" fmla="*/ 18 w 18"/>
                    <a:gd name="T33" fmla="*/ 7 h 16"/>
                    <a:gd name="T34" fmla="*/ 16 w 18"/>
                    <a:gd name="T35" fmla="*/ 9 h 16"/>
                    <a:gd name="T36" fmla="*/ 12 w 18"/>
                    <a:gd name="T37" fmla="*/ 9 h 16"/>
                    <a:gd name="T38" fmla="*/ 9 w 18"/>
                    <a:gd name="T39" fmla="*/ 5 h 16"/>
                    <a:gd name="T40" fmla="*/ 9 w 18"/>
                    <a:gd name="T41" fmla="*/ 4 h 16"/>
                    <a:gd name="T42" fmla="*/ 8 w 18"/>
                    <a:gd name="T43" fmla="*/ 3 h 16"/>
                    <a:gd name="T44" fmla="*/ 7 w 18"/>
                    <a:gd name="T45" fmla="*/ 3 h 16"/>
                    <a:gd name="T46" fmla="*/ 6 w 18"/>
                    <a:gd name="T47" fmla="*/ 3 h 16"/>
                    <a:gd name="T48" fmla="*/ 5 w 18"/>
                    <a:gd name="T49" fmla="*/ 5 h 16"/>
                    <a:gd name="T50" fmla="*/ 3 w 18"/>
                    <a:gd name="T51" fmla="*/ 6 h 16"/>
                    <a:gd name="T52" fmla="*/ 6 w 18"/>
                    <a:gd name="T53" fmla="*/ 8 h 16"/>
                    <a:gd name="T54" fmla="*/ 7 w 18"/>
                    <a:gd name="T55" fmla="*/ 7 h 16"/>
                    <a:gd name="T56" fmla="*/ 9 w 18"/>
                    <a:gd name="T57" fmla="*/ 5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18" h="16">
                      <a:moveTo>
                        <a:pt x="12" y="9"/>
                      </a:moveTo>
                      <a:cubicBezTo>
                        <a:pt x="11" y="8"/>
                        <a:pt x="10" y="8"/>
                        <a:pt x="10" y="8"/>
                      </a:cubicBezTo>
                      <a:cubicBezTo>
                        <a:pt x="10" y="8"/>
                        <a:pt x="9" y="8"/>
                        <a:pt x="9" y="9"/>
                      </a:cubicBezTo>
                      <a:cubicBezTo>
                        <a:pt x="9" y="9"/>
                        <a:pt x="8" y="9"/>
                        <a:pt x="8" y="9"/>
                      </a:cubicBezTo>
                      <a:cubicBezTo>
                        <a:pt x="8" y="10"/>
                        <a:pt x="8" y="10"/>
                        <a:pt x="8" y="10"/>
                      </a:cubicBezTo>
                      <a:cubicBezTo>
                        <a:pt x="12" y="14"/>
                        <a:pt x="12" y="14"/>
                        <a:pt x="12" y="14"/>
                      </a:cubicBezTo>
                      <a:cubicBezTo>
                        <a:pt x="10" y="16"/>
                        <a:pt x="10" y="16"/>
                        <a:pt x="10" y="16"/>
                      </a:cubicBezTo>
                      <a:cubicBezTo>
                        <a:pt x="0" y="7"/>
                        <a:pt x="0" y="7"/>
                        <a:pt x="0" y="7"/>
                      </a:cubicBezTo>
                      <a:cubicBezTo>
                        <a:pt x="4" y="2"/>
                        <a:pt x="4" y="2"/>
                        <a:pt x="4" y="2"/>
                      </a:cubicBezTo>
                      <a:cubicBezTo>
                        <a:pt x="5" y="1"/>
                        <a:pt x="6" y="1"/>
                        <a:pt x="6" y="0"/>
                      </a:cubicBezTo>
                      <a:cubicBezTo>
                        <a:pt x="7" y="0"/>
                        <a:pt x="8" y="0"/>
                        <a:pt x="8" y="0"/>
                      </a:cubicBezTo>
                      <a:cubicBezTo>
                        <a:pt x="9" y="0"/>
                        <a:pt x="10" y="1"/>
                        <a:pt x="10" y="1"/>
                      </a:cubicBezTo>
                      <a:cubicBezTo>
                        <a:pt x="11" y="2"/>
                        <a:pt x="11" y="3"/>
                        <a:pt x="12" y="3"/>
                      </a:cubicBezTo>
                      <a:cubicBezTo>
                        <a:pt x="12" y="4"/>
                        <a:pt x="11" y="5"/>
                        <a:pt x="11" y="6"/>
                      </a:cubicBezTo>
                      <a:cubicBezTo>
                        <a:pt x="11" y="6"/>
                        <a:pt x="12" y="6"/>
                        <a:pt x="12" y="6"/>
                      </a:cubicBezTo>
                      <a:cubicBezTo>
                        <a:pt x="13" y="6"/>
                        <a:pt x="14" y="6"/>
                        <a:pt x="15" y="6"/>
                      </a:cubicBezTo>
                      <a:cubicBezTo>
                        <a:pt x="18" y="7"/>
                        <a:pt x="18" y="7"/>
                        <a:pt x="18" y="7"/>
                      </a:cubicBezTo>
                      <a:cubicBezTo>
                        <a:pt x="16" y="9"/>
                        <a:pt x="16" y="9"/>
                        <a:pt x="16" y="9"/>
                      </a:cubicBezTo>
                      <a:cubicBezTo>
                        <a:pt x="12" y="9"/>
                        <a:pt x="12" y="9"/>
                        <a:pt x="12" y="9"/>
                      </a:cubicBezTo>
                      <a:close/>
                      <a:moveTo>
                        <a:pt x="9" y="5"/>
                      </a:moveTo>
                      <a:cubicBezTo>
                        <a:pt x="9" y="5"/>
                        <a:pt x="9" y="4"/>
                        <a:pt x="9" y="4"/>
                      </a:cubicBezTo>
                      <a:cubicBezTo>
                        <a:pt x="9" y="4"/>
                        <a:pt x="9" y="4"/>
                        <a:pt x="8" y="3"/>
                      </a:cubicBezTo>
                      <a:cubicBezTo>
                        <a:pt x="8" y="3"/>
                        <a:pt x="8" y="3"/>
                        <a:pt x="7" y="3"/>
                      </a:cubicBezTo>
                      <a:cubicBezTo>
                        <a:pt x="7" y="3"/>
                        <a:pt x="7" y="3"/>
                        <a:pt x="6" y="3"/>
                      </a:cubicBezTo>
                      <a:cubicBezTo>
                        <a:pt x="6" y="3"/>
                        <a:pt x="6" y="4"/>
                        <a:pt x="5" y="5"/>
                      </a:cubicBezTo>
                      <a:cubicBezTo>
                        <a:pt x="3" y="6"/>
                        <a:pt x="3" y="6"/>
                        <a:pt x="3" y="6"/>
                      </a:cubicBezTo>
                      <a:cubicBezTo>
                        <a:pt x="6" y="8"/>
                        <a:pt x="6" y="8"/>
                        <a:pt x="6" y="8"/>
                      </a:cubicBezTo>
                      <a:cubicBezTo>
                        <a:pt x="7" y="7"/>
                        <a:pt x="7" y="7"/>
                        <a:pt x="7" y="7"/>
                      </a:cubicBezTo>
                      <a:cubicBezTo>
                        <a:pt x="8" y="6"/>
                        <a:pt x="9" y="5"/>
                        <a:pt x="9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15" name="iṩ1ïḋè"/>
                <p:cNvSpPr/>
                <p:nvPr/>
              </p:nvSpPr>
              <p:spPr bwMode="auto">
                <a:xfrm>
                  <a:off x="5302250" y="3641726"/>
                  <a:ext cx="57150" cy="57150"/>
                </a:xfrm>
                <a:custGeom>
                  <a:avLst/>
                  <a:gdLst>
                    <a:gd name="T0" fmla="*/ 19 w 36"/>
                    <a:gd name="T1" fmla="*/ 36 h 36"/>
                    <a:gd name="T2" fmla="*/ 0 w 36"/>
                    <a:gd name="T3" fmla="*/ 15 h 36"/>
                    <a:gd name="T4" fmla="*/ 17 w 36"/>
                    <a:gd name="T5" fmla="*/ 0 h 36"/>
                    <a:gd name="T6" fmla="*/ 19 w 36"/>
                    <a:gd name="T7" fmla="*/ 5 h 36"/>
                    <a:gd name="T8" fmla="*/ 9 w 36"/>
                    <a:gd name="T9" fmla="*/ 15 h 36"/>
                    <a:gd name="T10" fmla="*/ 13 w 36"/>
                    <a:gd name="T11" fmla="*/ 19 h 36"/>
                    <a:gd name="T12" fmla="*/ 23 w 36"/>
                    <a:gd name="T13" fmla="*/ 11 h 36"/>
                    <a:gd name="T14" fmla="*/ 25 w 36"/>
                    <a:gd name="T15" fmla="*/ 15 h 36"/>
                    <a:gd name="T16" fmla="*/ 15 w 36"/>
                    <a:gd name="T17" fmla="*/ 24 h 36"/>
                    <a:gd name="T18" fmla="*/ 19 w 36"/>
                    <a:gd name="T19" fmla="*/ 30 h 36"/>
                    <a:gd name="T20" fmla="*/ 31 w 36"/>
                    <a:gd name="T21" fmla="*/ 19 h 36"/>
                    <a:gd name="T22" fmla="*/ 36 w 36"/>
                    <a:gd name="T23" fmla="*/ 24 h 36"/>
                    <a:gd name="T24" fmla="*/ 19 w 36"/>
                    <a:gd name="T25" fmla="*/ 36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6" h="36">
                      <a:moveTo>
                        <a:pt x="19" y="36"/>
                      </a:moveTo>
                      <a:lnTo>
                        <a:pt x="0" y="15"/>
                      </a:lnTo>
                      <a:lnTo>
                        <a:pt x="17" y="0"/>
                      </a:lnTo>
                      <a:lnTo>
                        <a:pt x="19" y="5"/>
                      </a:lnTo>
                      <a:lnTo>
                        <a:pt x="9" y="15"/>
                      </a:lnTo>
                      <a:lnTo>
                        <a:pt x="13" y="19"/>
                      </a:lnTo>
                      <a:lnTo>
                        <a:pt x="23" y="11"/>
                      </a:lnTo>
                      <a:lnTo>
                        <a:pt x="25" y="15"/>
                      </a:lnTo>
                      <a:lnTo>
                        <a:pt x="15" y="24"/>
                      </a:lnTo>
                      <a:lnTo>
                        <a:pt x="19" y="30"/>
                      </a:lnTo>
                      <a:lnTo>
                        <a:pt x="31" y="19"/>
                      </a:lnTo>
                      <a:lnTo>
                        <a:pt x="36" y="24"/>
                      </a:lnTo>
                      <a:lnTo>
                        <a:pt x="19" y="3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16" name="i$ḻíḋê"/>
                <p:cNvSpPr/>
                <p:nvPr/>
              </p:nvSpPr>
              <p:spPr bwMode="auto">
                <a:xfrm>
                  <a:off x="5262563" y="3665538"/>
                  <a:ext cx="46038" cy="53975"/>
                </a:xfrm>
                <a:custGeom>
                  <a:avLst/>
                  <a:gdLst>
                    <a:gd name="T0" fmla="*/ 23 w 29"/>
                    <a:gd name="T1" fmla="*/ 0 h 34"/>
                    <a:gd name="T2" fmla="*/ 29 w 29"/>
                    <a:gd name="T3" fmla="*/ 30 h 34"/>
                    <a:gd name="T4" fmla="*/ 23 w 29"/>
                    <a:gd name="T5" fmla="*/ 34 h 34"/>
                    <a:gd name="T6" fmla="*/ 0 w 29"/>
                    <a:gd name="T7" fmla="*/ 15 h 34"/>
                    <a:gd name="T8" fmla="*/ 7 w 29"/>
                    <a:gd name="T9" fmla="*/ 11 h 34"/>
                    <a:gd name="T10" fmla="*/ 23 w 29"/>
                    <a:gd name="T11" fmla="*/ 25 h 34"/>
                    <a:gd name="T12" fmla="*/ 19 w 29"/>
                    <a:gd name="T13" fmla="*/ 4 h 34"/>
                    <a:gd name="T14" fmla="*/ 23 w 29"/>
                    <a:gd name="T15" fmla="*/ 0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9" h="34">
                      <a:moveTo>
                        <a:pt x="23" y="0"/>
                      </a:moveTo>
                      <a:lnTo>
                        <a:pt x="29" y="30"/>
                      </a:lnTo>
                      <a:lnTo>
                        <a:pt x="23" y="34"/>
                      </a:lnTo>
                      <a:lnTo>
                        <a:pt x="0" y="15"/>
                      </a:lnTo>
                      <a:lnTo>
                        <a:pt x="7" y="11"/>
                      </a:lnTo>
                      <a:lnTo>
                        <a:pt x="23" y="25"/>
                      </a:lnTo>
                      <a:lnTo>
                        <a:pt x="19" y="4"/>
                      </a:lnTo>
                      <a:lnTo>
                        <a:pt x="2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17" name="íşḷíḑe"/>
                <p:cNvSpPr/>
                <p:nvPr/>
              </p:nvSpPr>
              <p:spPr bwMode="auto">
                <a:xfrm>
                  <a:off x="5249863" y="3689351"/>
                  <a:ext cx="26988" cy="42863"/>
                </a:xfrm>
                <a:custGeom>
                  <a:avLst/>
                  <a:gdLst>
                    <a:gd name="T0" fmla="*/ 17 w 17"/>
                    <a:gd name="T1" fmla="*/ 25 h 27"/>
                    <a:gd name="T2" fmla="*/ 12 w 17"/>
                    <a:gd name="T3" fmla="*/ 27 h 27"/>
                    <a:gd name="T4" fmla="*/ 0 w 17"/>
                    <a:gd name="T5" fmla="*/ 2 h 27"/>
                    <a:gd name="T6" fmla="*/ 6 w 17"/>
                    <a:gd name="T7" fmla="*/ 0 h 27"/>
                    <a:gd name="T8" fmla="*/ 17 w 17"/>
                    <a:gd name="T9" fmla="*/ 25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27">
                      <a:moveTo>
                        <a:pt x="17" y="25"/>
                      </a:moveTo>
                      <a:lnTo>
                        <a:pt x="12" y="27"/>
                      </a:lnTo>
                      <a:lnTo>
                        <a:pt x="0" y="2"/>
                      </a:lnTo>
                      <a:lnTo>
                        <a:pt x="6" y="0"/>
                      </a:lnTo>
                      <a:lnTo>
                        <a:pt x="17" y="2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18" name="îṡḷiḋe"/>
                <p:cNvSpPr/>
                <p:nvPr/>
              </p:nvSpPr>
              <p:spPr bwMode="auto">
                <a:xfrm>
                  <a:off x="5207000" y="3695701"/>
                  <a:ext cx="46038" cy="53975"/>
                </a:xfrm>
                <a:custGeom>
                  <a:avLst/>
                  <a:gdLst>
                    <a:gd name="T0" fmla="*/ 23 w 29"/>
                    <a:gd name="T1" fmla="*/ 0 h 34"/>
                    <a:gd name="T2" fmla="*/ 29 w 29"/>
                    <a:gd name="T3" fmla="*/ 27 h 34"/>
                    <a:gd name="T4" fmla="*/ 25 w 29"/>
                    <a:gd name="T5" fmla="*/ 29 h 34"/>
                    <a:gd name="T6" fmla="*/ 8 w 29"/>
                    <a:gd name="T7" fmla="*/ 15 h 34"/>
                    <a:gd name="T8" fmla="*/ 12 w 29"/>
                    <a:gd name="T9" fmla="*/ 32 h 34"/>
                    <a:gd name="T10" fmla="*/ 8 w 29"/>
                    <a:gd name="T11" fmla="*/ 34 h 34"/>
                    <a:gd name="T12" fmla="*/ 0 w 29"/>
                    <a:gd name="T13" fmla="*/ 6 h 34"/>
                    <a:gd name="T14" fmla="*/ 6 w 29"/>
                    <a:gd name="T15" fmla="*/ 4 h 34"/>
                    <a:gd name="T16" fmla="*/ 23 w 29"/>
                    <a:gd name="T17" fmla="*/ 19 h 34"/>
                    <a:gd name="T18" fmla="*/ 17 w 29"/>
                    <a:gd name="T19" fmla="*/ 2 h 34"/>
                    <a:gd name="T20" fmla="*/ 23 w 29"/>
                    <a:gd name="T21" fmla="*/ 0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9" h="34">
                      <a:moveTo>
                        <a:pt x="23" y="0"/>
                      </a:moveTo>
                      <a:lnTo>
                        <a:pt x="29" y="27"/>
                      </a:lnTo>
                      <a:lnTo>
                        <a:pt x="25" y="29"/>
                      </a:lnTo>
                      <a:lnTo>
                        <a:pt x="8" y="15"/>
                      </a:lnTo>
                      <a:lnTo>
                        <a:pt x="12" y="32"/>
                      </a:lnTo>
                      <a:lnTo>
                        <a:pt x="8" y="34"/>
                      </a:lnTo>
                      <a:lnTo>
                        <a:pt x="0" y="6"/>
                      </a:lnTo>
                      <a:lnTo>
                        <a:pt x="6" y="4"/>
                      </a:lnTo>
                      <a:lnTo>
                        <a:pt x="23" y="19"/>
                      </a:lnTo>
                      <a:lnTo>
                        <a:pt x="17" y="2"/>
                      </a:lnTo>
                      <a:lnTo>
                        <a:pt x="2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19" name="iSḷîḋè"/>
                <p:cNvSpPr/>
                <p:nvPr/>
              </p:nvSpPr>
              <p:spPr bwMode="auto">
                <a:xfrm>
                  <a:off x="5164138" y="3705226"/>
                  <a:ext cx="36513" cy="50800"/>
                </a:xfrm>
                <a:custGeom>
                  <a:avLst/>
                  <a:gdLst>
                    <a:gd name="T0" fmla="*/ 9 w 11"/>
                    <a:gd name="T1" fmla="*/ 8 h 15"/>
                    <a:gd name="T2" fmla="*/ 8 w 11"/>
                    <a:gd name="T3" fmla="*/ 1 h 15"/>
                    <a:gd name="T4" fmla="*/ 11 w 11"/>
                    <a:gd name="T5" fmla="*/ 0 h 15"/>
                    <a:gd name="T6" fmla="*/ 11 w 11"/>
                    <a:gd name="T7" fmla="*/ 7 h 15"/>
                    <a:gd name="T8" fmla="*/ 11 w 11"/>
                    <a:gd name="T9" fmla="*/ 11 h 15"/>
                    <a:gd name="T10" fmla="*/ 11 w 11"/>
                    <a:gd name="T11" fmla="*/ 13 h 15"/>
                    <a:gd name="T12" fmla="*/ 9 w 11"/>
                    <a:gd name="T13" fmla="*/ 14 h 15"/>
                    <a:gd name="T14" fmla="*/ 7 w 11"/>
                    <a:gd name="T15" fmla="*/ 14 h 15"/>
                    <a:gd name="T16" fmla="*/ 4 w 11"/>
                    <a:gd name="T17" fmla="*/ 14 h 15"/>
                    <a:gd name="T18" fmla="*/ 2 w 11"/>
                    <a:gd name="T19" fmla="*/ 13 h 15"/>
                    <a:gd name="T20" fmla="*/ 1 w 11"/>
                    <a:gd name="T21" fmla="*/ 12 h 15"/>
                    <a:gd name="T22" fmla="*/ 1 w 11"/>
                    <a:gd name="T23" fmla="*/ 8 h 15"/>
                    <a:gd name="T24" fmla="*/ 0 w 11"/>
                    <a:gd name="T25" fmla="*/ 1 h 15"/>
                    <a:gd name="T26" fmla="*/ 3 w 11"/>
                    <a:gd name="T27" fmla="*/ 1 h 15"/>
                    <a:gd name="T28" fmla="*/ 3 w 11"/>
                    <a:gd name="T29" fmla="*/ 8 h 15"/>
                    <a:gd name="T30" fmla="*/ 4 w 11"/>
                    <a:gd name="T31" fmla="*/ 11 h 15"/>
                    <a:gd name="T32" fmla="*/ 4 w 11"/>
                    <a:gd name="T33" fmla="*/ 12 h 15"/>
                    <a:gd name="T34" fmla="*/ 6 w 11"/>
                    <a:gd name="T35" fmla="*/ 12 h 15"/>
                    <a:gd name="T36" fmla="*/ 8 w 11"/>
                    <a:gd name="T37" fmla="*/ 12 h 15"/>
                    <a:gd name="T38" fmla="*/ 9 w 11"/>
                    <a:gd name="T39" fmla="*/ 10 h 15"/>
                    <a:gd name="T40" fmla="*/ 9 w 11"/>
                    <a:gd name="T41" fmla="*/ 8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1" h="15">
                      <a:moveTo>
                        <a:pt x="9" y="8"/>
                      </a:moveTo>
                      <a:cubicBezTo>
                        <a:pt x="8" y="1"/>
                        <a:pt x="8" y="1"/>
                        <a:pt x="8" y="1"/>
                      </a:cubicBezTo>
                      <a:cubicBezTo>
                        <a:pt x="11" y="0"/>
                        <a:pt x="11" y="0"/>
                        <a:pt x="11" y="0"/>
                      </a:cubicBezTo>
                      <a:cubicBezTo>
                        <a:pt x="11" y="7"/>
                        <a:pt x="11" y="7"/>
                        <a:pt x="11" y="7"/>
                      </a:cubicBezTo>
                      <a:cubicBezTo>
                        <a:pt x="11" y="9"/>
                        <a:pt x="11" y="10"/>
                        <a:pt x="11" y="11"/>
                      </a:cubicBezTo>
                      <a:cubicBezTo>
                        <a:pt x="11" y="12"/>
                        <a:pt x="11" y="12"/>
                        <a:pt x="11" y="13"/>
                      </a:cubicBezTo>
                      <a:cubicBezTo>
                        <a:pt x="10" y="13"/>
                        <a:pt x="10" y="14"/>
                        <a:pt x="9" y="14"/>
                      </a:cubicBezTo>
                      <a:cubicBezTo>
                        <a:pt x="9" y="14"/>
                        <a:pt x="8" y="14"/>
                        <a:pt x="7" y="14"/>
                      </a:cubicBezTo>
                      <a:cubicBezTo>
                        <a:pt x="5" y="15"/>
                        <a:pt x="4" y="15"/>
                        <a:pt x="4" y="14"/>
                      </a:cubicBezTo>
                      <a:cubicBezTo>
                        <a:pt x="3" y="14"/>
                        <a:pt x="2" y="14"/>
                        <a:pt x="2" y="13"/>
                      </a:cubicBezTo>
                      <a:cubicBezTo>
                        <a:pt x="2" y="13"/>
                        <a:pt x="1" y="12"/>
                        <a:pt x="1" y="12"/>
                      </a:cubicBezTo>
                      <a:cubicBezTo>
                        <a:pt x="1" y="11"/>
                        <a:pt x="1" y="10"/>
                        <a:pt x="1" y="8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3" y="1"/>
                        <a:pt x="3" y="1"/>
                        <a:pt x="3" y="1"/>
                      </a:cubicBezTo>
                      <a:cubicBezTo>
                        <a:pt x="3" y="8"/>
                        <a:pt x="3" y="8"/>
                        <a:pt x="3" y="8"/>
                      </a:cubicBezTo>
                      <a:cubicBezTo>
                        <a:pt x="3" y="9"/>
                        <a:pt x="3" y="10"/>
                        <a:pt x="4" y="11"/>
                      </a:cubicBezTo>
                      <a:cubicBezTo>
                        <a:pt x="4" y="11"/>
                        <a:pt x="4" y="12"/>
                        <a:pt x="4" y="12"/>
                      </a:cubicBezTo>
                      <a:cubicBezTo>
                        <a:pt x="5" y="12"/>
                        <a:pt x="6" y="12"/>
                        <a:pt x="6" y="12"/>
                      </a:cubicBezTo>
                      <a:cubicBezTo>
                        <a:pt x="7" y="12"/>
                        <a:pt x="8" y="12"/>
                        <a:pt x="8" y="12"/>
                      </a:cubicBezTo>
                      <a:cubicBezTo>
                        <a:pt x="8" y="11"/>
                        <a:pt x="9" y="11"/>
                        <a:pt x="9" y="10"/>
                      </a:cubicBezTo>
                      <a:cubicBezTo>
                        <a:pt x="9" y="10"/>
                        <a:pt x="9" y="9"/>
                        <a:pt x="9" y="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20" name="iŝlíḋê"/>
                <p:cNvSpPr/>
                <p:nvPr/>
              </p:nvSpPr>
              <p:spPr bwMode="auto">
                <a:xfrm>
                  <a:off x="5091113" y="3705226"/>
                  <a:ext cx="42863" cy="47625"/>
                </a:xfrm>
                <a:custGeom>
                  <a:avLst/>
                  <a:gdLst>
                    <a:gd name="T0" fmla="*/ 9 w 13"/>
                    <a:gd name="T1" fmla="*/ 11 h 14"/>
                    <a:gd name="T2" fmla="*/ 10 w 13"/>
                    <a:gd name="T3" fmla="*/ 9 h 14"/>
                    <a:gd name="T4" fmla="*/ 7 w 13"/>
                    <a:gd name="T5" fmla="*/ 9 h 14"/>
                    <a:gd name="T6" fmla="*/ 7 w 13"/>
                    <a:gd name="T7" fmla="*/ 6 h 14"/>
                    <a:gd name="T8" fmla="*/ 13 w 13"/>
                    <a:gd name="T9" fmla="*/ 7 h 14"/>
                    <a:gd name="T10" fmla="*/ 12 w 13"/>
                    <a:gd name="T11" fmla="*/ 13 h 14"/>
                    <a:gd name="T12" fmla="*/ 9 w 13"/>
                    <a:gd name="T13" fmla="*/ 14 h 14"/>
                    <a:gd name="T14" fmla="*/ 6 w 13"/>
                    <a:gd name="T15" fmla="*/ 14 h 14"/>
                    <a:gd name="T16" fmla="*/ 2 w 13"/>
                    <a:gd name="T17" fmla="*/ 12 h 14"/>
                    <a:gd name="T18" fmla="*/ 0 w 13"/>
                    <a:gd name="T19" fmla="*/ 9 h 14"/>
                    <a:gd name="T20" fmla="*/ 0 w 13"/>
                    <a:gd name="T21" fmla="*/ 6 h 14"/>
                    <a:gd name="T22" fmla="*/ 2 w 13"/>
                    <a:gd name="T23" fmla="*/ 2 h 14"/>
                    <a:gd name="T24" fmla="*/ 5 w 13"/>
                    <a:gd name="T25" fmla="*/ 0 h 14"/>
                    <a:gd name="T26" fmla="*/ 8 w 13"/>
                    <a:gd name="T27" fmla="*/ 0 h 14"/>
                    <a:gd name="T28" fmla="*/ 12 w 13"/>
                    <a:gd name="T29" fmla="*/ 2 h 14"/>
                    <a:gd name="T30" fmla="*/ 13 w 13"/>
                    <a:gd name="T31" fmla="*/ 5 h 14"/>
                    <a:gd name="T32" fmla="*/ 10 w 13"/>
                    <a:gd name="T33" fmla="*/ 5 h 14"/>
                    <a:gd name="T34" fmla="*/ 9 w 13"/>
                    <a:gd name="T35" fmla="*/ 3 h 14"/>
                    <a:gd name="T36" fmla="*/ 8 w 13"/>
                    <a:gd name="T37" fmla="*/ 2 h 14"/>
                    <a:gd name="T38" fmla="*/ 5 w 13"/>
                    <a:gd name="T39" fmla="*/ 3 h 14"/>
                    <a:gd name="T40" fmla="*/ 3 w 13"/>
                    <a:gd name="T41" fmla="*/ 6 h 14"/>
                    <a:gd name="T42" fmla="*/ 4 w 13"/>
                    <a:gd name="T43" fmla="*/ 10 h 14"/>
                    <a:gd name="T44" fmla="*/ 6 w 13"/>
                    <a:gd name="T45" fmla="*/ 11 h 14"/>
                    <a:gd name="T46" fmla="*/ 8 w 13"/>
                    <a:gd name="T47" fmla="*/ 11 h 14"/>
                    <a:gd name="T48" fmla="*/ 9 w 13"/>
                    <a:gd name="T49" fmla="*/ 11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13" h="14">
                      <a:moveTo>
                        <a:pt x="9" y="11"/>
                      </a:moveTo>
                      <a:cubicBezTo>
                        <a:pt x="10" y="9"/>
                        <a:pt x="10" y="9"/>
                        <a:pt x="10" y="9"/>
                      </a:cubicBezTo>
                      <a:cubicBezTo>
                        <a:pt x="7" y="9"/>
                        <a:pt x="7" y="9"/>
                        <a:pt x="7" y="9"/>
                      </a:cubicBezTo>
                      <a:cubicBezTo>
                        <a:pt x="7" y="6"/>
                        <a:pt x="7" y="6"/>
                        <a:pt x="7" y="6"/>
                      </a:cubicBezTo>
                      <a:cubicBezTo>
                        <a:pt x="13" y="7"/>
                        <a:pt x="13" y="7"/>
                        <a:pt x="13" y="7"/>
                      </a:cubicBezTo>
                      <a:cubicBezTo>
                        <a:pt x="12" y="13"/>
                        <a:pt x="12" y="13"/>
                        <a:pt x="12" y="13"/>
                      </a:cubicBezTo>
                      <a:cubicBezTo>
                        <a:pt x="11" y="13"/>
                        <a:pt x="10" y="13"/>
                        <a:pt x="9" y="14"/>
                      </a:cubicBezTo>
                      <a:cubicBezTo>
                        <a:pt x="8" y="14"/>
                        <a:pt x="7" y="14"/>
                        <a:pt x="6" y="14"/>
                      </a:cubicBezTo>
                      <a:cubicBezTo>
                        <a:pt x="5" y="14"/>
                        <a:pt x="3" y="13"/>
                        <a:pt x="2" y="12"/>
                      </a:cubicBezTo>
                      <a:cubicBezTo>
                        <a:pt x="1" y="12"/>
                        <a:pt x="1" y="11"/>
                        <a:pt x="0" y="9"/>
                      </a:cubicBezTo>
                      <a:cubicBezTo>
                        <a:pt x="0" y="8"/>
                        <a:pt x="0" y="7"/>
                        <a:pt x="0" y="6"/>
                      </a:cubicBezTo>
                      <a:cubicBezTo>
                        <a:pt x="0" y="4"/>
                        <a:pt x="1" y="3"/>
                        <a:pt x="2" y="2"/>
                      </a:cubicBezTo>
                      <a:cubicBezTo>
                        <a:pt x="2" y="1"/>
                        <a:pt x="3" y="1"/>
                        <a:pt x="5" y="0"/>
                      </a:cubicBezTo>
                      <a:cubicBezTo>
                        <a:pt x="6" y="0"/>
                        <a:pt x="7" y="0"/>
                        <a:pt x="8" y="0"/>
                      </a:cubicBezTo>
                      <a:cubicBezTo>
                        <a:pt x="10" y="0"/>
                        <a:pt x="11" y="1"/>
                        <a:pt x="12" y="2"/>
                      </a:cubicBezTo>
                      <a:cubicBezTo>
                        <a:pt x="13" y="2"/>
                        <a:pt x="13" y="3"/>
                        <a:pt x="13" y="5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0" y="4"/>
                        <a:pt x="10" y="4"/>
                        <a:pt x="9" y="3"/>
                      </a:cubicBezTo>
                      <a:cubicBezTo>
                        <a:pt x="9" y="3"/>
                        <a:pt x="8" y="2"/>
                        <a:pt x="8" y="2"/>
                      </a:cubicBezTo>
                      <a:cubicBezTo>
                        <a:pt x="6" y="2"/>
                        <a:pt x="5" y="2"/>
                        <a:pt x="5" y="3"/>
                      </a:cubicBezTo>
                      <a:cubicBezTo>
                        <a:pt x="4" y="4"/>
                        <a:pt x="3" y="5"/>
                        <a:pt x="3" y="6"/>
                      </a:cubicBezTo>
                      <a:cubicBezTo>
                        <a:pt x="3" y="8"/>
                        <a:pt x="3" y="9"/>
                        <a:pt x="4" y="10"/>
                      </a:cubicBezTo>
                      <a:cubicBezTo>
                        <a:pt x="4" y="11"/>
                        <a:pt x="5" y="11"/>
                        <a:pt x="6" y="11"/>
                      </a:cubicBezTo>
                      <a:cubicBezTo>
                        <a:pt x="7" y="12"/>
                        <a:pt x="7" y="12"/>
                        <a:pt x="8" y="11"/>
                      </a:cubicBezTo>
                      <a:cubicBezTo>
                        <a:pt x="9" y="11"/>
                        <a:pt x="9" y="11"/>
                        <a:pt x="9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21" name="íṥḷïdé"/>
                <p:cNvSpPr/>
                <p:nvPr/>
              </p:nvSpPr>
              <p:spPr bwMode="auto">
                <a:xfrm>
                  <a:off x="5038725" y="3689351"/>
                  <a:ext cx="49213" cy="52388"/>
                </a:xfrm>
                <a:custGeom>
                  <a:avLst/>
                  <a:gdLst>
                    <a:gd name="T0" fmla="*/ 21 w 31"/>
                    <a:gd name="T1" fmla="*/ 23 h 33"/>
                    <a:gd name="T2" fmla="*/ 27 w 31"/>
                    <a:gd name="T3" fmla="*/ 6 h 33"/>
                    <a:gd name="T4" fmla="*/ 31 w 31"/>
                    <a:gd name="T5" fmla="*/ 8 h 33"/>
                    <a:gd name="T6" fmla="*/ 23 w 31"/>
                    <a:gd name="T7" fmla="*/ 33 h 33"/>
                    <a:gd name="T8" fmla="*/ 16 w 31"/>
                    <a:gd name="T9" fmla="*/ 31 h 33"/>
                    <a:gd name="T10" fmla="*/ 12 w 31"/>
                    <a:gd name="T11" fmla="*/ 10 h 33"/>
                    <a:gd name="T12" fmla="*/ 6 w 31"/>
                    <a:gd name="T13" fmla="*/ 29 h 33"/>
                    <a:gd name="T14" fmla="*/ 0 w 31"/>
                    <a:gd name="T15" fmla="*/ 27 h 33"/>
                    <a:gd name="T16" fmla="*/ 10 w 31"/>
                    <a:gd name="T17" fmla="*/ 0 h 33"/>
                    <a:gd name="T18" fmla="*/ 14 w 31"/>
                    <a:gd name="T19" fmla="*/ 2 h 33"/>
                    <a:gd name="T20" fmla="*/ 21 w 31"/>
                    <a:gd name="T21" fmla="*/ 23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31" h="33">
                      <a:moveTo>
                        <a:pt x="21" y="23"/>
                      </a:moveTo>
                      <a:lnTo>
                        <a:pt x="27" y="6"/>
                      </a:lnTo>
                      <a:lnTo>
                        <a:pt x="31" y="8"/>
                      </a:lnTo>
                      <a:lnTo>
                        <a:pt x="23" y="33"/>
                      </a:lnTo>
                      <a:lnTo>
                        <a:pt x="16" y="31"/>
                      </a:lnTo>
                      <a:lnTo>
                        <a:pt x="12" y="10"/>
                      </a:lnTo>
                      <a:lnTo>
                        <a:pt x="6" y="29"/>
                      </a:lnTo>
                      <a:lnTo>
                        <a:pt x="0" y="27"/>
                      </a:lnTo>
                      <a:lnTo>
                        <a:pt x="10" y="0"/>
                      </a:lnTo>
                      <a:lnTo>
                        <a:pt x="14" y="2"/>
                      </a:lnTo>
                      <a:lnTo>
                        <a:pt x="21" y="2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22" name="î$1ïdé"/>
                <p:cNvSpPr/>
                <p:nvPr/>
              </p:nvSpPr>
              <p:spPr bwMode="auto">
                <a:xfrm>
                  <a:off x="4995863" y="3671888"/>
                  <a:ext cx="46038" cy="47625"/>
                </a:xfrm>
                <a:custGeom>
                  <a:avLst/>
                  <a:gdLst>
                    <a:gd name="T0" fmla="*/ 6 w 14"/>
                    <a:gd name="T1" fmla="*/ 3 h 14"/>
                    <a:gd name="T2" fmla="*/ 4 w 14"/>
                    <a:gd name="T3" fmla="*/ 5 h 14"/>
                    <a:gd name="T4" fmla="*/ 3 w 14"/>
                    <a:gd name="T5" fmla="*/ 9 h 14"/>
                    <a:gd name="T6" fmla="*/ 5 w 14"/>
                    <a:gd name="T7" fmla="*/ 11 h 14"/>
                    <a:gd name="T8" fmla="*/ 7 w 14"/>
                    <a:gd name="T9" fmla="*/ 11 h 14"/>
                    <a:gd name="T10" fmla="*/ 10 w 14"/>
                    <a:gd name="T11" fmla="*/ 9 h 14"/>
                    <a:gd name="T12" fmla="*/ 11 w 14"/>
                    <a:gd name="T13" fmla="*/ 6 h 14"/>
                    <a:gd name="T14" fmla="*/ 9 w 14"/>
                    <a:gd name="T15" fmla="*/ 3 h 14"/>
                    <a:gd name="T16" fmla="*/ 6 w 14"/>
                    <a:gd name="T17" fmla="*/ 3 h 14"/>
                    <a:gd name="T18" fmla="*/ 8 w 14"/>
                    <a:gd name="T19" fmla="*/ 14 h 14"/>
                    <a:gd name="T20" fmla="*/ 3 w 14"/>
                    <a:gd name="T21" fmla="*/ 13 h 14"/>
                    <a:gd name="T22" fmla="*/ 0 w 14"/>
                    <a:gd name="T23" fmla="*/ 9 h 14"/>
                    <a:gd name="T24" fmla="*/ 1 w 14"/>
                    <a:gd name="T25" fmla="*/ 4 h 14"/>
                    <a:gd name="T26" fmla="*/ 4 w 14"/>
                    <a:gd name="T27" fmla="*/ 1 h 14"/>
                    <a:gd name="T28" fmla="*/ 6 w 14"/>
                    <a:gd name="T29" fmla="*/ 0 h 14"/>
                    <a:gd name="T30" fmla="*/ 8 w 14"/>
                    <a:gd name="T31" fmla="*/ 0 h 14"/>
                    <a:gd name="T32" fmla="*/ 11 w 14"/>
                    <a:gd name="T33" fmla="*/ 1 h 14"/>
                    <a:gd name="T34" fmla="*/ 14 w 14"/>
                    <a:gd name="T35" fmla="*/ 5 h 14"/>
                    <a:gd name="T36" fmla="*/ 13 w 14"/>
                    <a:gd name="T37" fmla="*/ 11 h 14"/>
                    <a:gd name="T38" fmla="*/ 8 w 14"/>
                    <a:gd name="T39" fmla="*/ 14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14" h="14">
                      <a:moveTo>
                        <a:pt x="6" y="3"/>
                      </a:moveTo>
                      <a:cubicBezTo>
                        <a:pt x="5" y="3"/>
                        <a:pt x="5" y="4"/>
                        <a:pt x="4" y="5"/>
                      </a:cubicBezTo>
                      <a:cubicBezTo>
                        <a:pt x="3" y="6"/>
                        <a:pt x="3" y="8"/>
                        <a:pt x="3" y="9"/>
                      </a:cubicBezTo>
                      <a:cubicBezTo>
                        <a:pt x="3" y="10"/>
                        <a:pt x="4" y="11"/>
                        <a:pt x="5" y="11"/>
                      </a:cubicBezTo>
                      <a:cubicBezTo>
                        <a:pt x="5" y="12"/>
                        <a:pt x="6" y="12"/>
                        <a:pt x="7" y="11"/>
                      </a:cubicBezTo>
                      <a:cubicBezTo>
                        <a:pt x="8" y="11"/>
                        <a:pt x="9" y="10"/>
                        <a:pt x="10" y="9"/>
                      </a:cubicBezTo>
                      <a:cubicBezTo>
                        <a:pt x="11" y="8"/>
                        <a:pt x="11" y="7"/>
                        <a:pt x="11" y="6"/>
                      </a:cubicBezTo>
                      <a:cubicBezTo>
                        <a:pt x="11" y="5"/>
                        <a:pt x="10" y="4"/>
                        <a:pt x="9" y="3"/>
                      </a:cubicBezTo>
                      <a:cubicBezTo>
                        <a:pt x="8" y="3"/>
                        <a:pt x="7" y="2"/>
                        <a:pt x="6" y="3"/>
                      </a:cubicBezTo>
                      <a:close/>
                      <a:moveTo>
                        <a:pt x="8" y="14"/>
                      </a:moveTo>
                      <a:cubicBezTo>
                        <a:pt x="7" y="14"/>
                        <a:pt x="5" y="14"/>
                        <a:pt x="3" y="13"/>
                      </a:cubicBezTo>
                      <a:cubicBezTo>
                        <a:pt x="2" y="12"/>
                        <a:pt x="1" y="11"/>
                        <a:pt x="0" y="9"/>
                      </a:cubicBezTo>
                      <a:cubicBezTo>
                        <a:pt x="0" y="7"/>
                        <a:pt x="0" y="6"/>
                        <a:pt x="1" y="4"/>
                      </a:cubicBezTo>
                      <a:cubicBezTo>
                        <a:pt x="2" y="3"/>
                        <a:pt x="3" y="2"/>
                        <a:pt x="4" y="1"/>
                      </a:cubicBezTo>
                      <a:cubicBezTo>
                        <a:pt x="4" y="1"/>
                        <a:pt x="5" y="0"/>
                        <a:pt x="6" y="0"/>
                      </a:cubicBezTo>
                      <a:cubicBezTo>
                        <a:pt x="6" y="0"/>
                        <a:pt x="7" y="0"/>
                        <a:pt x="8" y="0"/>
                      </a:cubicBezTo>
                      <a:cubicBezTo>
                        <a:pt x="9" y="0"/>
                        <a:pt x="10" y="1"/>
                        <a:pt x="11" y="1"/>
                      </a:cubicBezTo>
                      <a:cubicBezTo>
                        <a:pt x="12" y="2"/>
                        <a:pt x="13" y="4"/>
                        <a:pt x="14" y="5"/>
                      </a:cubicBezTo>
                      <a:cubicBezTo>
                        <a:pt x="14" y="7"/>
                        <a:pt x="14" y="9"/>
                        <a:pt x="13" y="11"/>
                      </a:cubicBezTo>
                      <a:cubicBezTo>
                        <a:pt x="11" y="12"/>
                        <a:pt x="10" y="13"/>
                        <a:pt x="8" y="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23" name="ïşľîḑe"/>
                <p:cNvSpPr/>
                <p:nvPr/>
              </p:nvSpPr>
              <p:spPr bwMode="auto">
                <a:xfrm>
                  <a:off x="4948238" y="3638551"/>
                  <a:ext cx="50800" cy="50800"/>
                </a:xfrm>
                <a:custGeom>
                  <a:avLst/>
                  <a:gdLst>
                    <a:gd name="T0" fmla="*/ 9 w 15"/>
                    <a:gd name="T1" fmla="*/ 3 h 15"/>
                    <a:gd name="T2" fmla="*/ 3 w 15"/>
                    <a:gd name="T3" fmla="*/ 10 h 15"/>
                    <a:gd name="T4" fmla="*/ 5 w 15"/>
                    <a:gd name="T5" fmla="*/ 11 h 15"/>
                    <a:gd name="T6" fmla="*/ 6 w 15"/>
                    <a:gd name="T7" fmla="*/ 12 h 15"/>
                    <a:gd name="T8" fmla="*/ 7 w 15"/>
                    <a:gd name="T9" fmla="*/ 13 h 15"/>
                    <a:gd name="T10" fmla="*/ 9 w 15"/>
                    <a:gd name="T11" fmla="*/ 12 h 15"/>
                    <a:gd name="T12" fmla="*/ 11 w 15"/>
                    <a:gd name="T13" fmla="*/ 10 h 15"/>
                    <a:gd name="T14" fmla="*/ 12 w 15"/>
                    <a:gd name="T15" fmla="*/ 8 h 15"/>
                    <a:gd name="T16" fmla="*/ 12 w 15"/>
                    <a:gd name="T17" fmla="*/ 7 h 15"/>
                    <a:gd name="T18" fmla="*/ 12 w 15"/>
                    <a:gd name="T19" fmla="*/ 6 h 15"/>
                    <a:gd name="T20" fmla="*/ 10 w 15"/>
                    <a:gd name="T21" fmla="*/ 4 h 15"/>
                    <a:gd name="T22" fmla="*/ 9 w 15"/>
                    <a:gd name="T23" fmla="*/ 3 h 15"/>
                    <a:gd name="T24" fmla="*/ 11 w 15"/>
                    <a:gd name="T25" fmla="*/ 14 h 15"/>
                    <a:gd name="T26" fmla="*/ 8 w 15"/>
                    <a:gd name="T27" fmla="*/ 15 h 15"/>
                    <a:gd name="T28" fmla="*/ 6 w 15"/>
                    <a:gd name="T29" fmla="*/ 15 h 15"/>
                    <a:gd name="T30" fmla="*/ 4 w 15"/>
                    <a:gd name="T31" fmla="*/ 13 h 15"/>
                    <a:gd name="T32" fmla="*/ 0 w 15"/>
                    <a:gd name="T33" fmla="*/ 10 h 15"/>
                    <a:gd name="T34" fmla="*/ 9 w 15"/>
                    <a:gd name="T35" fmla="*/ 0 h 15"/>
                    <a:gd name="T36" fmla="*/ 12 w 15"/>
                    <a:gd name="T37" fmla="*/ 3 h 15"/>
                    <a:gd name="T38" fmla="*/ 14 w 15"/>
                    <a:gd name="T39" fmla="*/ 5 h 15"/>
                    <a:gd name="T40" fmla="*/ 15 w 15"/>
                    <a:gd name="T41" fmla="*/ 7 h 15"/>
                    <a:gd name="T42" fmla="*/ 14 w 15"/>
                    <a:gd name="T43" fmla="*/ 10 h 15"/>
                    <a:gd name="T44" fmla="*/ 13 w 15"/>
                    <a:gd name="T45" fmla="*/ 12 h 15"/>
                    <a:gd name="T46" fmla="*/ 11 w 15"/>
                    <a:gd name="T47" fmla="*/ 14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15" h="15">
                      <a:moveTo>
                        <a:pt x="9" y="3"/>
                      </a:moveTo>
                      <a:cubicBezTo>
                        <a:pt x="3" y="10"/>
                        <a:pt x="3" y="10"/>
                        <a:pt x="3" y="10"/>
                      </a:cubicBezTo>
                      <a:cubicBezTo>
                        <a:pt x="5" y="11"/>
                        <a:pt x="5" y="11"/>
                        <a:pt x="5" y="11"/>
                      </a:cubicBezTo>
                      <a:cubicBezTo>
                        <a:pt x="5" y="12"/>
                        <a:pt x="6" y="12"/>
                        <a:pt x="6" y="12"/>
                      </a:cubicBezTo>
                      <a:cubicBezTo>
                        <a:pt x="7" y="13"/>
                        <a:pt x="7" y="13"/>
                        <a:pt x="7" y="13"/>
                      </a:cubicBezTo>
                      <a:cubicBezTo>
                        <a:pt x="8" y="13"/>
                        <a:pt x="8" y="13"/>
                        <a:pt x="9" y="12"/>
                      </a:cubicBezTo>
                      <a:cubicBezTo>
                        <a:pt x="9" y="12"/>
                        <a:pt x="10" y="11"/>
                        <a:pt x="11" y="10"/>
                      </a:cubicBezTo>
                      <a:cubicBezTo>
                        <a:pt x="11" y="10"/>
                        <a:pt x="12" y="9"/>
                        <a:pt x="12" y="8"/>
                      </a:cubicBezTo>
                      <a:cubicBezTo>
                        <a:pt x="12" y="8"/>
                        <a:pt x="12" y="7"/>
                        <a:pt x="12" y="7"/>
                      </a:cubicBezTo>
                      <a:cubicBezTo>
                        <a:pt x="12" y="7"/>
                        <a:pt x="12" y="6"/>
                        <a:pt x="12" y="6"/>
                      </a:cubicBezTo>
                      <a:cubicBezTo>
                        <a:pt x="11" y="5"/>
                        <a:pt x="11" y="5"/>
                        <a:pt x="10" y="4"/>
                      </a:cubicBezTo>
                      <a:cubicBezTo>
                        <a:pt x="9" y="3"/>
                        <a:pt x="9" y="3"/>
                        <a:pt x="9" y="3"/>
                      </a:cubicBezTo>
                      <a:close/>
                      <a:moveTo>
                        <a:pt x="11" y="14"/>
                      </a:moveTo>
                      <a:cubicBezTo>
                        <a:pt x="10" y="15"/>
                        <a:pt x="9" y="15"/>
                        <a:pt x="8" y="15"/>
                      </a:cubicBezTo>
                      <a:cubicBezTo>
                        <a:pt x="7" y="15"/>
                        <a:pt x="7" y="15"/>
                        <a:pt x="6" y="15"/>
                      </a:cubicBezTo>
                      <a:cubicBezTo>
                        <a:pt x="5" y="14"/>
                        <a:pt x="4" y="14"/>
                        <a:pt x="4" y="13"/>
                      </a:cubicBezTo>
                      <a:cubicBezTo>
                        <a:pt x="0" y="10"/>
                        <a:pt x="0" y="10"/>
                        <a:pt x="0" y="10"/>
                      </a:cubicBezTo>
                      <a:cubicBezTo>
                        <a:pt x="9" y="0"/>
                        <a:pt x="9" y="0"/>
                        <a:pt x="9" y="0"/>
                      </a:cubicBezTo>
                      <a:cubicBezTo>
                        <a:pt x="12" y="3"/>
                        <a:pt x="12" y="3"/>
                        <a:pt x="12" y="3"/>
                      </a:cubicBezTo>
                      <a:cubicBezTo>
                        <a:pt x="13" y="4"/>
                        <a:pt x="14" y="4"/>
                        <a:pt x="14" y="5"/>
                      </a:cubicBezTo>
                      <a:cubicBezTo>
                        <a:pt x="15" y="6"/>
                        <a:pt x="15" y="6"/>
                        <a:pt x="15" y="7"/>
                      </a:cubicBezTo>
                      <a:cubicBezTo>
                        <a:pt x="15" y="8"/>
                        <a:pt x="15" y="9"/>
                        <a:pt x="14" y="10"/>
                      </a:cubicBezTo>
                      <a:cubicBezTo>
                        <a:pt x="14" y="10"/>
                        <a:pt x="14" y="11"/>
                        <a:pt x="13" y="12"/>
                      </a:cubicBezTo>
                      <a:cubicBezTo>
                        <a:pt x="12" y="13"/>
                        <a:pt x="11" y="14"/>
                        <a:pt x="11" y="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24" name="ïšlïḑe"/>
                <p:cNvSpPr/>
                <p:nvPr/>
              </p:nvSpPr>
              <p:spPr bwMode="auto">
                <a:xfrm>
                  <a:off x="4913313" y="3605213"/>
                  <a:ext cx="58738" cy="57150"/>
                </a:xfrm>
                <a:custGeom>
                  <a:avLst/>
                  <a:gdLst>
                    <a:gd name="T0" fmla="*/ 37 w 37"/>
                    <a:gd name="T1" fmla="*/ 17 h 36"/>
                    <a:gd name="T2" fmla="*/ 14 w 37"/>
                    <a:gd name="T3" fmla="*/ 36 h 36"/>
                    <a:gd name="T4" fmla="*/ 10 w 37"/>
                    <a:gd name="T5" fmla="*/ 32 h 36"/>
                    <a:gd name="T6" fmla="*/ 18 w 37"/>
                    <a:gd name="T7" fmla="*/ 11 h 36"/>
                    <a:gd name="T8" fmla="*/ 4 w 37"/>
                    <a:gd name="T9" fmla="*/ 21 h 36"/>
                    <a:gd name="T10" fmla="*/ 0 w 37"/>
                    <a:gd name="T11" fmla="*/ 19 h 36"/>
                    <a:gd name="T12" fmla="*/ 20 w 37"/>
                    <a:gd name="T13" fmla="*/ 0 h 36"/>
                    <a:gd name="T14" fmla="*/ 25 w 37"/>
                    <a:gd name="T15" fmla="*/ 5 h 36"/>
                    <a:gd name="T16" fmla="*/ 18 w 37"/>
                    <a:gd name="T17" fmla="*/ 26 h 36"/>
                    <a:gd name="T18" fmla="*/ 33 w 37"/>
                    <a:gd name="T19" fmla="*/ 13 h 36"/>
                    <a:gd name="T20" fmla="*/ 37 w 37"/>
                    <a:gd name="T21" fmla="*/ 17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37" h="36">
                      <a:moveTo>
                        <a:pt x="37" y="17"/>
                      </a:moveTo>
                      <a:lnTo>
                        <a:pt x="14" y="36"/>
                      </a:lnTo>
                      <a:lnTo>
                        <a:pt x="10" y="32"/>
                      </a:lnTo>
                      <a:lnTo>
                        <a:pt x="18" y="11"/>
                      </a:lnTo>
                      <a:lnTo>
                        <a:pt x="4" y="21"/>
                      </a:lnTo>
                      <a:lnTo>
                        <a:pt x="0" y="19"/>
                      </a:lnTo>
                      <a:lnTo>
                        <a:pt x="20" y="0"/>
                      </a:lnTo>
                      <a:lnTo>
                        <a:pt x="25" y="5"/>
                      </a:lnTo>
                      <a:lnTo>
                        <a:pt x="18" y="26"/>
                      </a:lnTo>
                      <a:lnTo>
                        <a:pt x="33" y="13"/>
                      </a:lnTo>
                      <a:lnTo>
                        <a:pt x="37" y="1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25" name="îṣḻîḋé"/>
                <p:cNvSpPr/>
                <p:nvPr/>
              </p:nvSpPr>
              <p:spPr bwMode="auto">
                <a:xfrm>
                  <a:off x="4883150" y="3579813"/>
                  <a:ext cx="52388" cy="46038"/>
                </a:xfrm>
                <a:custGeom>
                  <a:avLst/>
                  <a:gdLst>
                    <a:gd name="T0" fmla="*/ 0 w 33"/>
                    <a:gd name="T1" fmla="*/ 4 h 29"/>
                    <a:gd name="T2" fmla="*/ 31 w 33"/>
                    <a:gd name="T3" fmla="*/ 0 h 29"/>
                    <a:gd name="T4" fmla="*/ 33 w 33"/>
                    <a:gd name="T5" fmla="*/ 4 h 29"/>
                    <a:gd name="T6" fmla="*/ 14 w 33"/>
                    <a:gd name="T7" fmla="*/ 29 h 29"/>
                    <a:gd name="T8" fmla="*/ 10 w 33"/>
                    <a:gd name="T9" fmla="*/ 23 h 29"/>
                    <a:gd name="T10" fmla="*/ 16 w 33"/>
                    <a:gd name="T11" fmla="*/ 16 h 29"/>
                    <a:gd name="T12" fmla="*/ 10 w 33"/>
                    <a:gd name="T13" fmla="*/ 8 h 29"/>
                    <a:gd name="T14" fmla="*/ 4 w 33"/>
                    <a:gd name="T15" fmla="*/ 8 h 29"/>
                    <a:gd name="T16" fmla="*/ 0 w 33"/>
                    <a:gd name="T17" fmla="*/ 4 h 29"/>
                    <a:gd name="T18" fmla="*/ 0 w 33"/>
                    <a:gd name="T19" fmla="*/ 4 h 29"/>
                    <a:gd name="T20" fmla="*/ 19 w 33"/>
                    <a:gd name="T21" fmla="*/ 14 h 29"/>
                    <a:gd name="T22" fmla="*/ 27 w 33"/>
                    <a:gd name="T23" fmla="*/ 4 h 29"/>
                    <a:gd name="T24" fmla="*/ 14 w 33"/>
                    <a:gd name="T25" fmla="*/ 6 h 29"/>
                    <a:gd name="T26" fmla="*/ 19 w 33"/>
                    <a:gd name="T27" fmla="*/ 14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3" h="29">
                      <a:moveTo>
                        <a:pt x="0" y="4"/>
                      </a:moveTo>
                      <a:lnTo>
                        <a:pt x="31" y="0"/>
                      </a:lnTo>
                      <a:lnTo>
                        <a:pt x="33" y="4"/>
                      </a:lnTo>
                      <a:lnTo>
                        <a:pt x="14" y="29"/>
                      </a:lnTo>
                      <a:lnTo>
                        <a:pt x="10" y="23"/>
                      </a:lnTo>
                      <a:lnTo>
                        <a:pt x="16" y="16"/>
                      </a:lnTo>
                      <a:lnTo>
                        <a:pt x="10" y="8"/>
                      </a:lnTo>
                      <a:lnTo>
                        <a:pt x="4" y="8"/>
                      </a:lnTo>
                      <a:lnTo>
                        <a:pt x="0" y="4"/>
                      </a:lnTo>
                      <a:lnTo>
                        <a:pt x="0" y="4"/>
                      </a:lnTo>
                      <a:close/>
                      <a:moveTo>
                        <a:pt x="19" y="14"/>
                      </a:moveTo>
                      <a:lnTo>
                        <a:pt x="27" y="4"/>
                      </a:lnTo>
                      <a:lnTo>
                        <a:pt x="14" y="6"/>
                      </a:lnTo>
                      <a:lnTo>
                        <a:pt x="19" y="1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26" name="îSļïde"/>
                <p:cNvSpPr/>
                <p:nvPr/>
              </p:nvSpPr>
              <p:spPr bwMode="auto">
                <a:xfrm>
                  <a:off x="4865688" y="3525838"/>
                  <a:ext cx="53975" cy="49213"/>
                </a:xfrm>
                <a:custGeom>
                  <a:avLst/>
                  <a:gdLst>
                    <a:gd name="T0" fmla="*/ 15 w 34"/>
                    <a:gd name="T1" fmla="*/ 10 h 31"/>
                    <a:gd name="T2" fmla="*/ 2 w 34"/>
                    <a:gd name="T3" fmla="*/ 15 h 31"/>
                    <a:gd name="T4" fmla="*/ 0 w 34"/>
                    <a:gd name="T5" fmla="*/ 8 h 31"/>
                    <a:gd name="T6" fmla="*/ 27 w 34"/>
                    <a:gd name="T7" fmla="*/ 0 h 31"/>
                    <a:gd name="T8" fmla="*/ 30 w 34"/>
                    <a:gd name="T9" fmla="*/ 4 h 31"/>
                    <a:gd name="T10" fmla="*/ 19 w 34"/>
                    <a:gd name="T11" fmla="*/ 8 h 31"/>
                    <a:gd name="T12" fmla="*/ 21 w 34"/>
                    <a:gd name="T13" fmla="*/ 19 h 31"/>
                    <a:gd name="T14" fmla="*/ 34 w 34"/>
                    <a:gd name="T15" fmla="*/ 15 h 31"/>
                    <a:gd name="T16" fmla="*/ 34 w 34"/>
                    <a:gd name="T17" fmla="*/ 21 h 31"/>
                    <a:gd name="T18" fmla="*/ 9 w 34"/>
                    <a:gd name="T19" fmla="*/ 31 h 31"/>
                    <a:gd name="T20" fmla="*/ 7 w 34"/>
                    <a:gd name="T21" fmla="*/ 25 h 31"/>
                    <a:gd name="T22" fmla="*/ 17 w 34"/>
                    <a:gd name="T23" fmla="*/ 21 h 31"/>
                    <a:gd name="T24" fmla="*/ 15 w 34"/>
                    <a:gd name="T25" fmla="*/ 10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4" h="31">
                      <a:moveTo>
                        <a:pt x="15" y="10"/>
                      </a:moveTo>
                      <a:lnTo>
                        <a:pt x="2" y="15"/>
                      </a:lnTo>
                      <a:lnTo>
                        <a:pt x="0" y="8"/>
                      </a:lnTo>
                      <a:lnTo>
                        <a:pt x="27" y="0"/>
                      </a:lnTo>
                      <a:lnTo>
                        <a:pt x="30" y="4"/>
                      </a:lnTo>
                      <a:lnTo>
                        <a:pt x="19" y="8"/>
                      </a:lnTo>
                      <a:lnTo>
                        <a:pt x="21" y="19"/>
                      </a:lnTo>
                      <a:lnTo>
                        <a:pt x="34" y="15"/>
                      </a:lnTo>
                      <a:lnTo>
                        <a:pt x="34" y="21"/>
                      </a:lnTo>
                      <a:lnTo>
                        <a:pt x="9" y="31"/>
                      </a:lnTo>
                      <a:lnTo>
                        <a:pt x="7" y="25"/>
                      </a:lnTo>
                      <a:lnTo>
                        <a:pt x="17" y="21"/>
                      </a:lnTo>
                      <a:lnTo>
                        <a:pt x="15" y="1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27" name="íṧlíḓê"/>
                <p:cNvSpPr/>
                <p:nvPr/>
              </p:nvSpPr>
              <p:spPr bwMode="auto">
                <a:xfrm>
                  <a:off x="4856163" y="3486151"/>
                  <a:ext cx="49213" cy="39688"/>
                </a:xfrm>
                <a:custGeom>
                  <a:avLst/>
                  <a:gdLst>
                    <a:gd name="T0" fmla="*/ 4 w 15"/>
                    <a:gd name="T1" fmla="*/ 1 h 12"/>
                    <a:gd name="T2" fmla="*/ 5 w 15"/>
                    <a:gd name="T3" fmla="*/ 3 h 12"/>
                    <a:gd name="T4" fmla="*/ 3 w 15"/>
                    <a:gd name="T5" fmla="*/ 4 h 12"/>
                    <a:gd name="T6" fmla="*/ 3 w 15"/>
                    <a:gd name="T7" fmla="*/ 6 h 12"/>
                    <a:gd name="T8" fmla="*/ 4 w 15"/>
                    <a:gd name="T9" fmla="*/ 8 h 12"/>
                    <a:gd name="T10" fmla="*/ 5 w 15"/>
                    <a:gd name="T11" fmla="*/ 9 h 12"/>
                    <a:gd name="T12" fmla="*/ 6 w 15"/>
                    <a:gd name="T13" fmla="*/ 8 h 12"/>
                    <a:gd name="T14" fmla="*/ 6 w 15"/>
                    <a:gd name="T15" fmla="*/ 7 h 12"/>
                    <a:gd name="T16" fmla="*/ 6 w 15"/>
                    <a:gd name="T17" fmla="*/ 5 h 12"/>
                    <a:gd name="T18" fmla="*/ 7 w 15"/>
                    <a:gd name="T19" fmla="*/ 2 h 12"/>
                    <a:gd name="T20" fmla="*/ 10 w 15"/>
                    <a:gd name="T21" fmla="*/ 0 h 12"/>
                    <a:gd name="T22" fmla="*/ 12 w 15"/>
                    <a:gd name="T23" fmla="*/ 0 h 12"/>
                    <a:gd name="T24" fmla="*/ 13 w 15"/>
                    <a:gd name="T25" fmla="*/ 2 h 12"/>
                    <a:gd name="T26" fmla="*/ 14 w 15"/>
                    <a:gd name="T27" fmla="*/ 4 h 12"/>
                    <a:gd name="T28" fmla="*/ 14 w 15"/>
                    <a:gd name="T29" fmla="*/ 8 h 12"/>
                    <a:gd name="T30" fmla="*/ 11 w 15"/>
                    <a:gd name="T31" fmla="*/ 10 h 12"/>
                    <a:gd name="T32" fmla="*/ 11 w 15"/>
                    <a:gd name="T33" fmla="*/ 7 h 12"/>
                    <a:gd name="T34" fmla="*/ 12 w 15"/>
                    <a:gd name="T35" fmla="*/ 6 h 12"/>
                    <a:gd name="T36" fmla="*/ 12 w 15"/>
                    <a:gd name="T37" fmla="*/ 5 h 12"/>
                    <a:gd name="T38" fmla="*/ 11 w 15"/>
                    <a:gd name="T39" fmla="*/ 3 h 12"/>
                    <a:gd name="T40" fmla="*/ 10 w 15"/>
                    <a:gd name="T41" fmla="*/ 3 h 12"/>
                    <a:gd name="T42" fmla="*/ 10 w 15"/>
                    <a:gd name="T43" fmla="*/ 3 h 12"/>
                    <a:gd name="T44" fmla="*/ 9 w 15"/>
                    <a:gd name="T45" fmla="*/ 6 h 12"/>
                    <a:gd name="T46" fmla="*/ 9 w 15"/>
                    <a:gd name="T47" fmla="*/ 9 h 12"/>
                    <a:gd name="T48" fmla="*/ 8 w 15"/>
                    <a:gd name="T49" fmla="*/ 10 h 12"/>
                    <a:gd name="T50" fmla="*/ 6 w 15"/>
                    <a:gd name="T51" fmla="*/ 11 h 12"/>
                    <a:gd name="T52" fmla="*/ 3 w 15"/>
                    <a:gd name="T53" fmla="*/ 11 h 12"/>
                    <a:gd name="T54" fmla="*/ 1 w 15"/>
                    <a:gd name="T55" fmla="*/ 10 h 12"/>
                    <a:gd name="T56" fmla="*/ 0 w 15"/>
                    <a:gd name="T57" fmla="*/ 7 h 12"/>
                    <a:gd name="T58" fmla="*/ 1 w 15"/>
                    <a:gd name="T59" fmla="*/ 3 h 12"/>
                    <a:gd name="T60" fmla="*/ 4 w 15"/>
                    <a:gd name="T61" fmla="*/ 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15" h="12">
                      <a:moveTo>
                        <a:pt x="4" y="1"/>
                      </a:moveTo>
                      <a:cubicBezTo>
                        <a:pt x="5" y="3"/>
                        <a:pt x="5" y="3"/>
                        <a:pt x="5" y="3"/>
                      </a:cubicBezTo>
                      <a:cubicBezTo>
                        <a:pt x="4" y="3"/>
                        <a:pt x="3" y="4"/>
                        <a:pt x="3" y="4"/>
                      </a:cubicBezTo>
                      <a:cubicBezTo>
                        <a:pt x="3" y="5"/>
                        <a:pt x="3" y="6"/>
                        <a:pt x="3" y="6"/>
                      </a:cubicBezTo>
                      <a:cubicBezTo>
                        <a:pt x="3" y="7"/>
                        <a:pt x="3" y="8"/>
                        <a:pt x="4" y="8"/>
                      </a:cubicBezTo>
                      <a:cubicBezTo>
                        <a:pt x="4" y="9"/>
                        <a:pt x="5" y="9"/>
                        <a:pt x="5" y="9"/>
                      </a:cubicBezTo>
                      <a:cubicBezTo>
                        <a:pt x="5" y="9"/>
                        <a:pt x="6" y="8"/>
                        <a:pt x="6" y="8"/>
                      </a:cubicBezTo>
                      <a:cubicBezTo>
                        <a:pt x="6" y="8"/>
                        <a:pt x="6" y="8"/>
                        <a:pt x="6" y="7"/>
                      </a:cubicBezTo>
                      <a:cubicBezTo>
                        <a:pt x="6" y="7"/>
                        <a:pt x="6" y="6"/>
                        <a:pt x="6" y="5"/>
                      </a:cubicBezTo>
                      <a:cubicBezTo>
                        <a:pt x="7" y="3"/>
                        <a:pt x="7" y="2"/>
                        <a:pt x="7" y="2"/>
                      </a:cubicBezTo>
                      <a:cubicBezTo>
                        <a:pt x="8" y="1"/>
                        <a:pt x="9" y="0"/>
                        <a:pt x="10" y="0"/>
                      </a:cubicBezTo>
                      <a:cubicBezTo>
                        <a:pt x="10" y="0"/>
                        <a:pt x="11" y="0"/>
                        <a:pt x="12" y="0"/>
                      </a:cubicBezTo>
                      <a:cubicBezTo>
                        <a:pt x="12" y="1"/>
                        <a:pt x="13" y="1"/>
                        <a:pt x="13" y="2"/>
                      </a:cubicBezTo>
                      <a:cubicBezTo>
                        <a:pt x="14" y="2"/>
                        <a:pt x="14" y="3"/>
                        <a:pt x="14" y="4"/>
                      </a:cubicBezTo>
                      <a:cubicBezTo>
                        <a:pt x="15" y="6"/>
                        <a:pt x="14" y="7"/>
                        <a:pt x="14" y="8"/>
                      </a:cubicBezTo>
                      <a:cubicBezTo>
                        <a:pt x="13" y="9"/>
                        <a:pt x="12" y="10"/>
                        <a:pt x="11" y="10"/>
                      </a:cubicBezTo>
                      <a:cubicBezTo>
                        <a:pt x="11" y="7"/>
                        <a:pt x="11" y="7"/>
                        <a:pt x="11" y="7"/>
                      </a:cubicBezTo>
                      <a:cubicBezTo>
                        <a:pt x="11" y="7"/>
                        <a:pt x="12" y="7"/>
                        <a:pt x="12" y="6"/>
                      </a:cubicBezTo>
                      <a:cubicBezTo>
                        <a:pt x="12" y="6"/>
                        <a:pt x="12" y="5"/>
                        <a:pt x="12" y="5"/>
                      </a:cubicBezTo>
                      <a:cubicBezTo>
                        <a:pt x="12" y="4"/>
                        <a:pt x="12" y="3"/>
                        <a:pt x="11" y="3"/>
                      </a:cubicBezTo>
                      <a:cubicBezTo>
                        <a:pt x="11" y="3"/>
                        <a:pt x="11" y="2"/>
                        <a:pt x="10" y="3"/>
                      </a:cubicBezTo>
                      <a:cubicBezTo>
                        <a:pt x="10" y="3"/>
                        <a:pt x="10" y="3"/>
                        <a:pt x="10" y="3"/>
                      </a:cubicBezTo>
                      <a:cubicBezTo>
                        <a:pt x="9" y="3"/>
                        <a:pt x="9" y="4"/>
                        <a:pt x="9" y="6"/>
                      </a:cubicBezTo>
                      <a:cubicBezTo>
                        <a:pt x="9" y="7"/>
                        <a:pt x="9" y="8"/>
                        <a:pt x="9" y="9"/>
                      </a:cubicBezTo>
                      <a:cubicBezTo>
                        <a:pt x="8" y="9"/>
                        <a:pt x="8" y="10"/>
                        <a:pt x="8" y="10"/>
                      </a:cubicBezTo>
                      <a:cubicBezTo>
                        <a:pt x="7" y="11"/>
                        <a:pt x="6" y="11"/>
                        <a:pt x="6" y="11"/>
                      </a:cubicBezTo>
                      <a:cubicBezTo>
                        <a:pt x="5" y="12"/>
                        <a:pt x="4" y="11"/>
                        <a:pt x="3" y="11"/>
                      </a:cubicBezTo>
                      <a:cubicBezTo>
                        <a:pt x="3" y="11"/>
                        <a:pt x="2" y="10"/>
                        <a:pt x="1" y="10"/>
                      </a:cubicBezTo>
                      <a:cubicBezTo>
                        <a:pt x="1" y="9"/>
                        <a:pt x="1" y="8"/>
                        <a:pt x="0" y="7"/>
                      </a:cubicBezTo>
                      <a:cubicBezTo>
                        <a:pt x="0" y="5"/>
                        <a:pt x="0" y="4"/>
                        <a:pt x="1" y="3"/>
                      </a:cubicBezTo>
                      <a:cubicBezTo>
                        <a:pt x="2" y="2"/>
                        <a:pt x="3" y="1"/>
                        <a:pt x="4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28" name="i$ḻiḓè"/>
                <p:cNvSpPr/>
                <p:nvPr/>
              </p:nvSpPr>
              <p:spPr bwMode="auto">
                <a:xfrm>
                  <a:off x="4916488" y="3205163"/>
                  <a:ext cx="474663" cy="477838"/>
                </a:xfrm>
                <a:custGeom>
                  <a:avLst/>
                  <a:gdLst>
                    <a:gd name="T0" fmla="*/ 72 w 144"/>
                    <a:gd name="T1" fmla="*/ 143 h 143"/>
                    <a:gd name="T2" fmla="*/ 0 w 144"/>
                    <a:gd name="T3" fmla="*/ 72 h 143"/>
                    <a:gd name="T4" fmla="*/ 72 w 144"/>
                    <a:gd name="T5" fmla="*/ 0 h 143"/>
                    <a:gd name="T6" fmla="*/ 144 w 144"/>
                    <a:gd name="T7" fmla="*/ 72 h 143"/>
                    <a:gd name="T8" fmla="*/ 72 w 144"/>
                    <a:gd name="T9" fmla="*/ 143 h 143"/>
                    <a:gd name="T10" fmla="*/ 3 w 144"/>
                    <a:gd name="T11" fmla="*/ 72 h 143"/>
                    <a:gd name="T12" fmla="*/ 10 w 144"/>
                    <a:gd name="T13" fmla="*/ 102 h 143"/>
                    <a:gd name="T14" fmla="*/ 133 w 144"/>
                    <a:gd name="T15" fmla="*/ 102 h 143"/>
                    <a:gd name="T16" fmla="*/ 141 w 144"/>
                    <a:gd name="T17" fmla="*/ 72 h 143"/>
                    <a:gd name="T18" fmla="*/ 72 w 144"/>
                    <a:gd name="T19" fmla="*/ 3 h 143"/>
                    <a:gd name="T20" fmla="*/ 3 w 144"/>
                    <a:gd name="T21" fmla="*/ 72 h 143"/>
                    <a:gd name="T22" fmla="*/ 132 w 144"/>
                    <a:gd name="T23" fmla="*/ 106 h 143"/>
                    <a:gd name="T24" fmla="*/ 12 w 144"/>
                    <a:gd name="T25" fmla="*/ 106 h 143"/>
                    <a:gd name="T26" fmla="*/ 72 w 144"/>
                    <a:gd name="T27" fmla="*/ 140 h 143"/>
                    <a:gd name="T28" fmla="*/ 132 w 144"/>
                    <a:gd name="T29" fmla="*/ 106 h 1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44" h="143">
                      <a:moveTo>
                        <a:pt x="72" y="143"/>
                      </a:moveTo>
                      <a:cubicBezTo>
                        <a:pt x="32" y="143"/>
                        <a:pt x="0" y="111"/>
                        <a:pt x="0" y="72"/>
                      </a:cubicBezTo>
                      <a:cubicBezTo>
                        <a:pt x="0" y="32"/>
                        <a:pt x="32" y="0"/>
                        <a:pt x="72" y="0"/>
                      </a:cubicBezTo>
                      <a:cubicBezTo>
                        <a:pt x="111" y="0"/>
                        <a:pt x="144" y="32"/>
                        <a:pt x="144" y="72"/>
                      </a:cubicBezTo>
                      <a:cubicBezTo>
                        <a:pt x="144" y="111"/>
                        <a:pt x="111" y="143"/>
                        <a:pt x="72" y="143"/>
                      </a:cubicBezTo>
                      <a:close/>
                      <a:moveTo>
                        <a:pt x="3" y="72"/>
                      </a:moveTo>
                      <a:cubicBezTo>
                        <a:pt x="3" y="83"/>
                        <a:pt x="6" y="93"/>
                        <a:pt x="10" y="102"/>
                      </a:cubicBezTo>
                      <a:cubicBezTo>
                        <a:pt x="133" y="102"/>
                        <a:pt x="133" y="102"/>
                        <a:pt x="133" y="102"/>
                      </a:cubicBezTo>
                      <a:cubicBezTo>
                        <a:pt x="138" y="93"/>
                        <a:pt x="141" y="83"/>
                        <a:pt x="141" y="72"/>
                      </a:cubicBezTo>
                      <a:cubicBezTo>
                        <a:pt x="141" y="34"/>
                        <a:pt x="110" y="3"/>
                        <a:pt x="72" y="3"/>
                      </a:cubicBezTo>
                      <a:cubicBezTo>
                        <a:pt x="34" y="3"/>
                        <a:pt x="3" y="34"/>
                        <a:pt x="3" y="72"/>
                      </a:cubicBezTo>
                      <a:close/>
                      <a:moveTo>
                        <a:pt x="132" y="106"/>
                      </a:moveTo>
                      <a:cubicBezTo>
                        <a:pt x="12" y="106"/>
                        <a:pt x="12" y="106"/>
                        <a:pt x="12" y="106"/>
                      </a:cubicBezTo>
                      <a:cubicBezTo>
                        <a:pt x="24" y="126"/>
                        <a:pt x="46" y="140"/>
                        <a:pt x="72" y="140"/>
                      </a:cubicBezTo>
                      <a:cubicBezTo>
                        <a:pt x="97" y="140"/>
                        <a:pt x="120" y="126"/>
                        <a:pt x="132" y="10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29" name="ïṡ1iḑè"/>
                <p:cNvSpPr/>
                <p:nvPr/>
              </p:nvSpPr>
              <p:spPr bwMode="auto">
                <a:xfrm>
                  <a:off x="4948238" y="3235326"/>
                  <a:ext cx="411163" cy="306388"/>
                </a:xfrm>
                <a:custGeom>
                  <a:avLst/>
                  <a:gdLst>
                    <a:gd name="T0" fmla="*/ 114 w 124"/>
                    <a:gd name="T1" fmla="*/ 68 h 92"/>
                    <a:gd name="T2" fmla="*/ 103 w 124"/>
                    <a:gd name="T3" fmla="*/ 62 h 92"/>
                    <a:gd name="T4" fmla="*/ 95 w 124"/>
                    <a:gd name="T5" fmla="*/ 68 h 92"/>
                    <a:gd name="T6" fmla="*/ 83 w 124"/>
                    <a:gd name="T7" fmla="*/ 62 h 92"/>
                    <a:gd name="T8" fmla="*/ 70 w 124"/>
                    <a:gd name="T9" fmla="*/ 81 h 92"/>
                    <a:gd name="T10" fmla="*/ 104 w 124"/>
                    <a:gd name="T11" fmla="*/ 76 h 92"/>
                    <a:gd name="T12" fmla="*/ 124 w 124"/>
                    <a:gd name="T13" fmla="*/ 83 h 92"/>
                    <a:gd name="T14" fmla="*/ 81 w 124"/>
                    <a:gd name="T15" fmla="*/ 84 h 92"/>
                    <a:gd name="T16" fmla="*/ 43 w 124"/>
                    <a:gd name="T17" fmla="*/ 84 h 92"/>
                    <a:gd name="T18" fmla="*/ 0 w 124"/>
                    <a:gd name="T19" fmla="*/ 83 h 92"/>
                    <a:gd name="T20" fmla="*/ 19 w 124"/>
                    <a:gd name="T21" fmla="*/ 76 h 92"/>
                    <a:gd name="T22" fmla="*/ 54 w 124"/>
                    <a:gd name="T23" fmla="*/ 81 h 92"/>
                    <a:gd name="T24" fmla="*/ 53 w 124"/>
                    <a:gd name="T25" fmla="*/ 62 h 92"/>
                    <a:gd name="T26" fmla="*/ 44 w 124"/>
                    <a:gd name="T27" fmla="*/ 55 h 92"/>
                    <a:gd name="T28" fmla="*/ 30 w 124"/>
                    <a:gd name="T29" fmla="*/ 66 h 92"/>
                    <a:gd name="T30" fmla="*/ 24 w 124"/>
                    <a:gd name="T31" fmla="*/ 55 h 92"/>
                    <a:gd name="T32" fmla="*/ 10 w 124"/>
                    <a:gd name="T33" fmla="*/ 66 h 92"/>
                    <a:gd name="T34" fmla="*/ 4 w 124"/>
                    <a:gd name="T35" fmla="*/ 56 h 92"/>
                    <a:gd name="T36" fmla="*/ 20 w 124"/>
                    <a:gd name="T37" fmla="*/ 47 h 92"/>
                    <a:gd name="T38" fmla="*/ 45 w 124"/>
                    <a:gd name="T39" fmla="*/ 35 h 92"/>
                    <a:gd name="T40" fmla="*/ 79 w 124"/>
                    <a:gd name="T41" fmla="*/ 35 h 92"/>
                    <a:gd name="T42" fmla="*/ 107 w 124"/>
                    <a:gd name="T43" fmla="*/ 53 h 92"/>
                    <a:gd name="T44" fmla="*/ 120 w 124"/>
                    <a:gd name="T45" fmla="*/ 62 h 92"/>
                    <a:gd name="T46" fmla="*/ 47 w 124"/>
                    <a:gd name="T47" fmla="*/ 47 h 92"/>
                    <a:gd name="T48" fmla="*/ 60 w 124"/>
                    <a:gd name="T49" fmla="*/ 37 h 92"/>
                    <a:gd name="T50" fmla="*/ 65 w 124"/>
                    <a:gd name="T51" fmla="*/ 48 h 92"/>
                    <a:gd name="T52" fmla="*/ 66 w 124"/>
                    <a:gd name="T53" fmla="*/ 55 h 92"/>
                    <a:gd name="T54" fmla="*/ 62 w 124"/>
                    <a:gd name="T55" fmla="*/ 17 h 92"/>
                    <a:gd name="T56" fmla="*/ 90 w 124"/>
                    <a:gd name="T57" fmla="*/ 35 h 92"/>
                    <a:gd name="T58" fmla="*/ 88 w 124"/>
                    <a:gd name="T59" fmla="*/ 54 h 92"/>
                    <a:gd name="T60" fmla="*/ 90 w 124"/>
                    <a:gd name="T61" fmla="*/ 35 h 92"/>
                    <a:gd name="T62" fmla="*/ 29 w 124"/>
                    <a:gd name="T63" fmla="*/ 47 h 92"/>
                    <a:gd name="T64" fmla="*/ 41 w 124"/>
                    <a:gd name="T65" fmla="*/ 42 h 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124" h="92">
                      <a:moveTo>
                        <a:pt x="112" y="62"/>
                      </a:moveTo>
                      <a:cubicBezTo>
                        <a:pt x="114" y="68"/>
                        <a:pt x="114" y="68"/>
                        <a:pt x="114" y="68"/>
                      </a:cubicBezTo>
                      <a:cubicBezTo>
                        <a:pt x="105" y="68"/>
                        <a:pt x="105" y="68"/>
                        <a:pt x="105" y="68"/>
                      </a:cubicBezTo>
                      <a:cubicBezTo>
                        <a:pt x="103" y="62"/>
                        <a:pt x="103" y="62"/>
                        <a:pt x="103" y="62"/>
                      </a:cubicBezTo>
                      <a:cubicBezTo>
                        <a:pt x="92" y="62"/>
                        <a:pt x="92" y="62"/>
                        <a:pt x="92" y="62"/>
                      </a:cubicBezTo>
                      <a:cubicBezTo>
                        <a:pt x="95" y="68"/>
                        <a:pt x="95" y="68"/>
                        <a:pt x="95" y="68"/>
                      </a:cubicBezTo>
                      <a:cubicBezTo>
                        <a:pt x="86" y="68"/>
                        <a:pt x="86" y="68"/>
                        <a:pt x="86" y="68"/>
                      </a:cubicBezTo>
                      <a:cubicBezTo>
                        <a:pt x="83" y="62"/>
                        <a:pt x="83" y="62"/>
                        <a:pt x="83" y="62"/>
                      </a:cubicBezTo>
                      <a:cubicBezTo>
                        <a:pt x="67" y="62"/>
                        <a:pt x="67" y="62"/>
                        <a:pt x="67" y="62"/>
                      </a:cubicBezTo>
                      <a:cubicBezTo>
                        <a:pt x="70" y="81"/>
                        <a:pt x="70" y="81"/>
                        <a:pt x="70" y="81"/>
                      </a:cubicBezTo>
                      <a:cubicBezTo>
                        <a:pt x="70" y="81"/>
                        <a:pt x="73" y="83"/>
                        <a:pt x="81" y="77"/>
                      </a:cubicBezTo>
                      <a:cubicBezTo>
                        <a:pt x="81" y="77"/>
                        <a:pt x="92" y="88"/>
                        <a:pt x="104" y="76"/>
                      </a:cubicBezTo>
                      <a:cubicBezTo>
                        <a:pt x="104" y="76"/>
                        <a:pt x="112" y="85"/>
                        <a:pt x="122" y="77"/>
                      </a:cubicBezTo>
                      <a:cubicBezTo>
                        <a:pt x="124" y="83"/>
                        <a:pt x="124" y="83"/>
                        <a:pt x="124" y="83"/>
                      </a:cubicBezTo>
                      <a:cubicBezTo>
                        <a:pt x="124" y="83"/>
                        <a:pt x="115" y="90"/>
                        <a:pt x="104" y="84"/>
                      </a:cubicBezTo>
                      <a:cubicBezTo>
                        <a:pt x="104" y="84"/>
                        <a:pt x="92" y="92"/>
                        <a:pt x="81" y="84"/>
                      </a:cubicBezTo>
                      <a:cubicBezTo>
                        <a:pt x="81" y="84"/>
                        <a:pt x="70" y="92"/>
                        <a:pt x="62" y="84"/>
                      </a:cubicBezTo>
                      <a:cubicBezTo>
                        <a:pt x="62" y="84"/>
                        <a:pt x="56" y="92"/>
                        <a:pt x="43" y="84"/>
                      </a:cubicBezTo>
                      <a:cubicBezTo>
                        <a:pt x="43" y="84"/>
                        <a:pt x="33" y="92"/>
                        <a:pt x="19" y="83"/>
                      </a:cubicBezTo>
                      <a:cubicBezTo>
                        <a:pt x="19" y="83"/>
                        <a:pt x="10" y="90"/>
                        <a:pt x="0" y="83"/>
                      </a:cubicBezTo>
                      <a:cubicBezTo>
                        <a:pt x="2" y="78"/>
                        <a:pt x="2" y="78"/>
                        <a:pt x="2" y="78"/>
                      </a:cubicBezTo>
                      <a:cubicBezTo>
                        <a:pt x="2" y="78"/>
                        <a:pt x="11" y="85"/>
                        <a:pt x="19" y="76"/>
                      </a:cubicBezTo>
                      <a:cubicBezTo>
                        <a:pt x="19" y="76"/>
                        <a:pt x="30" y="88"/>
                        <a:pt x="43" y="77"/>
                      </a:cubicBezTo>
                      <a:cubicBezTo>
                        <a:pt x="43" y="77"/>
                        <a:pt x="50" y="82"/>
                        <a:pt x="54" y="81"/>
                      </a:cubicBezTo>
                      <a:cubicBezTo>
                        <a:pt x="57" y="62"/>
                        <a:pt x="57" y="62"/>
                        <a:pt x="57" y="62"/>
                      </a:cubicBezTo>
                      <a:cubicBezTo>
                        <a:pt x="53" y="62"/>
                        <a:pt x="53" y="62"/>
                        <a:pt x="53" y="62"/>
                      </a:cubicBezTo>
                      <a:cubicBezTo>
                        <a:pt x="58" y="55"/>
                        <a:pt x="58" y="55"/>
                        <a:pt x="58" y="55"/>
                      </a:cubicBezTo>
                      <a:cubicBezTo>
                        <a:pt x="44" y="55"/>
                        <a:pt x="44" y="55"/>
                        <a:pt x="44" y="55"/>
                      </a:cubicBezTo>
                      <a:cubicBezTo>
                        <a:pt x="39" y="66"/>
                        <a:pt x="39" y="66"/>
                        <a:pt x="39" y="66"/>
                      </a:cubicBezTo>
                      <a:cubicBezTo>
                        <a:pt x="30" y="66"/>
                        <a:pt x="30" y="66"/>
                        <a:pt x="30" y="66"/>
                      </a:cubicBezTo>
                      <a:cubicBezTo>
                        <a:pt x="35" y="55"/>
                        <a:pt x="35" y="55"/>
                        <a:pt x="35" y="55"/>
                      </a:cubicBezTo>
                      <a:cubicBezTo>
                        <a:pt x="24" y="55"/>
                        <a:pt x="24" y="55"/>
                        <a:pt x="24" y="55"/>
                      </a:cubicBezTo>
                      <a:cubicBezTo>
                        <a:pt x="19" y="66"/>
                        <a:pt x="19" y="66"/>
                        <a:pt x="19" y="66"/>
                      </a:cubicBezTo>
                      <a:cubicBezTo>
                        <a:pt x="10" y="66"/>
                        <a:pt x="10" y="66"/>
                        <a:pt x="10" y="66"/>
                      </a:cubicBezTo>
                      <a:cubicBezTo>
                        <a:pt x="15" y="55"/>
                        <a:pt x="15" y="55"/>
                        <a:pt x="15" y="55"/>
                      </a:cubicBezTo>
                      <a:cubicBezTo>
                        <a:pt x="4" y="56"/>
                        <a:pt x="4" y="56"/>
                        <a:pt x="4" y="56"/>
                      </a:cubicBezTo>
                      <a:cubicBezTo>
                        <a:pt x="4" y="46"/>
                        <a:pt x="4" y="46"/>
                        <a:pt x="4" y="46"/>
                      </a:cubicBezTo>
                      <a:cubicBezTo>
                        <a:pt x="20" y="47"/>
                        <a:pt x="20" y="47"/>
                        <a:pt x="20" y="47"/>
                      </a:cubicBezTo>
                      <a:cubicBezTo>
                        <a:pt x="32" y="22"/>
                        <a:pt x="32" y="22"/>
                        <a:pt x="32" y="22"/>
                      </a:cubicBezTo>
                      <a:cubicBezTo>
                        <a:pt x="45" y="35"/>
                        <a:pt x="45" y="35"/>
                        <a:pt x="45" y="35"/>
                      </a:cubicBezTo>
                      <a:cubicBezTo>
                        <a:pt x="62" y="0"/>
                        <a:pt x="62" y="0"/>
                        <a:pt x="62" y="0"/>
                      </a:cubicBezTo>
                      <a:cubicBezTo>
                        <a:pt x="79" y="35"/>
                        <a:pt x="79" y="35"/>
                        <a:pt x="79" y="35"/>
                      </a:cubicBezTo>
                      <a:cubicBezTo>
                        <a:pt x="92" y="22"/>
                        <a:pt x="92" y="22"/>
                        <a:pt x="92" y="22"/>
                      </a:cubicBezTo>
                      <a:cubicBezTo>
                        <a:pt x="107" y="53"/>
                        <a:pt x="107" y="53"/>
                        <a:pt x="107" y="53"/>
                      </a:cubicBezTo>
                      <a:cubicBezTo>
                        <a:pt x="120" y="53"/>
                        <a:pt x="120" y="53"/>
                        <a:pt x="120" y="53"/>
                      </a:cubicBezTo>
                      <a:cubicBezTo>
                        <a:pt x="120" y="62"/>
                        <a:pt x="120" y="62"/>
                        <a:pt x="120" y="62"/>
                      </a:cubicBezTo>
                      <a:cubicBezTo>
                        <a:pt x="112" y="62"/>
                        <a:pt x="112" y="62"/>
                        <a:pt x="112" y="62"/>
                      </a:cubicBezTo>
                      <a:close/>
                      <a:moveTo>
                        <a:pt x="47" y="47"/>
                      </a:moveTo>
                      <a:cubicBezTo>
                        <a:pt x="58" y="48"/>
                        <a:pt x="58" y="48"/>
                        <a:pt x="58" y="48"/>
                      </a:cubicBezTo>
                      <a:cubicBezTo>
                        <a:pt x="60" y="37"/>
                        <a:pt x="60" y="37"/>
                        <a:pt x="60" y="37"/>
                      </a:cubicBezTo>
                      <a:cubicBezTo>
                        <a:pt x="64" y="37"/>
                        <a:pt x="64" y="37"/>
                        <a:pt x="64" y="37"/>
                      </a:cubicBezTo>
                      <a:cubicBezTo>
                        <a:pt x="65" y="48"/>
                        <a:pt x="65" y="48"/>
                        <a:pt x="65" y="48"/>
                      </a:cubicBezTo>
                      <a:cubicBezTo>
                        <a:pt x="71" y="48"/>
                        <a:pt x="71" y="48"/>
                        <a:pt x="71" y="48"/>
                      </a:cubicBezTo>
                      <a:cubicBezTo>
                        <a:pt x="66" y="55"/>
                        <a:pt x="66" y="55"/>
                        <a:pt x="66" y="55"/>
                      </a:cubicBezTo>
                      <a:cubicBezTo>
                        <a:pt x="79" y="54"/>
                        <a:pt x="79" y="54"/>
                        <a:pt x="79" y="54"/>
                      </a:cubicBezTo>
                      <a:cubicBezTo>
                        <a:pt x="62" y="17"/>
                        <a:pt x="62" y="17"/>
                        <a:pt x="62" y="17"/>
                      </a:cubicBezTo>
                      <a:cubicBezTo>
                        <a:pt x="47" y="47"/>
                        <a:pt x="47" y="47"/>
                        <a:pt x="47" y="47"/>
                      </a:cubicBezTo>
                      <a:close/>
                      <a:moveTo>
                        <a:pt x="90" y="35"/>
                      </a:moveTo>
                      <a:cubicBezTo>
                        <a:pt x="83" y="42"/>
                        <a:pt x="83" y="42"/>
                        <a:pt x="83" y="42"/>
                      </a:cubicBezTo>
                      <a:cubicBezTo>
                        <a:pt x="88" y="54"/>
                        <a:pt x="88" y="54"/>
                        <a:pt x="88" y="54"/>
                      </a:cubicBezTo>
                      <a:cubicBezTo>
                        <a:pt x="99" y="54"/>
                        <a:pt x="99" y="54"/>
                        <a:pt x="99" y="54"/>
                      </a:cubicBezTo>
                      <a:cubicBezTo>
                        <a:pt x="90" y="35"/>
                        <a:pt x="90" y="35"/>
                        <a:pt x="90" y="35"/>
                      </a:cubicBezTo>
                      <a:close/>
                      <a:moveTo>
                        <a:pt x="34" y="35"/>
                      </a:moveTo>
                      <a:cubicBezTo>
                        <a:pt x="29" y="47"/>
                        <a:pt x="29" y="47"/>
                        <a:pt x="29" y="47"/>
                      </a:cubicBezTo>
                      <a:cubicBezTo>
                        <a:pt x="39" y="47"/>
                        <a:pt x="39" y="47"/>
                        <a:pt x="39" y="47"/>
                      </a:cubicBezTo>
                      <a:cubicBezTo>
                        <a:pt x="41" y="42"/>
                        <a:pt x="41" y="42"/>
                        <a:pt x="41" y="42"/>
                      </a:cubicBezTo>
                      <a:lnTo>
                        <a:pt x="34" y="3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30" name="îṩḻîḋè"/>
                <p:cNvSpPr/>
                <p:nvPr/>
              </p:nvSpPr>
              <p:spPr bwMode="auto">
                <a:xfrm>
                  <a:off x="5375275" y="3316288"/>
                  <a:ext cx="88900" cy="58738"/>
                </a:xfrm>
                <a:custGeom>
                  <a:avLst/>
                  <a:gdLst>
                    <a:gd name="T0" fmla="*/ 2 w 27"/>
                    <a:gd name="T1" fmla="*/ 7 h 18"/>
                    <a:gd name="T2" fmla="*/ 4 w 27"/>
                    <a:gd name="T3" fmla="*/ 12 h 18"/>
                    <a:gd name="T4" fmla="*/ 6 w 27"/>
                    <a:gd name="T5" fmla="*/ 10 h 18"/>
                    <a:gd name="T6" fmla="*/ 5 w 27"/>
                    <a:gd name="T7" fmla="*/ 8 h 18"/>
                    <a:gd name="T8" fmla="*/ 2 w 27"/>
                    <a:gd name="T9" fmla="*/ 7 h 18"/>
                    <a:gd name="T10" fmla="*/ 4 w 27"/>
                    <a:gd name="T11" fmla="*/ 13 h 18"/>
                    <a:gd name="T12" fmla="*/ 1 w 27"/>
                    <a:gd name="T13" fmla="*/ 10 h 18"/>
                    <a:gd name="T14" fmla="*/ 3 w 27"/>
                    <a:gd name="T15" fmla="*/ 2 h 18"/>
                    <a:gd name="T16" fmla="*/ 9 w 27"/>
                    <a:gd name="T17" fmla="*/ 11 h 18"/>
                    <a:gd name="T18" fmla="*/ 9 w 27"/>
                    <a:gd name="T19" fmla="*/ 8 h 18"/>
                    <a:gd name="T20" fmla="*/ 10 w 27"/>
                    <a:gd name="T21" fmla="*/ 6 h 18"/>
                    <a:gd name="T22" fmla="*/ 12 w 27"/>
                    <a:gd name="T23" fmla="*/ 6 h 18"/>
                    <a:gd name="T24" fmla="*/ 10 w 27"/>
                    <a:gd name="T25" fmla="*/ 5 h 18"/>
                    <a:gd name="T26" fmla="*/ 10 w 27"/>
                    <a:gd name="T27" fmla="*/ 3 h 18"/>
                    <a:gd name="T28" fmla="*/ 12 w 27"/>
                    <a:gd name="T29" fmla="*/ 3 h 18"/>
                    <a:gd name="T30" fmla="*/ 20 w 27"/>
                    <a:gd name="T31" fmla="*/ 7 h 18"/>
                    <a:gd name="T32" fmla="*/ 21 w 27"/>
                    <a:gd name="T33" fmla="*/ 7 h 18"/>
                    <a:gd name="T34" fmla="*/ 21 w 27"/>
                    <a:gd name="T35" fmla="*/ 5 h 18"/>
                    <a:gd name="T36" fmla="*/ 18 w 27"/>
                    <a:gd name="T37" fmla="*/ 3 h 18"/>
                    <a:gd name="T38" fmla="*/ 17 w 27"/>
                    <a:gd name="T39" fmla="*/ 1 h 18"/>
                    <a:gd name="T40" fmla="*/ 19 w 27"/>
                    <a:gd name="T41" fmla="*/ 0 h 18"/>
                    <a:gd name="T42" fmla="*/ 20 w 27"/>
                    <a:gd name="T43" fmla="*/ 1 h 18"/>
                    <a:gd name="T44" fmla="*/ 19 w 27"/>
                    <a:gd name="T45" fmla="*/ 2 h 18"/>
                    <a:gd name="T46" fmla="*/ 22 w 27"/>
                    <a:gd name="T47" fmla="*/ 5 h 18"/>
                    <a:gd name="T48" fmla="*/ 23 w 27"/>
                    <a:gd name="T49" fmla="*/ 5 h 18"/>
                    <a:gd name="T50" fmla="*/ 24 w 27"/>
                    <a:gd name="T51" fmla="*/ 7 h 18"/>
                    <a:gd name="T52" fmla="*/ 26 w 27"/>
                    <a:gd name="T53" fmla="*/ 8 h 18"/>
                    <a:gd name="T54" fmla="*/ 27 w 27"/>
                    <a:gd name="T55" fmla="*/ 9 h 18"/>
                    <a:gd name="T56" fmla="*/ 27 w 27"/>
                    <a:gd name="T57" fmla="*/ 11 h 18"/>
                    <a:gd name="T58" fmla="*/ 21 w 27"/>
                    <a:gd name="T59" fmla="*/ 9 h 18"/>
                    <a:gd name="T60" fmla="*/ 19 w 27"/>
                    <a:gd name="T61" fmla="*/ 8 h 18"/>
                    <a:gd name="T62" fmla="*/ 17 w 27"/>
                    <a:gd name="T63" fmla="*/ 8 h 18"/>
                    <a:gd name="T64" fmla="*/ 14 w 27"/>
                    <a:gd name="T65" fmla="*/ 6 h 18"/>
                    <a:gd name="T66" fmla="*/ 15 w 27"/>
                    <a:gd name="T67" fmla="*/ 9 h 18"/>
                    <a:gd name="T68" fmla="*/ 11 w 27"/>
                    <a:gd name="T69" fmla="*/ 8 h 18"/>
                    <a:gd name="T70" fmla="*/ 9 w 27"/>
                    <a:gd name="T71" fmla="*/ 12 h 18"/>
                    <a:gd name="T72" fmla="*/ 9 w 27"/>
                    <a:gd name="T73" fmla="*/ 15 h 18"/>
                    <a:gd name="T74" fmla="*/ 7 w 27"/>
                    <a:gd name="T75" fmla="*/ 16 h 18"/>
                    <a:gd name="T76" fmla="*/ 7 w 27"/>
                    <a:gd name="T77" fmla="*/ 15 h 18"/>
                    <a:gd name="T78" fmla="*/ 7 w 27"/>
                    <a:gd name="T79" fmla="*/ 13 h 18"/>
                    <a:gd name="T80" fmla="*/ 6 w 27"/>
                    <a:gd name="T81" fmla="*/ 13 h 18"/>
                    <a:gd name="T82" fmla="*/ 4 w 27"/>
                    <a:gd name="T83" fmla="*/ 13 h 18"/>
                    <a:gd name="T84" fmla="*/ 25 w 27"/>
                    <a:gd name="T85" fmla="*/ 9 h 18"/>
                    <a:gd name="T86" fmla="*/ 24 w 27"/>
                    <a:gd name="T87" fmla="*/ 8 h 18"/>
                    <a:gd name="T88" fmla="*/ 23 w 27"/>
                    <a:gd name="T89" fmla="*/ 8 h 18"/>
                    <a:gd name="T90" fmla="*/ 25 w 27"/>
                    <a:gd name="T91" fmla="*/ 9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27" h="18">
                      <a:moveTo>
                        <a:pt x="2" y="7"/>
                      </a:moveTo>
                      <a:cubicBezTo>
                        <a:pt x="2" y="7"/>
                        <a:pt x="1" y="12"/>
                        <a:pt x="4" y="12"/>
                      </a:cubicBezTo>
                      <a:cubicBezTo>
                        <a:pt x="4" y="12"/>
                        <a:pt x="8" y="12"/>
                        <a:pt x="6" y="10"/>
                      </a:cubicBezTo>
                      <a:cubicBezTo>
                        <a:pt x="5" y="8"/>
                        <a:pt x="5" y="8"/>
                        <a:pt x="5" y="8"/>
                      </a:cubicBezTo>
                      <a:cubicBezTo>
                        <a:pt x="5" y="8"/>
                        <a:pt x="2" y="5"/>
                        <a:pt x="2" y="7"/>
                      </a:cubicBezTo>
                      <a:close/>
                      <a:moveTo>
                        <a:pt x="4" y="13"/>
                      </a:moveTo>
                      <a:cubicBezTo>
                        <a:pt x="0" y="13"/>
                        <a:pt x="1" y="10"/>
                        <a:pt x="1" y="10"/>
                      </a:cubicBezTo>
                      <a:cubicBezTo>
                        <a:pt x="2" y="2"/>
                        <a:pt x="3" y="2"/>
                        <a:pt x="3" y="2"/>
                      </a:cubicBezTo>
                      <a:cubicBezTo>
                        <a:pt x="9" y="7"/>
                        <a:pt x="9" y="11"/>
                        <a:pt x="9" y="11"/>
                      </a:cubicBezTo>
                      <a:cubicBezTo>
                        <a:pt x="10" y="10"/>
                        <a:pt x="9" y="8"/>
                        <a:pt x="9" y="8"/>
                      </a:cubicBezTo>
                      <a:cubicBezTo>
                        <a:pt x="8" y="6"/>
                        <a:pt x="10" y="6"/>
                        <a:pt x="10" y="6"/>
                      </a:cubicBezTo>
                      <a:cubicBezTo>
                        <a:pt x="11" y="7"/>
                        <a:pt x="12" y="6"/>
                        <a:pt x="12" y="6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0" y="4"/>
                        <a:pt x="10" y="3"/>
                        <a:pt x="10" y="3"/>
                      </a:cubicBezTo>
                      <a:cubicBezTo>
                        <a:pt x="11" y="2"/>
                        <a:pt x="12" y="3"/>
                        <a:pt x="12" y="3"/>
                      </a:cubicBezTo>
                      <a:cubicBezTo>
                        <a:pt x="12" y="4"/>
                        <a:pt x="20" y="7"/>
                        <a:pt x="20" y="7"/>
                      </a:cubicBezTo>
                      <a:cubicBezTo>
                        <a:pt x="21" y="8"/>
                        <a:pt x="21" y="7"/>
                        <a:pt x="21" y="7"/>
                      </a:cubicBezTo>
                      <a:cubicBezTo>
                        <a:pt x="21" y="7"/>
                        <a:pt x="21" y="5"/>
                        <a:pt x="21" y="5"/>
                      </a:cubicBezTo>
                      <a:cubicBezTo>
                        <a:pt x="21" y="5"/>
                        <a:pt x="18" y="3"/>
                        <a:pt x="18" y="3"/>
                      </a:cubicBezTo>
                      <a:cubicBezTo>
                        <a:pt x="16" y="3"/>
                        <a:pt x="17" y="1"/>
                        <a:pt x="17" y="1"/>
                      </a:cubicBezTo>
                      <a:cubicBezTo>
                        <a:pt x="17" y="1"/>
                        <a:pt x="19" y="0"/>
                        <a:pt x="19" y="0"/>
                      </a:cubicBezTo>
                      <a:cubicBezTo>
                        <a:pt x="21" y="0"/>
                        <a:pt x="20" y="1"/>
                        <a:pt x="20" y="1"/>
                      </a:cubicBezTo>
                      <a:cubicBezTo>
                        <a:pt x="18" y="2"/>
                        <a:pt x="19" y="2"/>
                        <a:pt x="19" y="2"/>
                      </a:cubicBezTo>
                      <a:cubicBezTo>
                        <a:pt x="22" y="5"/>
                        <a:pt x="22" y="5"/>
                        <a:pt x="22" y="5"/>
                      </a:cubicBezTo>
                      <a:cubicBezTo>
                        <a:pt x="23" y="5"/>
                        <a:pt x="23" y="5"/>
                        <a:pt x="23" y="5"/>
                      </a:cubicBezTo>
                      <a:cubicBezTo>
                        <a:pt x="23" y="7"/>
                        <a:pt x="24" y="7"/>
                        <a:pt x="24" y="7"/>
                      </a:cubicBezTo>
                      <a:cubicBezTo>
                        <a:pt x="26" y="8"/>
                        <a:pt x="26" y="8"/>
                        <a:pt x="26" y="8"/>
                      </a:cubicBezTo>
                      <a:cubicBezTo>
                        <a:pt x="27" y="9"/>
                        <a:pt x="27" y="9"/>
                        <a:pt x="27" y="9"/>
                      </a:cubicBezTo>
                      <a:cubicBezTo>
                        <a:pt x="27" y="9"/>
                        <a:pt x="27" y="11"/>
                        <a:pt x="27" y="11"/>
                      </a:cubicBezTo>
                      <a:cubicBezTo>
                        <a:pt x="22" y="11"/>
                        <a:pt x="21" y="9"/>
                        <a:pt x="21" y="9"/>
                      </a:cubicBezTo>
                      <a:cubicBezTo>
                        <a:pt x="19" y="9"/>
                        <a:pt x="19" y="8"/>
                        <a:pt x="19" y="8"/>
                      </a:cubicBezTo>
                      <a:cubicBezTo>
                        <a:pt x="18" y="8"/>
                        <a:pt x="17" y="8"/>
                        <a:pt x="17" y="8"/>
                      </a:cubicBezTo>
                      <a:cubicBezTo>
                        <a:pt x="17" y="7"/>
                        <a:pt x="15" y="6"/>
                        <a:pt x="14" y="6"/>
                      </a:cubicBezTo>
                      <a:cubicBezTo>
                        <a:pt x="16" y="8"/>
                        <a:pt x="15" y="9"/>
                        <a:pt x="15" y="9"/>
                      </a:cubicBezTo>
                      <a:cubicBezTo>
                        <a:pt x="11" y="8"/>
                        <a:pt x="11" y="8"/>
                        <a:pt x="11" y="8"/>
                      </a:cubicBezTo>
                      <a:cubicBezTo>
                        <a:pt x="11" y="12"/>
                        <a:pt x="9" y="12"/>
                        <a:pt x="9" y="12"/>
                      </a:cubicBezTo>
                      <a:cubicBezTo>
                        <a:pt x="9" y="15"/>
                        <a:pt x="9" y="15"/>
                        <a:pt x="9" y="15"/>
                      </a:cubicBezTo>
                      <a:cubicBezTo>
                        <a:pt x="8" y="18"/>
                        <a:pt x="7" y="16"/>
                        <a:pt x="7" y="16"/>
                      </a:cubicBezTo>
                      <a:cubicBezTo>
                        <a:pt x="6" y="15"/>
                        <a:pt x="7" y="15"/>
                        <a:pt x="7" y="15"/>
                      </a:cubicBezTo>
                      <a:cubicBezTo>
                        <a:pt x="7" y="13"/>
                        <a:pt x="7" y="13"/>
                        <a:pt x="7" y="13"/>
                      </a:cubicBezTo>
                      <a:cubicBezTo>
                        <a:pt x="7" y="12"/>
                        <a:pt x="6" y="13"/>
                        <a:pt x="6" y="13"/>
                      </a:cubicBezTo>
                      <a:cubicBezTo>
                        <a:pt x="4" y="13"/>
                        <a:pt x="4" y="13"/>
                        <a:pt x="4" y="13"/>
                      </a:cubicBezTo>
                      <a:close/>
                      <a:moveTo>
                        <a:pt x="25" y="9"/>
                      </a:moveTo>
                      <a:cubicBezTo>
                        <a:pt x="24" y="8"/>
                        <a:pt x="24" y="8"/>
                        <a:pt x="24" y="8"/>
                      </a:cubicBezTo>
                      <a:cubicBezTo>
                        <a:pt x="24" y="8"/>
                        <a:pt x="23" y="8"/>
                        <a:pt x="23" y="8"/>
                      </a:cubicBezTo>
                      <a:cubicBezTo>
                        <a:pt x="22" y="8"/>
                        <a:pt x="25" y="9"/>
                        <a:pt x="25" y="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31" name="îSḻîḍe"/>
                <p:cNvSpPr/>
                <p:nvPr/>
              </p:nvSpPr>
              <p:spPr bwMode="auto">
                <a:xfrm>
                  <a:off x="5249863" y="3201988"/>
                  <a:ext cx="26988" cy="23813"/>
                </a:xfrm>
                <a:custGeom>
                  <a:avLst/>
                  <a:gdLst>
                    <a:gd name="T0" fmla="*/ 2 w 8"/>
                    <a:gd name="T1" fmla="*/ 6 h 7"/>
                    <a:gd name="T2" fmla="*/ 5 w 8"/>
                    <a:gd name="T3" fmla="*/ 2 h 7"/>
                    <a:gd name="T4" fmla="*/ 6 w 8"/>
                    <a:gd name="T5" fmla="*/ 2 h 7"/>
                    <a:gd name="T6" fmla="*/ 6 w 8"/>
                    <a:gd name="T7" fmla="*/ 6 h 7"/>
                    <a:gd name="T8" fmla="*/ 2 w 8"/>
                    <a:gd name="T9" fmla="*/ 7 h 7"/>
                    <a:gd name="T10" fmla="*/ 2 w 8"/>
                    <a:gd name="T11" fmla="*/ 6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8" h="7">
                      <a:moveTo>
                        <a:pt x="2" y="6"/>
                      </a:moveTo>
                      <a:cubicBezTo>
                        <a:pt x="3" y="6"/>
                        <a:pt x="5" y="2"/>
                        <a:pt x="5" y="2"/>
                      </a:cubicBezTo>
                      <a:cubicBezTo>
                        <a:pt x="5" y="0"/>
                        <a:pt x="6" y="2"/>
                        <a:pt x="6" y="2"/>
                      </a:cubicBezTo>
                      <a:cubicBezTo>
                        <a:pt x="8" y="4"/>
                        <a:pt x="6" y="6"/>
                        <a:pt x="6" y="6"/>
                      </a:cubicBezTo>
                      <a:cubicBezTo>
                        <a:pt x="5" y="6"/>
                        <a:pt x="2" y="7"/>
                        <a:pt x="2" y="7"/>
                      </a:cubicBezTo>
                      <a:cubicBezTo>
                        <a:pt x="0" y="7"/>
                        <a:pt x="2" y="6"/>
                        <a:pt x="2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32" name="iSḷíḍê"/>
                <p:cNvSpPr/>
                <p:nvPr/>
              </p:nvSpPr>
              <p:spPr bwMode="auto">
                <a:xfrm>
                  <a:off x="5207000" y="3162301"/>
                  <a:ext cx="85725" cy="39687"/>
                </a:xfrm>
                <a:custGeom>
                  <a:avLst/>
                  <a:gdLst>
                    <a:gd name="T0" fmla="*/ 16 w 26"/>
                    <a:gd name="T1" fmla="*/ 1 h 12"/>
                    <a:gd name="T2" fmla="*/ 17 w 26"/>
                    <a:gd name="T3" fmla="*/ 2 h 12"/>
                    <a:gd name="T4" fmla="*/ 15 w 26"/>
                    <a:gd name="T5" fmla="*/ 4 h 12"/>
                    <a:gd name="T6" fmla="*/ 20 w 26"/>
                    <a:gd name="T7" fmla="*/ 3 h 12"/>
                    <a:gd name="T8" fmla="*/ 20 w 26"/>
                    <a:gd name="T9" fmla="*/ 3 h 12"/>
                    <a:gd name="T10" fmla="*/ 21 w 26"/>
                    <a:gd name="T11" fmla="*/ 0 h 12"/>
                    <a:gd name="T12" fmla="*/ 22 w 26"/>
                    <a:gd name="T13" fmla="*/ 1 h 12"/>
                    <a:gd name="T14" fmla="*/ 23 w 26"/>
                    <a:gd name="T15" fmla="*/ 4 h 12"/>
                    <a:gd name="T16" fmla="*/ 25 w 26"/>
                    <a:gd name="T17" fmla="*/ 4 h 12"/>
                    <a:gd name="T18" fmla="*/ 26 w 26"/>
                    <a:gd name="T19" fmla="*/ 4 h 12"/>
                    <a:gd name="T20" fmla="*/ 26 w 26"/>
                    <a:gd name="T21" fmla="*/ 6 h 12"/>
                    <a:gd name="T22" fmla="*/ 22 w 26"/>
                    <a:gd name="T23" fmla="*/ 6 h 12"/>
                    <a:gd name="T24" fmla="*/ 11 w 26"/>
                    <a:gd name="T25" fmla="*/ 11 h 12"/>
                    <a:gd name="T26" fmla="*/ 3 w 26"/>
                    <a:gd name="T27" fmla="*/ 12 h 12"/>
                    <a:gd name="T28" fmla="*/ 2 w 26"/>
                    <a:gd name="T29" fmla="*/ 11 h 12"/>
                    <a:gd name="T30" fmla="*/ 12 w 26"/>
                    <a:gd name="T31" fmla="*/ 8 h 12"/>
                    <a:gd name="T32" fmla="*/ 15 w 26"/>
                    <a:gd name="T33" fmla="*/ 7 h 12"/>
                    <a:gd name="T34" fmla="*/ 13 w 26"/>
                    <a:gd name="T35" fmla="*/ 5 h 12"/>
                    <a:gd name="T36" fmla="*/ 16 w 26"/>
                    <a:gd name="T37" fmla="*/ 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6" h="12">
                      <a:moveTo>
                        <a:pt x="16" y="1"/>
                      </a:moveTo>
                      <a:cubicBezTo>
                        <a:pt x="16" y="1"/>
                        <a:pt x="17" y="1"/>
                        <a:pt x="17" y="2"/>
                      </a:cubicBezTo>
                      <a:cubicBezTo>
                        <a:pt x="17" y="2"/>
                        <a:pt x="15" y="2"/>
                        <a:pt x="15" y="4"/>
                      </a:cubicBezTo>
                      <a:cubicBezTo>
                        <a:pt x="20" y="3"/>
                        <a:pt x="20" y="3"/>
                        <a:pt x="20" y="3"/>
                      </a:cubicBezTo>
                      <a:cubicBezTo>
                        <a:pt x="20" y="3"/>
                        <a:pt x="20" y="3"/>
                        <a:pt x="20" y="3"/>
                      </a:cubicBezTo>
                      <a:cubicBezTo>
                        <a:pt x="20" y="3"/>
                        <a:pt x="21" y="1"/>
                        <a:pt x="21" y="0"/>
                      </a:cubicBezTo>
                      <a:cubicBezTo>
                        <a:pt x="21" y="0"/>
                        <a:pt x="22" y="0"/>
                        <a:pt x="22" y="1"/>
                      </a:cubicBezTo>
                      <a:cubicBezTo>
                        <a:pt x="22" y="1"/>
                        <a:pt x="23" y="3"/>
                        <a:pt x="23" y="4"/>
                      </a:cubicBezTo>
                      <a:cubicBezTo>
                        <a:pt x="25" y="4"/>
                        <a:pt x="25" y="4"/>
                        <a:pt x="25" y="4"/>
                      </a:cubicBezTo>
                      <a:cubicBezTo>
                        <a:pt x="25" y="4"/>
                        <a:pt x="26" y="4"/>
                        <a:pt x="26" y="4"/>
                      </a:cubicBezTo>
                      <a:cubicBezTo>
                        <a:pt x="26" y="6"/>
                        <a:pt x="26" y="6"/>
                        <a:pt x="26" y="6"/>
                      </a:cubicBezTo>
                      <a:cubicBezTo>
                        <a:pt x="26" y="6"/>
                        <a:pt x="24" y="6"/>
                        <a:pt x="22" y="6"/>
                      </a:cubicBezTo>
                      <a:cubicBezTo>
                        <a:pt x="22" y="6"/>
                        <a:pt x="21" y="8"/>
                        <a:pt x="11" y="11"/>
                      </a:cubicBezTo>
                      <a:cubicBezTo>
                        <a:pt x="11" y="11"/>
                        <a:pt x="4" y="12"/>
                        <a:pt x="3" y="12"/>
                      </a:cubicBezTo>
                      <a:cubicBezTo>
                        <a:pt x="3" y="12"/>
                        <a:pt x="0" y="11"/>
                        <a:pt x="2" y="11"/>
                      </a:cubicBezTo>
                      <a:cubicBezTo>
                        <a:pt x="2" y="11"/>
                        <a:pt x="8" y="11"/>
                        <a:pt x="12" y="8"/>
                      </a:cubicBezTo>
                      <a:cubicBezTo>
                        <a:pt x="12" y="8"/>
                        <a:pt x="15" y="7"/>
                        <a:pt x="15" y="7"/>
                      </a:cubicBezTo>
                      <a:cubicBezTo>
                        <a:pt x="15" y="7"/>
                        <a:pt x="13" y="6"/>
                        <a:pt x="13" y="5"/>
                      </a:cubicBezTo>
                      <a:cubicBezTo>
                        <a:pt x="13" y="5"/>
                        <a:pt x="14" y="2"/>
                        <a:pt x="16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 dirty="0">
                    <a:cs typeface="+mn-ea"/>
                    <a:sym typeface="+mn-lt"/>
                  </a:endParaRPr>
                </a:p>
              </p:txBody>
            </p:sp>
            <p:sp>
              <p:nvSpPr>
                <p:cNvPr id="133" name="ïṩ1íḓè"/>
                <p:cNvSpPr/>
                <p:nvPr/>
              </p:nvSpPr>
              <p:spPr bwMode="auto">
                <a:xfrm>
                  <a:off x="5041900" y="3201988"/>
                  <a:ext cx="15875" cy="14288"/>
                </a:xfrm>
                <a:custGeom>
                  <a:avLst/>
                  <a:gdLst>
                    <a:gd name="T0" fmla="*/ 5 w 5"/>
                    <a:gd name="T1" fmla="*/ 1 h 4"/>
                    <a:gd name="T2" fmla="*/ 5 w 5"/>
                    <a:gd name="T3" fmla="*/ 2 h 4"/>
                    <a:gd name="T4" fmla="*/ 4 w 5"/>
                    <a:gd name="T5" fmla="*/ 3 h 4"/>
                    <a:gd name="T6" fmla="*/ 2 w 5"/>
                    <a:gd name="T7" fmla="*/ 2 h 4"/>
                    <a:gd name="T8" fmla="*/ 2 w 5"/>
                    <a:gd name="T9" fmla="*/ 1 h 4"/>
                    <a:gd name="T10" fmla="*/ 4 w 5"/>
                    <a:gd name="T11" fmla="*/ 0 h 4"/>
                    <a:gd name="T12" fmla="*/ 5 w 5"/>
                    <a:gd name="T13" fmla="*/ 1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" h="4">
                      <a:moveTo>
                        <a:pt x="5" y="1"/>
                      </a:moveTo>
                      <a:cubicBezTo>
                        <a:pt x="5" y="2"/>
                        <a:pt x="5" y="2"/>
                        <a:pt x="5" y="2"/>
                      </a:cubicBezTo>
                      <a:cubicBezTo>
                        <a:pt x="5" y="4"/>
                        <a:pt x="4" y="3"/>
                        <a:pt x="4" y="3"/>
                      </a:cubicBezTo>
                      <a:cubicBezTo>
                        <a:pt x="3" y="2"/>
                        <a:pt x="2" y="2"/>
                        <a:pt x="2" y="2"/>
                      </a:cubicBezTo>
                      <a:cubicBezTo>
                        <a:pt x="0" y="1"/>
                        <a:pt x="2" y="1"/>
                        <a:pt x="2" y="1"/>
                      </a:cubicBez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5" y="0"/>
                        <a:pt x="5" y="1"/>
                        <a:pt x="5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34" name="iṥḷîḑê"/>
                <p:cNvSpPr/>
                <p:nvPr/>
              </p:nvSpPr>
              <p:spPr bwMode="auto">
                <a:xfrm>
                  <a:off x="5011738" y="3146426"/>
                  <a:ext cx="39688" cy="85725"/>
                </a:xfrm>
                <a:custGeom>
                  <a:avLst/>
                  <a:gdLst>
                    <a:gd name="T0" fmla="*/ 4 w 12"/>
                    <a:gd name="T1" fmla="*/ 19 h 26"/>
                    <a:gd name="T2" fmla="*/ 4 w 12"/>
                    <a:gd name="T3" fmla="*/ 14 h 26"/>
                    <a:gd name="T4" fmla="*/ 1 w 12"/>
                    <a:gd name="T5" fmla="*/ 13 h 26"/>
                    <a:gd name="T6" fmla="*/ 2 w 12"/>
                    <a:gd name="T7" fmla="*/ 12 h 26"/>
                    <a:gd name="T8" fmla="*/ 3 w 12"/>
                    <a:gd name="T9" fmla="*/ 10 h 26"/>
                    <a:gd name="T10" fmla="*/ 3 w 12"/>
                    <a:gd name="T11" fmla="*/ 2 h 26"/>
                    <a:gd name="T12" fmla="*/ 4 w 12"/>
                    <a:gd name="T13" fmla="*/ 1 h 26"/>
                    <a:gd name="T14" fmla="*/ 4 w 12"/>
                    <a:gd name="T15" fmla="*/ 2 h 26"/>
                    <a:gd name="T16" fmla="*/ 5 w 12"/>
                    <a:gd name="T17" fmla="*/ 6 h 26"/>
                    <a:gd name="T18" fmla="*/ 6 w 12"/>
                    <a:gd name="T19" fmla="*/ 3 h 26"/>
                    <a:gd name="T20" fmla="*/ 7 w 12"/>
                    <a:gd name="T21" fmla="*/ 2 h 26"/>
                    <a:gd name="T22" fmla="*/ 8 w 12"/>
                    <a:gd name="T23" fmla="*/ 2 h 26"/>
                    <a:gd name="T24" fmla="*/ 8 w 12"/>
                    <a:gd name="T25" fmla="*/ 6 h 26"/>
                    <a:gd name="T26" fmla="*/ 6 w 12"/>
                    <a:gd name="T27" fmla="*/ 9 h 26"/>
                    <a:gd name="T28" fmla="*/ 6 w 12"/>
                    <a:gd name="T29" fmla="*/ 10 h 26"/>
                    <a:gd name="T30" fmla="*/ 8 w 12"/>
                    <a:gd name="T31" fmla="*/ 11 h 26"/>
                    <a:gd name="T32" fmla="*/ 8 w 12"/>
                    <a:gd name="T33" fmla="*/ 11 h 26"/>
                    <a:gd name="T34" fmla="*/ 8 w 12"/>
                    <a:gd name="T35" fmla="*/ 12 h 26"/>
                    <a:gd name="T36" fmla="*/ 9 w 12"/>
                    <a:gd name="T37" fmla="*/ 13 h 26"/>
                    <a:gd name="T38" fmla="*/ 9 w 12"/>
                    <a:gd name="T39" fmla="*/ 17 h 26"/>
                    <a:gd name="T40" fmla="*/ 11 w 12"/>
                    <a:gd name="T41" fmla="*/ 21 h 26"/>
                    <a:gd name="T42" fmla="*/ 12 w 12"/>
                    <a:gd name="T43" fmla="*/ 24 h 26"/>
                    <a:gd name="T44" fmla="*/ 8 w 12"/>
                    <a:gd name="T45" fmla="*/ 23 h 26"/>
                    <a:gd name="T46" fmla="*/ 8 w 12"/>
                    <a:gd name="T47" fmla="*/ 25 h 26"/>
                    <a:gd name="T48" fmla="*/ 7 w 12"/>
                    <a:gd name="T49" fmla="*/ 26 h 26"/>
                    <a:gd name="T50" fmla="*/ 6 w 12"/>
                    <a:gd name="T51" fmla="*/ 24 h 26"/>
                    <a:gd name="T52" fmla="*/ 6 w 12"/>
                    <a:gd name="T53" fmla="*/ 23 h 26"/>
                    <a:gd name="T54" fmla="*/ 8 w 12"/>
                    <a:gd name="T55" fmla="*/ 21 h 26"/>
                    <a:gd name="T56" fmla="*/ 7 w 12"/>
                    <a:gd name="T57" fmla="*/ 18 h 26"/>
                    <a:gd name="T58" fmla="*/ 7 w 12"/>
                    <a:gd name="T59" fmla="*/ 18 h 26"/>
                    <a:gd name="T60" fmla="*/ 6 w 12"/>
                    <a:gd name="T61" fmla="*/ 20 h 26"/>
                    <a:gd name="T62" fmla="*/ 4 w 12"/>
                    <a:gd name="T63" fmla="*/ 20 h 26"/>
                    <a:gd name="T64" fmla="*/ 4 w 12"/>
                    <a:gd name="T65" fmla="*/ 19 h 26"/>
                    <a:gd name="T66" fmla="*/ 6 w 12"/>
                    <a:gd name="T67" fmla="*/ 16 h 26"/>
                    <a:gd name="T68" fmla="*/ 6 w 12"/>
                    <a:gd name="T69" fmla="*/ 15 h 26"/>
                    <a:gd name="T70" fmla="*/ 5 w 12"/>
                    <a:gd name="T71" fmla="*/ 11 h 26"/>
                    <a:gd name="T72" fmla="*/ 5 w 12"/>
                    <a:gd name="T73" fmla="*/ 14 h 26"/>
                    <a:gd name="T74" fmla="*/ 5 w 12"/>
                    <a:gd name="T75" fmla="*/ 18 h 26"/>
                    <a:gd name="T76" fmla="*/ 6 w 12"/>
                    <a:gd name="T77" fmla="*/ 16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12" h="26">
                      <a:moveTo>
                        <a:pt x="4" y="19"/>
                      </a:moveTo>
                      <a:cubicBezTo>
                        <a:pt x="4" y="14"/>
                        <a:pt x="4" y="14"/>
                        <a:pt x="4" y="14"/>
                      </a:cubicBezTo>
                      <a:cubicBezTo>
                        <a:pt x="1" y="13"/>
                        <a:pt x="1" y="13"/>
                        <a:pt x="1" y="13"/>
                      </a:cubicBezTo>
                      <a:cubicBezTo>
                        <a:pt x="0" y="12"/>
                        <a:pt x="2" y="12"/>
                        <a:pt x="2" y="12"/>
                      </a:cubicBezTo>
                      <a:cubicBezTo>
                        <a:pt x="3" y="10"/>
                        <a:pt x="3" y="10"/>
                        <a:pt x="3" y="10"/>
                      </a:cubicBezTo>
                      <a:cubicBezTo>
                        <a:pt x="3" y="2"/>
                        <a:pt x="3" y="2"/>
                        <a:pt x="3" y="2"/>
                      </a:cubicBezTo>
                      <a:cubicBezTo>
                        <a:pt x="2" y="0"/>
                        <a:pt x="4" y="1"/>
                        <a:pt x="4" y="1"/>
                      </a:cubicBezTo>
                      <a:cubicBezTo>
                        <a:pt x="4" y="2"/>
                        <a:pt x="4" y="2"/>
                        <a:pt x="4" y="2"/>
                      </a:cubicBezTo>
                      <a:cubicBezTo>
                        <a:pt x="5" y="3"/>
                        <a:pt x="5" y="6"/>
                        <a:pt x="5" y="6"/>
                      </a:cubicBezTo>
                      <a:cubicBezTo>
                        <a:pt x="5" y="5"/>
                        <a:pt x="6" y="4"/>
                        <a:pt x="6" y="3"/>
                      </a:cubicBezTo>
                      <a:cubicBezTo>
                        <a:pt x="7" y="3"/>
                        <a:pt x="7" y="2"/>
                        <a:pt x="7" y="2"/>
                      </a:cubicBezTo>
                      <a:cubicBezTo>
                        <a:pt x="8" y="2"/>
                        <a:pt x="8" y="2"/>
                        <a:pt x="8" y="2"/>
                      </a:cubicBezTo>
                      <a:cubicBezTo>
                        <a:pt x="8" y="6"/>
                        <a:pt x="8" y="6"/>
                        <a:pt x="8" y="6"/>
                      </a:cubicBezTo>
                      <a:cubicBezTo>
                        <a:pt x="6" y="9"/>
                        <a:pt x="6" y="9"/>
                        <a:pt x="6" y="9"/>
                      </a:cubicBezTo>
                      <a:cubicBezTo>
                        <a:pt x="5" y="11"/>
                        <a:pt x="6" y="10"/>
                        <a:pt x="6" y="10"/>
                      </a:cubicBezTo>
                      <a:cubicBezTo>
                        <a:pt x="7" y="10"/>
                        <a:pt x="8" y="11"/>
                        <a:pt x="8" y="11"/>
                      </a:cubicBezTo>
                      <a:cubicBezTo>
                        <a:pt x="8" y="11"/>
                        <a:pt x="8" y="11"/>
                        <a:pt x="8" y="11"/>
                      </a:cubicBezTo>
                      <a:cubicBezTo>
                        <a:pt x="8" y="12"/>
                        <a:pt x="8" y="12"/>
                        <a:pt x="8" y="12"/>
                      </a:cubicBezTo>
                      <a:cubicBezTo>
                        <a:pt x="9" y="13"/>
                        <a:pt x="9" y="13"/>
                        <a:pt x="9" y="13"/>
                      </a:cubicBezTo>
                      <a:cubicBezTo>
                        <a:pt x="8" y="16"/>
                        <a:pt x="9" y="17"/>
                        <a:pt x="9" y="17"/>
                      </a:cubicBezTo>
                      <a:cubicBezTo>
                        <a:pt x="11" y="21"/>
                        <a:pt x="11" y="21"/>
                        <a:pt x="11" y="21"/>
                      </a:cubicBezTo>
                      <a:cubicBezTo>
                        <a:pt x="12" y="22"/>
                        <a:pt x="12" y="24"/>
                        <a:pt x="12" y="24"/>
                      </a:cubicBezTo>
                      <a:cubicBezTo>
                        <a:pt x="8" y="23"/>
                        <a:pt x="8" y="23"/>
                        <a:pt x="8" y="23"/>
                      </a:cubicBezTo>
                      <a:cubicBezTo>
                        <a:pt x="8" y="25"/>
                        <a:pt x="8" y="25"/>
                        <a:pt x="8" y="25"/>
                      </a:cubicBezTo>
                      <a:cubicBezTo>
                        <a:pt x="8" y="26"/>
                        <a:pt x="7" y="26"/>
                        <a:pt x="7" y="26"/>
                      </a:cubicBezTo>
                      <a:cubicBezTo>
                        <a:pt x="4" y="26"/>
                        <a:pt x="6" y="24"/>
                        <a:pt x="6" y="24"/>
                      </a:cubicBezTo>
                      <a:cubicBezTo>
                        <a:pt x="6" y="23"/>
                        <a:pt x="6" y="23"/>
                        <a:pt x="6" y="23"/>
                      </a:cubicBezTo>
                      <a:cubicBezTo>
                        <a:pt x="7" y="23"/>
                        <a:pt x="8" y="21"/>
                        <a:pt x="8" y="21"/>
                      </a:cubicBezTo>
                      <a:cubicBezTo>
                        <a:pt x="7" y="18"/>
                        <a:pt x="7" y="18"/>
                        <a:pt x="7" y="18"/>
                      </a:cubicBezTo>
                      <a:cubicBezTo>
                        <a:pt x="7" y="18"/>
                        <a:pt x="7" y="18"/>
                        <a:pt x="7" y="18"/>
                      </a:cubicBezTo>
                      <a:cubicBezTo>
                        <a:pt x="6" y="20"/>
                        <a:pt x="6" y="20"/>
                        <a:pt x="6" y="20"/>
                      </a:cubicBezTo>
                      <a:cubicBezTo>
                        <a:pt x="4" y="20"/>
                        <a:pt x="4" y="20"/>
                        <a:pt x="4" y="20"/>
                      </a:cubicBezTo>
                      <a:cubicBezTo>
                        <a:pt x="4" y="19"/>
                        <a:pt x="4" y="19"/>
                        <a:pt x="4" y="19"/>
                      </a:cubicBezTo>
                      <a:close/>
                      <a:moveTo>
                        <a:pt x="6" y="16"/>
                      </a:moveTo>
                      <a:cubicBezTo>
                        <a:pt x="6" y="16"/>
                        <a:pt x="6" y="16"/>
                        <a:pt x="6" y="15"/>
                      </a:cubicBezTo>
                      <a:cubicBezTo>
                        <a:pt x="6" y="15"/>
                        <a:pt x="6" y="12"/>
                        <a:pt x="5" y="11"/>
                      </a:cubicBezTo>
                      <a:cubicBezTo>
                        <a:pt x="5" y="11"/>
                        <a:pt x="4" y="12"/>
                        <a:pt x="5" y="14"/>
                      </a:cubicBezTo>
                      <a:cubicBezTo>
                        <a:pt x="5" y="18"/>
                        <a:pt x="5" y="18"/>
                        <a:pt x="5" y="18"/>
                      </a:cubicBezTo>
                      <a:lnTo>
                        <a:pt x="6" y="1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35" name="íṥľidé"/>
                <p:cNvSpPr/>
                <p:nvPr/>
              </p:nvSpPr>
              <p:spPr bwMode="auto">
                <a:xfrm>
                  <a:off x="4905375" y="3313113"/>
                  <a:ext cx="17463" cy="25400"/>
                </a:xfrm>
                <a:custGeom>
                  <a:avLst/>
                  <a:gdLst>
                    <a:gd name="T0" fmla="*/ 4 w 5"/>
                    <a:gd name="T1" fmla="*/ 1 h 8"/>
                    <a:gd name="T2" fmla="*/ 4 w 5"/>
                    <a:gd name="T3" fmla="*/ 2 h 8"/>
                    <a:gd name="T4" fmla="*/ 3 w 5"/>
                    <a:gd name="T5" fmla="*/ 6 h 8"/>
                    <a:gd name="T6" fmla="*/ 2 w 5"/>
                    <a:gd name="T7" fmla="*/ 7 h 8"/>
                    <a:gd name="T8" fmla="*/ 1 w 5"/>
                    <a:gd name="T9" fmla="*/ 2 h 8"/>
                    <a:gd name="T10" fmla="*/ 1 w 5"/>
                    <a:gd name="T11" fmla="*/ 0 h 8"/>
                    <a:gd name="T12" fmla="*/ 4 w 5"/>
                    <a:gd name="T13" fmla="*/ 1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" h="8">
                      <a:moveTo>
                        <a:pt x="4" y="1"/>
                      </a:moveTo>
                      <a:cubicBezTo>
                        <a:pt x="5" y="1"/>
                        <a:pt x="4" y="2"/>
                        <a:pt x="4" y="2"/>
                      </a:cubicBezTo>
                      <a:cubicBezTo>
                        <a:pt x="4" y="3"/>
                        <a:pt x="3" y="6"/>
                        <a:pt x="3" y="6"/>
                      </a:cubicBezTo>
                      <a:cubicBezTo>
                        <a:pt x="2" y="8"/>
                        <a:pt x="2" y="7"/>
                        <a:pt x="2" y="7"/>
                      </a:cubicBezTo>
                      <a:cubicBezTo>
                        <a:pt x="2" y="5"/>
                        <a:pt x="1" y="2"/>
                        <a:pt x="1" y="2"/>
                      </a:cubicBezTo>
                      <a:cubicBezTo>
                        <a:pt x="0" y="1"/>
                        <a:pt x="1" y="0"/>
                        <a:pt x="1" y="0"/>
                      </a:cubicBezTo>
                      <a:lnTo>
                        <a:pt x="4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36" name="iṧľïḓé"/>
                <p:cNvSpPr/>
                <p:nvPr/>
              </p:nvSpPr>
              <p:spPr bwMode="auto">
                <a:xfrm>
                  <a:off x="4865688" y="3305176"/>
                  <a:ext cx="26988" cy="26988"/>
                </a:xfrm>
                <a:custGeom>
                  <a:avLst/>
                  <a:gdLst>
                    <a:gd name="T0" fmla="*/ 7 w 8"/>
                    <a:gd name="T1" fmla="*/ 5 h 8"/>
                    <a:gd name="T2" fmla="*/ 8 w 8"/>
                    <a:gd name="T3" fmla="*/ 8 h 8"/>
                    <a:gd name="T4" fmla="*/ 7 w 8"/>
                    <a:gd name="T5" fmla="*/ 8 h 8"/>
                    <a:gd name="T6" fmla="*/ 6 w 8"/>
                    <a:gd name="T7" fmla="*/ 6 h 8"/>
                    <a:gd name="T8" fmla="*/ 3 w 8"/>
                    <a:gd name="T9" fmla="*/ 2 h 8"/>
                    <a:gd name="T10" fmla="*/ 1 w 8"/>
                    <a:gd name="T11" fmla="*/ 0 h 8"/>
                    <a:gd name="T12" fmla="*/ 1 w 8"/>
                    <a:gd name="T13" fmla="*/ 0 h 8"/>
                    <a:gd name="T14" fmla="*/ 4 w 8"/>
                    <a:gd name="T15" fmla="*/ 0 h 8"/>
                    <a:gd name="T16" fmla="*/ 7 w 8"/>
                    <a:gd name="T17" fmla="*/ 5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8" h="8">
                      <a:moveTo>
                        <a:pt x="7" y="5"/>
                      </a:moveTo>
                      <a:cubicBezTo>
                        <a:pt x="8" y="6"/>
                        <a:pt x="8" y="8"/>
                        <a:pt x="8" y="8"/>
                      </a:cubicBezTo>
                      <a:cubicBezTo>
                        <a:pt x="7" y="8"/>
                        <a:pt x="7" y="8"/>
                        <a:pt x="7" y="8"/>
                      </a:cubicBezTo>
                      <a:cubicBezTo>
                        <a:pt x="7" y="7"/>
                        <a:pt x="6" y="6"/>
                        <a:pt x="6" y="6"/>
                      </a:cubicBezTo>
                      <a:cubicBezTo>
                        <a:pt x="3" y="2"/>
                        <a:pt x="3" y="2"/>
                        <a:pt x="3" y="2"/>
                      </a:cubicBezTo>
                      <a:cubicBezTo>
                        <a:pt x="2" y="0"/>
                        <a:pt x="1" y="1"/>
                        <a:pt x="1" y="0"/>
                      </a:cubicBezTo>
                      <a:cubicBezTo>
                        <a:pt x="0" y="0"/>
                        <a:pt x="1" y="0"/>
                        <a:pt x="1" y="0"/>
                      </a:cubicBez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5" y="2"/>
                        <a:pt x="7" y="5"/>
                        <a:pt x="7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37" name="iṥḷïdé"/>
                <p:cNvSpPr/>
                <p:nvPr/>
              </p:nvSpPr>
              <p:spPr bwMode="auto">
                <a:xfrm>
                  <a:off x="4876800" y="3325813"/>
                  <a:ext cx="25400" cy="53975"/>
                </a:xfrm>
                <a:custGeom>
                  <a:avLst/>
                  <a:gdLst>
                    <a:gd name="T0" fmla="*/ 6 w 8"/>
                    <a:gd name="T1" fmla="*/ 1 h 16"/>
                    <a:gd name="T2" fmla="*/ 7 w 8"/>
                    <a:gd name="T3" fmla="*/ 1 h 16"/>
                    <a:gd name="T4" fmla="*/ 8 w 8"/>
                    <a:gd name="T5" fmla="*/ 6 h 16"/>
                    <a:gd name="T6" fmla="*/ 8 w 8"/>
                    <a:gd name="T7" fmla="*/ 10 h 16"/>
                    <a:gd name="T8" fmla="*/ 6 w 8"/>
                    <a:gd name="T9" fmla="*/ 16 h 16"/>
                    <a:gd name="T10" fmla="*/ 3 w 8"/>
                    <a:gd name="T11" fmla="*/ 15 h 16"/>
                    <a:gd name="T12" fmla="*/ 1 w 8"/>
                    <a:gd name="T13" fmla="*/ 9 h 16"/>
                    <a:gd name="T14" fmla="*/ 1 w 8"/>
                    <a:gd name="T15" fmla="*/ 9 h 16"/>
                    <a:gd name="T16" fmla="*/ 5 w 8"/>
                    <a:gd name="T17" fmla="*/ 12 h 16"/>
                    <a:gd name="T18" fmla="*/ 5 w 8"/>
                    <a:gd name="T19" fmla="*/ 12 h 16"/>
                    <a:gd name="T20" fmla="*/ 5 w 8"/>
                    <a:gd name="T21" fmla="*/ 10 h 16"/>
                    <a:gd name="T22" fmla="*/ 6 w 8"/>
                    <a:gd name="T23" fmla="*/ 6 h 16"/>
                    <a:gd name="T24" fmla="*/ 6 w 8"/>
                    <a:gd name="T25" fmla="*/ 1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8" h="16">
                      <a:moveTo>
                        <a:pt x="6" y="1"/>
                      </a:moveTo>
                      <a:cubicBezTo>
                        <a:pt x="7" y="0"/>
                        <a:pt x="7" y="1"/>
                        <a:pt x="7" y="1"/>
                      </a:cubicBezTo>
                      <a:cubicBezTo>
                        <a:pt x="8" y="3"/>
                        <a:pt x="8" y="6"/>
                        <a:pt x="8" y="6"/>
                      </a:cubicBezTo>
                      <a:cubicBezTo>
                        <a:pt x="8" y="7"/>
                        <a:pt x="8" y="10"/>
                        <a:pt x="8" y="10"/>
                      </a:cubicBezTo>
                      <a:cubicBezTo>
                        <a:pt x="8" y="12"/>
                        <a:pt x="6" y="16"/>
                        <a:pt x="6" y="16"/>
                      </a:cubicBezTo>
                      <a:cubicBezTo>
                        <a:pt x="5" y="16"/>
                        <a:pt x="3" y="15"/>
                        <a:pt x="3" y="15"/>
                      </a:cubicBezTo>
                      <a:cubicBezTo>
                        <a:pt x="3" y="14"/>
                        <a:pt x="1" y="9"/>
                        <a:pt x="1" y="9"/>
                      </a:cubicBezTo>
                      <a:cubicBezTo>
                        <a:pt x="0" y="9"/>
                        <a:pt x="1" y="9"/>
                        <a:pt x="1" y="9"/>
                      </a:cubicBezTo>
                      <a:cubicBezTo>
                        <a:pt x="3" y="8"/>
                        <a:pt x="5" y="12"/>
                        <a:pt x="5" y="12"/>
                      </a:cubicBezTo>
                      <a:cubicBezTo>
                        <a:pt x="5" y="12"/>
                        <a:pt x="5" y="12"/>
                        <a:pt x="5" y="12"/>
                      </a:cubicBezTo>
                      <a:cubicBezTo>
                        <a:pt x="5" y="12"/>
                        <a:pt x="5" y="10"/>
                        <a:pt x="5" y="10"/>
                      </a:cubicBezTo>
                      <a:cubicBezTo>
                        <a:pt x="6" y="9"/>
                        <a:pt x="6" y="6"/>
                        <a:pt x="6" y="6"/>
                      </a:cubicBezTo>
                      <a:cubicBezTo>
                        <a:pt x="7" y="5"/>
                        <a:pt x="6" y="1"/>
                        <a:pt x="6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38" name="íṣḻíde"/>
                <p:cNvSpPr/>
                <p:nvPr/>
              </p:nvSpPr>
              <p:spPr bwMode="auto">
                <a:xfrm>
                  <a:off x="5075238" y="3586163"/>
                  <a:ext cx="15875" cy="46038"/>
                </a:xfrm>
                <a:custGeom>
                  <a:avLst/>
                  <a:gdLst>
                    <a:gd name="T0" fmla="*/ 0 w 10"/>
                    <a:gd name="T1" fmla="*/ 6 h 29"/>
                    <a:gd name="T2" fmla="*/ 8 w 10"/>
                    <a:gd name="T3" fmla="*/ 0 h 29"/>
                    <a:gd name="T4" fmla="*/ 10 w 10"/>
                    <a:gd name="T5" fmla="*/ 2 h 29"/>
                    <a:gd name="T6" fmla="*/ 10 w 10"/>
                    <a:gd name="T7" fmla="*/ 29 h 29"/>
                    <a:gd name="T8" fmla="*/ 6 w 10"/>
                    <a:gd name="T9" fmla="*/ 29 h 29"/>
                    <a:gd name="T10" fmla="*/ 6 w 10"/>
                    <a:gd name="T11" fmla="*/ 6 h 29"/>
                    <a:gd name="T12" fmla="*/ 2 w 10"/>
                    <a:gd name="T13" fmla="*/ 8 h 29"/>
                    <a:gd name="T14" fmla="*/ 0 w 10"/>
                    <a:gd name="T15" fmla="*/ 6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0" h="29">
                      <a:moveTo>
                        <a:pt x="0" y="6"/>
                      </a:moveTo>
                      <a:lnTo>
                        <a:pt x="8" y="0"/>
                      </a:lnTo>
                      <a:lnTo>
                        <a:pt x="10" y="2"/>
                      </a:lnTo>
                      <a:lnTo>
                        <a:pt x="10" y="29"/>
                      </a:lnTo>
                      <a:lnTo>
                        <a:pt x="6" y="29"/>
                      </a:lnTo>
                      <a:lnTo>
                        <a:pt x="6" y="6"/>
                      </a:lnTo>
                      <a:lnTo>
                        <a:pt x="2" y="8"/>
                      </a:lnTo>
                      <a:lnTo>
                        <a:pt x="0" y="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39" name="íṡḷîḋé"/>
                <p:cNvSpPr/>
                <p:nvPr/>
              </p:nvSpPr>
              <p:spPr bwMode="auto">
                <a:xfrm>
                  <a:off x="5210175" y="3586163"/>
                  <a:ext cx="15875" cy="46038"/>
                </a:xfrm>
                <a:custGeom>
                  <a:avLst/>
                  <a:gdLst>
                    <a:gd name="T0" fmla="*/ 6 w 10"/>
                    <a:gd name="T1" fmla="*/ 6 h 29"/>
                    <a:gd name="T2" fmla="*/ 2 w 10"/>
                    <a:gd name="T3" fmla="*/ 8 h 29"/>
                    <a:gd name="T4" fmla="*/ 0 w 10"/>
                    <a:gd name="T5" fmla="*/ 6 h 29"/>
                    <a:gd name="T6" fmla="*/ 6 w 10"/>
                    <a:gd name="T7" fmla="*/ 0 h 29"/>
                    <a:gd name="T8" fmla="*/ 10 w 10"/>
                    <a:gd name="T9" fmla="*/ 2 h 29"/>
                    <a:gd name="T10" fmla="*/ 10 w 10"/>
                    <a:gd name="T11" fmla="*/ 29 h 29"/>
                    <a:gd name="T12" fmla="*/ 6 w 10"/>
                    <a:gd name="T13" fmla="*/ 29 h 29"/>
                    <a:gd name="T14" fmla="*/ 6 w 10"/>
                    <a:gd name="T15" fmla="*/ 6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0" h="29">
                      <a:moveTo>
                        <a:pt x="6" y="6"/>
                      </a:moveTo>
                      <a:lnTo>
                        <a:pt x="2" y="8"/>
                      </a:lnTo>
                      <a:lnTo>
                        <a:pt x="0" y="6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0" y="29"/>
                      </a:lnTo>
                      <a:lnTo>
                        <a:pt x="6" y="29"/>
                      </a:lnTo>
                      <a:lnTo>
                        <a:pt x="6" y="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205" name="îşľidê"/>
                <p:cNvSpPr/>
                <p:nvPr/>
              </p:nvSpPr>
              <p:spPr bwMode="auto">
                <a:xfrm>
                  <a:off x="5114925" y="3586163"/>
                  <a:ext cx="25400" cy="46038"/>
                </a:xfrm>
                <a:custGeom>
                  <a:avLst/>
                  <a:gdLst>
                    <a:gd name="T0" fmla="*/ 4 w 8"/>
                    <a:gd name="T1" fmla="*/ 2 h 14"/>
                    <a:gd name="T2" fmla="*/ 3 w 8"/>
                    <a:gd name="T3" fmla="*/ 2 h 14"/>
                    <a:gd name="T4" fmla="*/ 3 w 8"/>
                    <a:gd name="T5" fmla="*/ 3 h 14"/>
                    <a:gd name="T6" fmla="*/ 2 w 8"/>
                    <a:gd name="T7" fmla="*/ 3 h 14"/>
                    <a:gd name="T8" fmla="*/ 2 w 8"/>
                    <a:gd name="T9" fmla="*/ 5 h 14"/>
                    <a:gd name="T10" fmla="*/ 2 w 8"/>
                    <a:gd name="T11" fmla="*/ 6 h 14"/>
                    <a:gd name="T12" fmla="*/ 3 w 8"/>
                    <a:gd name="T13" fmla="*/ 7 h 14"/>
                    <a:gd name="T14" fmla="*/ 4 w 8"/>
                    <a:gd name="T15" fmla="*/ 7 h 14"/>
                    <a:gd name="T16" fmla="*/ 5 w 8"/>
                    <a:gd name="T17" fmla="*/ 7 h 14"/>
                    <a:gd name="T18" fmla="*/ 6 w 8"/>
                    <a:gd name="T19" fmla="*/ 7 h 14"/>
                    <a:gd name="T20" fmla="*/ 7 w 8"/>
                    <a:gd name="T21" fmla="*/ 6 h 14"/>
                    <a:gd name="T22" fmla="*/ 7 w 8"/>
                    <a:gd name="T23" fmla="*/ 4 h 14"/>
                    <a:gd name="T24" fmla="*/ 6 w 8"/>
                    <a:gd name="T25" fmla="*/ 3 h 14"/>
                    <a:gd name="T26" fmla="*/ 6 w 8"/>
                    <a:gd name="T27" fmla="*/ 2 h 14"/>
                    <a:gd name="T28" fmla="*/ 4 w 8"/>
                    <a:gd name="T29" fmla="*/ 2 h 14"/>
                    <a:gd name="T30" fmla="*/ 4 w 8"/>
                    <a:gd name="T31" fmla="*/ 9 h 14"/>
                    <a:gd name="T32" fmla="*/ 2 w 8"/>
                    <a:gd name="T33" fmla="*/ 9 h 14"/>
                    <a:gd name="T34" fmla="*/ 1 w 8"/>
                    <a:gd name="T35" fmla="*/ 8 h 14"/>
                    <a:gd name="T36" fmla="*/ 0 w 8"/>
                    <a:gd name="T37" fmla="*/ 7 h 14"/>
                    <a:gd name="T38" fmla="*/ 0 w 8"/>
                    <a:gd name="T39" fmla="*/ 5 h 14"/>
                    <a:gd name="T40" fmla="*/ 0 w 8"/>
                    <a:gd name="T41" fmla="*/ 3 h 14"/>
                    <a:gd name="T42" fmla="*/ 1 w 8"/>
                    <a:gd name="T43" fmla="*/ 2 h 14"/>
                    <a:gd name="T44" fmla="*/ 1 w 8"/>
                    <a:gd name="T45" fmla="*/ 1 h 14"/>
                    <a:gd name="T46" fmla="*/ 3 w 8"/>
                    <a:gd name="T47" fmla="*/ 0 h 14"/>
                    <a:gd name="T48" fmla="*/ 4 w 8"/>
                    <a:gd name="T49" fmla="*/ 0 h 14"/>
                    <a:gd name="T50" fmla="*/ 6 w 8"/>
                    <a:gd name="T51" fmla="*/ 0 h 14"/>
                    <a:gd name="T52" fmla="*/ 8 w 8"/>
                    <a:gd name="T53" fmla="*/ 2 h 14"/>
                    <a:gd name="T54" fmla="*/ 8 w 8"/>
                    <a:gd name="T55" fmla="*/ 3 h 14"/>
                    <a:gd name="T56" fmla="*/ 8 w 8"/>
                    <a:gd name="T57" fmla="*/ 5 h 14"/>
                    <a:gd name="T58" fmla="*/ 8 w 8"/>
                    <a:gd name="T59" fmla="*/ 9 h 14"/>
                    <a:gd name="T60" fmla="*/ 8 w 8"/>
                    <a:gd name="T61" fmla="*/ 11 h 14"/>
                    <a:gd name="T62" fmla="*/ 8 w 8"/>
                    <a:gd name="T63" fmla="*/ 12 h 14"/>
                    <a:gd name="T64" fmla="*/ 8 w 8"/>
                    <a:gd name="T65" fmla="*/ 13 h 14"/>
                    <a:gd name="T66" fmla="*/ 7 w 8"/>
                    <a:gd name="T67" fmla="*/ 14 h 14"/>
                    <a:gd name="T68" fmla="*/ 6 w 8"/>
                    <a:gd name="T69" fmla="*/ 14 h 14"/>
                    <a:gd name="T70" fmla="*/ 4 w 8"/>
                    <a:gd name="T71" fmla="*/ 14 h 14"/>
                    <a:gd name="T72" fmla="*/ 3 w 8"/>
                    <a:gd name="T73" fmla="*/ 14 h 14"/>
                    <a:gd name="T74" fmla="*/ 2 w 8"/>
                    <a:gd name="T75" fmla="*/ 14 h 14"/>
                    <a:gd name="T76" fmla="*/ 1 w 8"/>
                    <a:gd name="T77" fmla="*/ 13 h 14"/>
                    <a:gd name="T78" fmla="*/ 0 w 8"/>
                    <a:gd name="T79" fmla="*/ 12 h 14"/>
                    <a:gd name="T80" fmla="*/ 0 w 8"/>
                    <a:gd name="T81" fmla="*/ 11 h 14"/>
                    <a:gd name="T82" fmla="*/ 2 w 8"/>
                    <a:gd name="T83" fmla="*/ 11 h 14"/>
                    <a:gd name="T84" fmla="*/ 2 w 8"/>
                    <a:gd name="T85" fmla="*/ 11 h 14"/>
                    <a:gd name="T86" fmla="*/ 3 w 8"/>
                    <a:gd name="T87" fmla="*/ 12 h 14"/>
                    <a:gd name="T88" fmla="*/ 4 w 8"/>
                    <a:gd name="T89" fmla="*/ 12 h 14"/>
                    <a:gd name="T90" fmla="*/ 5 w 8"/>
                    <a:gd name="T91" fmla="*/ 12 h 14"/>
                    <a:gd name="T92" fmla="*/ 6 w 8"/>
                    <a:gd name="T93" fmla="*/ 12 h 14"/>
                    <a:gd name="T94" fmla="*/ 6 w 8"/>
                    <a:gd name="T95" fmla="*/ 11 h 14"/>
                    <a:gd name="T96" fmla="*/ 7 w 8"/>
                    <a:gd name="T97" fmla="*/ 10 h 14"/>
                    <a:gd name="T98" fmla="*/ 7 w 8"/>
                    <a:gd name="T99" fmla="*/ 9 h 14"/>
                    <a:gd name="T100" fmla="*/ 7 w 8"/>
                    <a:gd name="T101" fmla="*/ 8 h 14"/>
                    <a:gd name="T102" fmla="*/ 6 w 8"/>
                    <a:gd name="T103" fmla="*/ 9 h 14"/>
                    <a:gd name="T104" fmla="*/ 5 w 8"/>
                    <a:gd name="T105" fmla="*/ 9 h 14"/>
                    <a:gd name="T106" fmla="*/ 4 w 8"/>
                    <a:gd name="T107" fmla="*/ 9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8" h="14">
                      <a:moveTo>
                        <a:pt x="4" y="2"/>
                      </a:moveTo>
                      <a:cubicBezTo>
                        <a:pt x="4" y="2"/>
                        <a:pt x="4" y="2"/>
                        <a:pt x="3" y="2"/>
                      </a:cubicBezTo>
                      <a:cubicBezTo>
                        <a:pt x="3" y="2"/>
                        <a:pt x="3" y="2"/>
                        <a:pt x="3" y="3"/>
                      </a:cubicBezTo>
                      <a:cubicBezTo>
                        <a:pt x="2" y="3"/>
                        <a:pt x="2" y="3"/>
                        <a:pt x="2" y="3"/>
                      </a:cubicBezTo>
                      <a:cubicBezTo>
                        <a:pt x="2" y="4"/>
                        <a:pt x="2" y="4"/>
                        <a:pt x="2" y="5"/>
                      </a:cubicBezTo>
                      <a:cubicBezTo>
                        <a:pt x="2" y="5"/>
                        <a:pt x="2" y="6"/>
                        <a:pt x="2" y="6"/>
                      </a:cubicBezTo>
                      <a:cubicBezTo>
                        <a:pt x="2" y="6"/>
                        <a:pt x="2" y="6"/>
                        <a:pt x="3" y="7"/>
                      </a:cubicBezTo>
                      <a:cubicBezTo>
                        <a:pt x="3" y="7"/>
                        <a:pt x="3" y="7"/>
                        <a:pt x="4" y="7"/>
                      </a:cubicBezTo>
                      <a:cubicBezTo>
                        <a:pt x="4" y="7"/>
                        <a:pt x="4" y="7"/>
                        <a:pt x="5" y="7"/>
                      </a:cubicBezTo>
                      <a:cubicBezTo>
                        <a:pt x="5" y="7"/>
                        <a:pt x="6" y="7"/>
                        <a:pt x="6" y="7"/>
                      </a:cubicBezTo>
                      <a:cubicBezTo>
                        <a:pt x="6" y="6"/>
                        <a:pt x="6" y="6"/>
                        <a:pt x="7" y="6"/>
                      </a:cubicBezTo>
                      <a:cubicBezTo>
                        <a:pt x="7" y="5"/>
                        <a:pt x="7" y="5"/>
                        <a:pt x="7" y="4"/>
                      </a:cubicBezTo>
                      <a:cubicBezTo>
                        <a:pt x="7" y="4"/>
                        <a:pt x="7" y="3"/>
                        <a:pt x="6" y="3"/>
                      </a:cubicBezTo>
                      <a:cubicBezTo>
                        <a:pt x="6" y="3"/>
                        <a:pt x="6" y="3"/>
                        <a:pt x="6" y="2"/>
                      </a:cubicBezTo>
                      <a:cubicBezTo>
                        <a:pt x="5" y="2"/>
                        <a:pt x="5" y="2"/>
                        <a:pt x="4" y="2"/>
                      </a:cubicBezTo>
                      <a:close/>
                      <a:moveTo>
                        <a:pt x="4" y="9"/>
                      </a:moveTo>
                      <a:cubicBezTo>
                        <a:pt x="4" y="9"/>
                        <a:pt x="3" y="9"/>
                        <a:pt x="2" y="9"/>
                      </a:cubicBezTo>
                      <a:cubicBezTo>
                        <a:pt x="2" y="8"/>
                        <a:pt x="1" y="8"/>
                        <a:pt x="1" y="8"/>
                      </a:cubicBezTo>
                      <a:cubicBezTo>
                        <a:pt x="1" y="7"/>
                        <a:pt x="1" y="7"/>
                        <a:pt x="0" y="7"/>
                      </a:cubicBezTo>
                      <a:cubicBezTo>
                        <a:pt x="0" y="6"/>
                        <a:pt x="0" y="6"/>
                        <a:pt x="0" y="5"/>
                      </a:cubicBezTo>
                      <a:cubicBezTo>
                        <a:pt x="0" y="4"/>
                        <a:pt x="0" y="4"/>
                        <a:pt x="0" y="3"/>
                      </a:cubicBezTo>
                      <a:cubicBezTo>
                        <a:pt x="0" y="3"/>
                        <a:pt x="0" y="3"/>
                        <a:pt x="1" y="2"/>
                      </a:cubicBezTo>
                      <a:cubicBezTo>
                        <a:pt x="1" y="2"/>
                        <a:pt x="1" y="1"/>
                        <a:pt x="1" y="1"/>
                      </a:cubicBezTo>
                      <a:cubicBezTo>
                        <a:pt x="2" y="1"/>
                        <a:pt x="2" y="0"/>
                        <a:pt x="3" y="0"/>
                      </a:cubicBezTo>
                      <a:cubicBezTo>
                        <a:pt x="3" y="0"/>
                        <a:pt x="4" y="0"/>
                        <a:pt x="4" y="0"/>
                      </a:cubicBezTo>
                      <a:cubicBezTo>
                        <a:pt x="5" y="0"/>
                        <a:pt x="6" y="0"/>
                        <a:pt x="6" y="0"/>
                      </a:cubicBezTo>
                      <a:cubicBezTo>
                        <a:pt x="7" y="1"/>
                        <a:pt x="7" y="1"/>
                        <a:pt x="8" y="2"/>
                      </a:cubicBezTo>
                      <a:cubicBezTo>
                        <a:pt x="8" y="2"/>
                        <a:pt x="8" y="3"/>
                        <a:pt x="8" y="3"/>
                      </a:cubicBezTo>
                      <a:cubicBezTo>
                        <a:pt x="8" y="4"/>
                        <a:pt x="8" y="4"/>
                        <a:pt x="8" y="5"/>
                      </a:cubicBezTo>
                      <a:cubicBezTo>
                        <a:pt x="8" y="9"/>
                        <a:pt x="8" y="9"/>
                        <a:pt x="8" y="9"/>
                      </a:cubicBezTo>
                      <a:cubicBezTo>
                        <a:pt x="8" y="10"/>
                        <a:pt x="8" y="10"/>
                        <a:pt x="8" y="11"/>
                      </a:cubicBezTo>
                      <a:cubicBezTo>
                        <a:pt x="8" y="11"/>
                        <a:pt x="8" y="11"/>
                        <a:pt x="8" y="12"/>
                      </a:cubicBezTo>
                      <a:cubicBezTo>
                        <a:pt x="8" y="12"/>
                        <a:pt x="8" y="13"/>
                        <a:pt x="8" y="13"/>
                      </a:cubicBezTo>
                      <a:cubicBezTo>
                        <a:pt x="7" y="13"/>
                        <a:pt x="7" y="13"/>
                        <a:pt x="7" y="14"/>
                      </a:cubicBezTo>
                      <a:cubicBezTo>
                        <a:pt x="7" y="14"/>
                        <a:pt x="6" y="14"/>
                        <a:pt x="6" y="14"/>
                      </a:cubicBezTo>
                      <a:cubicBezTo>
                        <a:pt x="5" y="14"/>
                        <a:pt x="5" y="14"/>
                        <a:pt x="4" y="14"/>
                      </a:cubicBezTo>
                      <a:cubicBezTo>
                        <a:pt x="4" y="14"/>
                        <a:pt x="3" y="14"/>
                        <a:pt x="3" y="14"/>
                      </a:cubicBezTo>
                      <a:cubicBezTo>
                        <a:pt x="2" y="14"/>
                        <a:pt x="2" y="14"/>
                        <a:pt x="2" y="14"/>
                      </a:cubicBezTo>
                      <a:cubicBezTo>
                        <a:pt x="1" y="13"/>
                        <a:pt x="1" y="13"/>
                        <a:pt x="1" y="13"/>
                      </a:cubicBez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0" y="11"/>
                        <a:pt x="0" y="11"/>
                        <a:pt x="0" y="11"/>
                      </a:cubicBezTo>
                      <a:cubicBezTo>
                        <a:pt x="2" y="11"/>
                        <a:pt x="2" y="11"/>
                        <a:pt x="2" y="11"/>
                      </a:cubicBezTo>
                      <a:cubicBezTo>
                        <a:pt x="2" y="11"/>
                        <a:pt x="2" y="11"/>
                        <a:pt x="2" y="11"/>
                      </a:cubicBezTo>
                      <a:cubicBezTo>
                        <a:pt x="2" y="12"/>
                        <a:pt x="2" y="12"/>
                        <a:pt x="3" y="12"/>
                      </a:cubicBezTo>
                      <a:cubicBezTo>
                        <a:pt x="3" y="12"/>
                        <a:pt x="3" y="12"/>
                        <a:pt x="4" y="12"/>
                      </a:cubicBezTo>
                      <a:cubicBezTo>
                        <a:pt x="4" y="12"/>
                        <a:pt x="4" y="12"/>
                        <a:pt x="5" y="12"/>
                      </a:cubicBezTo>
                      <a:cubicBezTo>
                        <a:pt x="5" y="12"/>
                        <a:pt x="5" y="12"/>
                        <a:pt x="6" y="12"/>
                      </a:cubicBezTo>
                      <a:cubicBezTo>
                        <a:pt x="6" y="12"/>
                        <a:pt x="6" y="12"/>
                        <a:pt x="6" y="11"/>
                      </a:cubicBezTo>
                      <a:cubicBezTo>
                        <a:pt x="6" y="11"/>
                        <a:pt x="7" y="11"/>
                        <a:pt x="7" y="10"/>
                      </a:cubicBezTo>
                      <a:cubicBezTo>
                        <a:pt x="7" y="10"/>
                        <a:pt x="7" y="10"/>
                        <a:pt x="7" y="9"/>
                      </a:cubicBezTo>
                      <a:cubicBezTo>
                        <a:pt x="7" y="8"/>
                        <a:pt x="7" y="8"/>
                        <a:pt x="7" y="8"/>
                      </a:cubicBezTo>
                      <a:cubicBezTo>
                        <a:pt x="7" y="9"/>
                        <a:pt x="6" y="9"/>
                        <a:pt x="6" y="9"/>
                      </a:cubicBezTo>
                      <a:cubicBezTo>
                        <a:pt x="6" y="9"/>
                        <a:pt x="6" y="9"/>
                        <a:pt x="5" y="9"/>
                      </a:cubicBezTo>
                      <a:cubicBezTo>
                        <a:pt x="5" y="9"/>
                        <a:pt x="5" y="9"/>
                        <a:pt x="4" y="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206" name="îṧḻiḋé"/>
                <p:cNvSpPr/>
                <p:nvPr/>
              </p:nvSpPr>
              <p:spPr bwMode="auto">
                <a:xfrm>
                  <a:off x="5164138" y="3586163"/>
                  <a:ext cx="30163" cy="46038"/>
                </a:xfrm>
                <a:custGeom>
                  <a:avLst/>
                  <a:gdLst>
                    <a:gd name="T0" fmla="*/ 1 w 9"/>
                    <a:gd name="T1" fmla="*/ 13 h 14"/>
                    <a:gd name="T2" fmla="*/ 0 w 9"/>
                    <a:gd name="T3" fmla="*/ 12 h 14"/>
                    <a:gd name="T4" fmla="*/ 0 w 9"/>
                    <a:gd name="T5" fmla="*/ 10 h 14"/>
                    <a:gd name="T6" fmla="*/ 0 w 9"/>
                    <a:gd name="T7" fmla="*/ 8 h 14"/>
                    <a:gd name="T8" fmla="*/ 0 w 9"/>
                    <a:gd name="T9" fmla="*/ 6 h 14"/>
                    <a:gd name="T10" fmla="*/ 0 w 9"/>
                    <a:gd name="T11" fmla="*/ 4 h 14"/>
                    <a:gd name="T12" fmla="*/ 0 w 9"/>
                    <a:gd name="T13" fmla="*/ 3 h 14"/>
                    <a:gd name="T14" fmla="*/ 1 w 9"/>
                    <a:gd name="T15" fmla="*/ 1 h 14"/>
                    <a:gd name="T16" fmla="*/ 2 w 9"/>
                    <a:gd name="T17" fmla="*/ 0 h 14"/>
                    <a:gd name="T18" fmla="*/ 4 w 9"/>
                    <a:gd name="T19" fmla="*/ 0 h 14"/>
                    <a:gd name="T20" fmla="*/ 6 w 9"/>
                    <a:gd name="T21" fmla="*/ 0 h 14"/>
                    <a:gd name="T22" fmla="*/ 7 w 9"/>
                    <a:gd name="T23" fmla="*/ 1 h 14"/>
                    <a:gd name="T24" fmla="*/ 8 w 9"/>
                    <a:gd name="T25" fmla="*/ 2 h 14"/>
                    <a:gd name="T26" fmla="*/ 9 w 9"/>
                    <a:gd name="T27" fmla="*/ 4 h 14"/>
                    <a:gd name="T28" fmla="*/ 9 w 9"/>
                    <a:gd name="T29" fmla="*/ 6 h 14"/>
                    <a:gd name="T30" fmla="*/ 9 w 9"/>
                    <a:gd name="T31" fmla="*/ 8 h 14"/>
                    <a:gd name="T32" fmla="*/ 9 w 9"/>
                    <a:gd name="T33" fmla="*/ 9 h 14"/>
                    <a:gd name="T34" fmla="*/ 9 w 9"/>
                    <a:gd name="T35" fmla="*/ 11 h 14"/>
                    <a:gd name="T36" fmla="*/ 8 w 9"/>
                    <a:gd name="T37" fmla="*/ 12 h 14"/>
                    <a:gd name="T38" fmla="*/ 7 w 9"/>
                    <a:gd name="T39" fmla="*/ 13 h 14"/>
                    <a:gd name="T40" fmla="*/ 6 w 9"/>
                    <a:gd name="T41" fmla="*/ 14 h 14"/>
                    <a:gd name="T42" fmla="*/ 4 w 9"/>
                    <a:gd name="T43" fmla="*/ 14 h 14"/>
                    <a:gd name="T44" fmla="*/ 3 w 9"/>
                    <a:gd name="T45" fmla="*/ 14 h 14"/>
                    <a:gd name="T46" fmla="*/ 1 w 9"/>
                    <a:gd name="T47" fmla="*/ 13 h 14"/>
                    <a:gd name="T48" fmla="*/ 7 w 9"/>
                    <a:gd name="T49" fmla="*/ 7 h 14"/>
                    <a:gd name="T50" fmla="*/ 7 w 9"/>
                    <a:gd name="T51" fmla="*/ 5 h 14"/>
                    <a:gd name="T52" fmla="*/ 6 w 9"/>
                    <a:gd name="T53" fmla="*/ 3 h 14"/>
                    <a:gd name="T54" fmla="*/ 5 w 9"/>
                    <a:gd name="T55" fmla="*/ 2 h 14"/>
                    <a:gd name="T56" fmla="*/ 4 w 9"/>
                    <a:gd name="T57" fmla="*/ 2 h 14"/>
                    <a:gd name="T58" fmla="*/ 3 w 9"/>
                    <a:gd name="T59" fmla="*/ 2 h 14"/>
                    <a:gd name="T60" fmla="*/ 2 w 9"/>
                    <a:gd name="T61" fmla="*/ 3 h 14"/>
                    <a:gd name="T62" fmla="*/ 2 w 9"/>
                    <a:gd name="T63" fmla="*/ 5 h 14"/>
                    <a:gd name="T64" fmla="*/ 1 w 9"/>
                    <a:gd name="T65" fmla="*/ 6 h 14"/>
                    <a:gd name="T66" fmla="*/ 1 w 9"/>
                    <a:gd name="T67" fmla="*/ 7 h 14"/>
                    <a:gd name="T68" fmla="*/ 2 w 9"/>
                    <a:gd name="T69" fmla="*/ 10 h 14"/>
                    <a:gd name="T70" fmla="*/ 2 w 9"/>
                    <a:gd name="T71" fmla="*/ 11 h 14"/>
                    <a:gd name="T72" fmla="*/ 3 w 9"/>
                    <a:gd name="T73" fmla="*/ 12 h 14"/>
                    <a:gd name="T74" fmla="*/ 4 w 9"/>
                    <a:gd name="T75" fmla="*/ 12 h 14"/>
                    <a:gd name="T76" fmla="*/ 5 w 9"/>
                    <a:gd name="T77" fmla="*/ 12 h 14"/>
                    <a:gd name="T78" fmla="*/ 6 w 9"/>
                    <a:gd name="T79" fmla="*/ 11 h 14"/>
                    <a:gd name="T80" fmla="*/ 7 w 9"/>
                    <a:gd name="T81" fmla="*/ 10 h 14"/>
                    <a:gd name="T82" fmla="*/ 7 w 9"/>
                    <a:gd name="T83" fmla="*/ 8 h 14"/>
                    <a:gd name="T84" fmla="*/ 7 w 9"/>
                    <a:gd name="T85" fmla="*/ 7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9" h="14">
                      <a:moveTo>
                        <a:pt x="1" y="13"/>
                      </a:moveTo>
                      <a:cubicBezTo>
                        <a:pt x="1" y="13"/>
                        <a:pt x="1" y="12"/>
                        <a:pt x="0" y="12"/>
                      </a:cubicBezTo>
                      <a:cubicBezTo>
                        <a:pt x="0" y="11"/>
                        <a:pt x="0" y="11"/>
                        <a:pt x="0" y="10"/>
                      </a:cubicBezTo>
                      <a:cubicBezTo>
                        <a:pt x="0" y="9"/>
                        <a:pt x="0" y="9"/>
                        <a:pt x="0" y="8"/>
                      </a:cubicBezTo>
                      <a:cubicBezTo>
                        <a:pt x="0" y="7"/>
                        <a:pt x="0" y="6"/>
                        <a:pt x="0" y="6"/>
                      </a:cubicBezTo>
                      <a:cubicBezTo>
                        <a:pt x="0" y="6"/>
                        <a:pt x="0" y="5"/>
                        <a:pt x="0" y="4"/>
                      </a:cubicBezTo>
                      <a:cubicBezTo>
                        <a:pt x="0" y="4"/>
                        <a:pt x="0" y="3"/>
                        <a:pt x="0" y="3"/>
                      </a:cubicBezTo>
                      <a:cubicBezTo>
                        <a:pt x="1" y="2"/>
                        <a:pt x="1" y="2"/>
                        <a:pt x="1" y="1"/>
                      </a:cubicBezTo>
                      <a:cubicBezTo>
                        <a:pt x="1" y="1"/>
                        <a:pt x="2" y="1"/>
                        <a:pt x="2" y="0"/>
                      </a:cubicBezTo>
                      <a:cubicBezTo>
                        <a:pt x="3" y="0"/>
                        <a:pt x="4" y="0"/>
                        <a:pt x="4" y="0"/>
                      </a:cubicBezTo>
                      <a:cubicBezTo>
                        <a:pt x="5" y="0"/>
                        <a:pt x="5" y="0"/>
                        <a:pt x="6" y="0"/>
                      </a:cubicBezTo>
                      <a:cubicBezTo>
                        <a:pt x="6" y="0"/>
                        <a:pt x="7" y="1"/>
                        <a:pt x="7" y="1"/>
                      </a:cubicBezTo>
                      <a:cubicBezTo>
                        <a:pt x="7" y="1"/>
                        <a:pt x="8" y="2"/>
                        <a:pt x="8" y="2"/>
                      </a:cubicBezTo>
                      <a:cubicBezTo>
                        <a:pt x="8" y="3"/>
                        <a:pt x="9" y="3"/>
                        <a:pt x="9" y="4"/>
                      </a:cubicBezTo>
                      <a:cubicBezTo>
                        <a:pt x="9" y="5"/>
                        <a:pt x="9" y="5"/>
                        <a:pt x="9" y="6"/>
                      </a:cubicBezTo>
                      <a:cubicBezTo>
                        <a:pt x="9" y="6"/>
                        <a:pt x="9" y="7"/>
                        <a:pt x="9" y="8"/>
                      </a:cubicBezTo>
                      <a:cubicBezTo>
                        <a:pt x="9" y="8"/>
                        <a:pt x="9" y="9"/>
                        <a:pt x="9" y="9"/>
                      </a:cubicBezTo>
                      <a:cubicBezTo>
                        <a:pt x="9" y="10"/>
                        <a:pt x="9" y="10"/>
                        <a:pt x="9" y="11"/>
                      </a:cubicBezTo>
                      <a:cubicBezTo>
                        <a:pt x="8" y="11"/>
                        <a:pt x="8" y="12"/>
                        <a:pt x="8" y="12"/>
                      </a:cubicBezTo>
                      <a:cubicBezTo>
                        <a:pt x="8" y="13"/>
                        <a:pt x="7" y="13"/>
                        <a:pt x="7" y="13"/>
                      </a:cubicBezTo>
                      <a:cubicBezTo>
                        <a:pt x="7" y="14"/>
                        <a:pt x="6" y="14"/>
                        <a:pt x="6" y="14"/>
                      </a:cubicBezTo>
                      <a:cubicBezTo>
                        <a:pt x="5" y="14"/>
                        <a:pt x="5" y="14"/>
                        <a:pt x="4" y="14"/>
                      </a:cubicBezTo>
                      <a:cubicBezTo>
                        <a:pt x="4" y="14"/>
                        <a:pt x="3" y="14"/>
                        <a:pt x="3" y="14"/>
                      </a:cubicBezTo>
                      <a:cubicBezTo>
                        <a:pt x="2" y="14"/>
                        <a:pt x="1" y="13"/>
                        <a:pt x="1" y="13"/>
                      </a:cubicBezTo>
                      <a:close/>
                      <a:moveTo>
                        <a:pt x="7" y="7"/>
                      </a:moveTo>
                      <a:cubicBezTo>
                        <a:pt x="7" y="6"/>
                        <a:pt x="7" y="5"/>
                        <a:pt x="7" y="5"/>
                      </a:cubicBezTo>
                      <a:cubicBezTo>
                        <a:pt x="7" y="4"/>
                        <a:pt x="7" y="4"/>
                        <a:pt x="6" y="3"/>
                      </a:cubicBezTo>
                      <a:cubicBezTo>
                        <a:pt x="6" y="3"/>
                        <a:pt x="6" y="3"/>
                        <a:pt x="5" y="2"/>
                      </a:cubicBezTo>
                      <a:cubicBezTo>
                        <a:pt x="5" y="2"/>
                        <a:pt x="5" y="2"/>
                        <a:pt x="4" y="2"/>
                      </a:cubicBezTo>
                      <a:cubicBezTo>
                        <a:pt x="4" y="2"/>
                        <a:pt x="3" y="2"/>
                        <a:pt x="3" y="2"/>
                      </a:cubicBezTo>
                      <a:cubicBezTo>
                        <a:pt x="3" y="3"/>
                        <a:pt x="2" y="3"/>
                        <a:pt x="2" y="3"/>
                      </a:cubicBezTo>
                      <a:cubicBezTo>
                        <a:pt x="2" y="4"/>
                        <a:pt x="2" y="4"/>
                        <a:pt x="2" y="5"/>
                      </a:cubicBezTo>
                      <a:cubicBezTo>
                        <a:pt x="2" y="5"/>
                        <a:pt x="1" y="6"/>
                        <a:pt x="1" y="6"/>
                      </a:cubicBezTo>
                      <a:cubicBezTo>
                        <a:pt x="1" y="6"/>
                        <a:pt x="1" y="7"/>
                        <a:pt x="1" y="7"/>
                      </a:cubicBezTo>
                      <a:cubicBezTo>
                        <a:pt x="1" y="8"/>
                        <a:pt x="1" y="9"/>
                        <a:pt x="2" y="10"/>
                      </a:cubicBezTo>
                      <a:cubicBezTo>
                        <a:pt x="2" y="10"/>
                        <a:pt x="2" y="11"/>
                        <a:pt x="2" y="11"/>
                      </a:cubicBezTo>
                      <a:cubicBezTo>
                        <a:pt x="2" y="12"/>
                        <a:pt x="3" y="12"/>
                        <a:pt x="3" y="12"/>
                      </a:cubicBezTo>
                      <a:cubicBezTo>
                        <a:pt x="3" y="12"/>
                        <a:pt x="4" y="12"/>
                        <a:pt x="4" y="12"/>
                      </a:cubicBezTo>
                      <a:cubicBezTo>
                        <a:pt x="5" y="12"/>
                        <a:pt x="5" y="12"/>
                        <a:pt x="5" y="12"/>
                      </a:cubicBezTo>
                      <a:cubicBezTo>
                        <a:pt x="6" y="12"/>
                        <a:pt x="6" y="12"/>
                        <a:pt x="6" y="11"/>
                      </a:cubicBezTo>
                      <a:cubicBezTo>
                        <a:pt x="7" y="11"/>
                        <a:pt x="7" y="10"/>
                        <a:pt x="7" y="10"/>
                      </a:cubicBezTo>
                      <a:cubicBezTo>
                        <a:pt x="7" y="9"/>
                        <a:pt x="7" y="8"/>
                        <a:pt x="7" y="8"/>
                      </a:cubicBezTo>
                      <a:cubicBezTo>
                        <a:pt x="7" y="8"/>
                        <a:pt x="7" y="7"/>
                        <a:pt x="7" y="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81" name="işḷïḍè"/>
              <p:cNvGrpSpPr/>
              <p:nvPr/>
            </p:nvGrpSpPr>
            <p:grpSpPr>
              <a:xfrm>
                <a:off x="5156287" y="2481344"/>
                <a:ext cx="4169014" cy="1469307"/>
                <a:chOff x="5722938" y="3046413"/>
                <a:chExt cx="1662113" cy="585788"/>
              </a:xfrm>
              <a:grpFill/>
            </p:grpSpPr>
            <p:sp>
              <p:nvSpPr>
                <p:cNvPr id="101" name="ísḷíḋe"/>
                <p:cNvSpPr/>
                <p:nvPr/>
              </p:nvSpPr>
              <p:spPr bwMode="auto">
                <a:xfrm>
                  <a:off x="7088188" y="3046413"/>
                  <a:ext cx="296863" cy="561975"/>
                </a:xfrm>
                <a:custGeom>
                  <a:avLst/>
                  <a:gdLst>
                    <a:gd name="T0" fmla="*/ 19 w 90"/>
                    <a:gd name="T1" fmla="*/ 151 h 169"/>
                    <a:gd name="T2" fmla="*/ 55 w 90"/>
                    <a:gd name="T3" fmla="*/ 133 h 169"/>
                    <a:gd name="T4" fmla="*/ 43 w 90"/>
                    <a:gd name="T5" fmla="*/ 157 h 169"/>
                    <a:gd name="T6" fmla="*/ 19 w 90"/>
                    <a:gd name="T7" fmla="*/ 151 h 169"/>
                    <a:gd name="T8" fmla="*/ 2 w 90"/>
                    <a:gd name="T9" fmla="*/ 39 h 169"/>
                    <a:gd name="T10" fmla="*/ 3 w 90"/>
                    <a:gd name="T11" fmla="*/ 56 h 169"/>
                    <a:gd name="T12" fmla="*/ 34 w 90"/>
                    <a:gd name="T13" fmla="*/ 32 h 169"/>
                    <a:gd name="T14" fmla="*/ 38 w 90"/>
                    <a:gd name="T15" fmla="*/ 35 h 169"/>
                    <a:gd name="T16" fmla="*/ 47 w 90"/>
                    <a:gd name="T17" fmla="*/ 26 h 169"/>
                    <a:gd name="T18" fmla="*/ 58 w 90"/>
                    <a:gd name="T19" fmla="*/ 16 h 169"/>
                    <a:gd name="T20" fmla="*/ 9 w 90"/>
                    <a:gd name="T21" fmla="*/ 90 h 169"/>
                    <a:gd name="T22" fmla="*/ 9 w 90"/>
                    <a:gd name="T23" fmla="*/ 101 h 169"/>
                    <a:gd name="T24" fmla="*/ 31 w 90"/>
                    <a:gd name="T25" fmla="*/ 89 h 169"/>
                    <a:gd name="T26" fmla="*/ 26 w 90"/>
                    <a:gd name="T27" fmla="*/ 107 h 169"/>
                    <a:gd name="T28" fmla="*/ 30 w 90"/>
                    <a:gd name="T29" fmla="*/ 113 h 169"/>
                    <a:gd name="T30" fmla="*/ 53 w 90"/>
                    <a:gd name="T31" fmla="*/ 118 h 169"/>
                    <a:gd name="T32" fmla="*/ 2 w 90"/>
                    <a:gd name="T33" fmla="*/ 145 h 169"/>
                    <a:gd name="T34" fmla="*/ 48 w 90"/>
                    <a:gd name="T35" fmla="*/ 169 h 169"/>
                    <a:gd name="T36" fmla="*/ 64 w 90"/>
                    <a:gd name="T37" fmla="*/ 130 h 169"/>
                    <a:gd name="T38" fmla="*/ 82 w 90"/>
                    <a:gd name="T39" fmla="*/ 137 h 169"/>
                    <a:gd name="T40" fmla="*/ 90 w 90"/>
                    <a:gd name="T41" fmla="*/ 130 h 169"/>
                    <a:gd name="T42" fmla="*/ 62 w 90"/>
                    <a:gd name="T43" fmla="*/ 119 h 169"/>
                    <a:gd name="T44" fmla="*/ 45 w 90"/>
                    <a:gd name="T45" fmla="*/ 106 h 169"/>
                    <a:gd name="T46" fmla="*/ 47 w 90"/>
                    <a:gd name="T47" fmla="*/ 77 h 169"/>
                    <a:gd name="T48" fmla="*/ 25 w 90"/>
                    <a:gd name="T49" fmla="*/ 82 h 169"/>
                    <a:gd name="T50" fmla="*/ 71 w 90"/>
                    <a:gd name="T51" fmla="*/ 16 h 169"/>
                    <a:gd name="T52" fmla="*/ 59 w 90"/>
                    <a:gd name="T53" fmla="*/ 7 h 169"/>
                    <a:gd name="T54" fmla="*/ 41 w 90"/>
                    <a:gd name="T55" fmla="*/ 21 h 169"/>
                    <a:gd name="T56" fmla="*/ 30 w 90"/>
                    <a:gd name="T57" fmla="*/ 28 h 169"/>
                    <a:gd name="T58" fmla="*/ 17 w 90"/>
                    <a:gd name="T59" fmla="*/ 43 h 169"/>
                    <a:gd name="T60" fmla="*/ 2 w 90"/>
                    <a:gd name="T61" fmla="*/ 39 h 1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90" h="169">
                      <a:moveTo>
                        <a:pt x="19" y="151"/>
                      </a:moveTo>
                      <a:cubicBezTo>
                        <a:pt x="19" y="151"/>
                        <a:pt x="41" y="128"/>
                        <a:pt x="55" y="133"/>
                      </a:cubicBezTo>
                      <a:cubicBezTo>
                        <a:pt x="55" y="133"/>
                        <a:pt x="62" y="158"/>
                        <a:pt x="43" y="157"/>
                      </a:cubicBezTo>
                      <a:cubicBezTo>
                        <a:pt x="23" y="155"/>
                        <a:pt x="19" y="151"/>
                        <a:pt x="19" y="151"/>
                      </a:cubicBezTo>
                      <a:close/>
                      <a:moveTo>
                        <a:pt x="2" y="39"/>
                      </a:moveTo>
                      <a:cubicBezTo>
                        <a:pt x="0" y="46"/>
                        <a:pt x="3" y="56"/>
                        <a:pt x="3" y="56"/>
                      </a:cubicBezTo>
                      <a:cubicBezTo>
                        <a:pt x="6" y="75"/>
                        <a:pt x="34" y="32"/>
                        <a:pt x="34" y="32"/>
                      </a:cubicBezTo>
                      <a:cubicBezTo>
                        <a:pt x="35" y="35"/>
                        <a:pt x="38" y="35"/>
                        <a:pt x="38" y="35"/>
                      </a:cubicBezTo>
                      <a:cubicBezTo>
                        <a:pt x="52" y="37"/>
                        <a:pt x="47" y="26"/>
                        <a:pt x="47" y="26"/>
                      </a:cubicBezTo>
                      <a:cubicBezTo>
                        <a:pt x="49" y="21"/>
                        <a:pt x="58" y="16"/>
                        <a:pt x="58" y="16"/>
                      </a:cubicBezTo>
                      <a:cubicBezTo>
                        <a:pt x="44" y="53"/>
                        <a:pt x="9" y="90"/>
                        <a:pt x="9" y="90"/>
                      </a:cubicBezTo>
                      <a:cubicBezTo>
                        <a:pt x="9" y="101"/>
                        <a:pt x="9" y="101"/>
                        <a:pt x="9" y="101"/>
                      </a:cubicBezTo>
                      <a:cubicBezTo>
                        <a:pt x="12" y="114"/>
                        <a:pt x="31" y="89"/>
                        <a:pt x="31" y="89"/>
                      </a:cubicBezTo>
                      <a:cubicBezTo>
                        <a:pt x="26" y="107"/>
                        <a:pt x="26" y="107"/>
                        <a:pt x="26" y="107"/>
                      </a:cubicBezTo>
                      <a:cubicBezTo>
                        <a:pt x="24" y="115"/>
                        <a:pt x="30" y="113"/>
                        <a:pt x="30" y="113"/>
                      </a:cubicBezTo>
                      <a:cubicBezTo>
                        <a:pt x="53" y="112"/>
                        <a:pt x="53" y="118"/>
                        <a:pt x="53" y="118"/>
                      </a:cubicBezTo>
                      <a:cubicBezTo>
                        <a:pt x="12" y="121"/>
                        <a:pt x="2" y="145"/>
                        <a:pt x="2" y="145"/>
                      </a:cubicBezTo>
                      <a:cubicBezTo>
                        <a:pt x="6" y="156"/>
                        <a:pt x="25" y="161"/>
                        <a:pt x="48" y="169"/>
                      </a:cubicBezTo>
                      <a:cubicBezTo>
                        <a:pt x="71" y="168"/>
                        <a:pt x="64" y="130"/>
                        <a:pt x="64" y="130"/>
                      </a:cubicBezTo>
                      <a:cubicBezTo>
                        <a:pt x="79" y="129"/>
                        <a:pt x="82" y="137"/>
                        <a:pt x="82" y="137"/>
                      </a:cubicBezTo>
                      <a:cubicBezTo>
                        <a:pt x="90" y="130"/>
                        <a:pt x="90" y="130"/>
                        <a:pt x="90" y="130"/>
                      </a:cubicBezTo>
                      <a:cubicBezTo>
                        <a:pt x="79" y="115"/>
                        <a:pt x="62" y="119"/>
                        <a:pt x="62" y="119"/>
                      </a:cubicBezTo>
                      <a:cubicBezTo>
                        <a:pt x="60" y="107"/>
                        <a:pt x="45" y="106"/>
                        <a:pt x="45" y="106"/>
                      </a:cubicBezTo>
                      <a:cubicBezTo>
                        <a:pt x="35" y="105"/>
                        <a:pt x="44" y="92"/>
                        <a:pt x="47" y="77"/>
                      </a:cubicBezTo>
                      <a:cubicBezTo>
                        <a:pt x="47" y="64"/>
                        <a:pt x="25" y="82"/>
                        <a:pt x="25" y="82"/>
                      </a:cubicBezTo>
                      <a:cubicBezTo>
                        <a:pt x="43" y="66"/>
                        <a:pt x="66" y="31"/>
                        <a:pt x="71" y="16"/>
                      </a:cubicBezTo>
                      <a:cubicBezTo>
                        <a:pt x="75" y="0"/>
                        <a:pt x="59" y="7"/>
                        <a:pt x="59" y="7"/>
                      </a:cubicBezTo>
                      <a:cubicBezTo>
                        <a:pt x="59" y="7"/>
                        <a:pt x="42" y="20"/>
                        <a:pt x="41" y="21"/>
                      </a:cubicBezTo>
                      <a:cubicBezTo>
                        <a:pt x="32" y="21"/>
                        <a:pt x="30" y="28"/>
                        <a:pt x="30" y="28"/>
                      </a:cubicBezTo>
                      <a:cubicBezTo>
                        <a:pt x="17" y="43"/>
                        <a:pt x="17" y="43"/>
                        <a:pt x="17" y="43"/>
                      </a:cubicBezTo>
                      <a:cubicBezTo>
                        <a:pt x="7" y="54"/>
                        <a:pt x="2" y="39"/>
                        <a:pt x="2" y="3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02" name="îṡļidê"/>
                <p:cNvSpPr/>
                <p:nvPr/>
              </p:nvSpPr>
              <p:spPr bwMode="auto">
                <a:xfrm>
                  <a:off x="6802438" y="3471863"/>
                  <a:ext cx="63500" cy="96838"/>
                </a:xfrm>
                <a:custGeom>
                  <a:avLst/>
                  <a:gdLst>
                    <a:gd name="T0" fmla="*/ 0 w 19"/>
                    <a:gd name="T1" fmla="*/ 0 h 29"/>
                    <a:gd name="T2" fmla="*/ 1 w 19"/>
                    <a:gd name="T3" fmla="*/ 29 h 29"/>
                    <a:gd name="T4" fmla="*/ 16 w 19"/>
                    <a:gd name="T5" fmla="*/ 13 h 29"/>
                    <a:gd name="T6" fmla="*/ 0 w 19"/>
                    <a:gd name="T7" fmla="*/ 0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9">
                      <a:moveTo>
                        <a:pt x="0" y="0"/>
                      </a:moveTo>
                      <a:cubicBezTo>
                        <a:pt x="0" y="0"/>
                        <a:pt x="9" y="19"/>
                        <a:pt x="1" y="29"/>
                      </a:cubicBezTo>
                      <a:cubicBezTo>
                        <a:pt x="1" y="29"/>
                        <a:pt x="13" y="27"/>
                        <a:pt x="16" y="13"/>
                      </a:cubicBezTo>
                      <a:cubicBezTo>
                        <a:pt x="19" y="0"/>
                        <a:pt x="4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03" name="ïSľiďé"/>
                <p:cNvSpPr/>
                <p:nvPr/>
              </p:nvSpPr>
              <p:spPr bwMode="auto">
                <a:xfrm>
                  <a:off x="6605588" y="3289301"/>
                  <a:ext cx="223838" cy="309563"/>
                </a:xfrm>
                <a:custGeom>
                  <a:avLst/>
                  <a:gdLst>
                    <a:gd name="T0" fmla="*/ 26 w 68"/>
                    <a:gd name="T1" fmla="*/ 21 h 93"/>
                    <a:gd name="T2" fmla="*/ 30 w 68"/>
                    <a:gd name="T3" fmla="*/ 28 h 93"/>
                    <a:gd name="T4" fmla="*/ 42 w 68"/>
                    <a:gd name="T5" fmla="*/ 18 h 93"/>
                    <a:gd name="T6" fmla="*/ 37 w 68"/>
                    <a:gd name="T7" fmla="*/ 9 h 93"/>
                    <a:gd name="T8" fmla="*/ 46 w 68"/>
                    <a:gd name="T9" fmla="*/ 6 h 93"/>
                    <a:gd name="T10" fmla="*/ 53 w 68"/>
                    <a:gd name="T11" fmla="*/ 12 h 93"/>
                    <a:gd name="T12" fmla="*/ 62 w 68"/>
                    <a:gd name="T13" fmla="*/ 5 h 93"/>
                    <a:gd name="T14" fmla="*/ 68 w 68"/>
                    <a:gd name="T15" fmla="*/ 10 h 93"/>
                    <a:gd name="T16" fmla="*/ 53 w 68"/>
                    <a:gd name="T17" fmla="*/ 25 h 93"/>
                    <a:gd name="T18" fmla="*/ 27 w 68"/>
                    <a:gd name="T19" fmla="*/ 71 h 93"/>
                    <a:gd name="T20" fmla="*/ 0 w 68"/>
                    <a:gd name="T21" fmla="*/ 92 h 93"/>
                    <a:gd name="T22" fmla="*/ 0 w 68"/>
                    <a:gd name="T23" fmla="*/ 89 h 93"/>
                    <a:gd name="T24" fmla="*/ 31 w 68"/>
                    <a:gd name="T25" fmla="*/ 42 h 93"/>
                    <a:gd name="T26" fmla="*/ 21 w 68"/>
                    <a:gd name="T27" fmla="*/ 23 h 93"/>
                    <a:gd name="T28" fmla="*/ 26 w 68"/>
                    <a:gd name="T29" fmla="*/ 21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68" h="93">
                      <a:moveTo>
                        <a:pt x="26" y="21"/>
                      </a:moveTo>
                      <a:cubicBezTo>
                        <a:pt x="26" y="21"/>
                        <a:pt x="21" y="36"/>
                        <a:pt x="30" y="28"/>
                      </a:cubicBezTo>
                      <a:cubicBezTo>
                        <a:pt x="42" y="18"/>
                        <a:pt x="42" y="18"/>
                        <a:pt x="42" y="18"/>
                      </a:cubicBezTo>
                      <a:cubicBezTo>
                        <a:pt x="37" y="9"/>
                        <a:pt x="37" y="9"/>
                        <a:pt x="37" y="9"/>
                      </a:cubicBezTo>
                      <a:cubicBezTo>
                        <a:pt x="37" y="9"/>
                        <a:pt x="38" y="0"/>
                        <a:pt x="46" y="6"/>
                      </a:cubicBezTo>
                      <a:cubicBezTo>
                        <a:pt x="53" y="12"/>
                        <a:pt x="53" y="12"/>
                        <a:pt x="53" y="12"/>
                      </a:cubicBezTo>
                      <a:cubicBezTo>
                        <a:pt x="62" y="5"/>
                        <a:pt x="62" y="5"/>
                        <a:pt x="62" y="5"/>
                      </a:cubicBezTo>
                      <a:cubicBezTo>
                        <a:pt x="68" y="10"/>
                        <a:pt x="68" y="10"/>
                        <a:pt x="68" y="10"/>
                      </a:cubicBezTo>
                      <a:cubicBezTo>
                        <a:pt x="53" y="25"/>
                        <a:pt x="53" y="25"/>
                        <a:pt x="53" y="25"/>
                      </a:cubicBezTo>
                      <a:cubicBezTo>
                        <a:pt x="53" y="25"/>
                        <a:pt x="54" y="39"/>
                        <a:pt x="27" y="71"/>
                      </a:cubicBezTo>
                      <a:cubicBezTo>
                        <a:pt x="27" y="71"/>
                        <a:pt x="12" y="93"/>
                        <a:pt x="0" y="92"/>
                      </a:cubicBezTo>
                      <a:cubicBezTo>
                        <a:pt x="0" y="89"/>
                        <a:pt x="0" y="89"/>
                        <a:pt x="0" y="89"/>
                      </a:cubicBezTo>
                      <a:cubicBezTo>
                        <a:pt x="0" y="89"/>
                        <a:pt x="17" y="83"/>
                        <a:pt x="31" y="42"/>
                      </a:cubicBezTo>
                      <a:cubicBezTo>
                        <a:pt x="31" y="42"/>
                        <a:pt x="13" y="49"/>
                        <a:pt x="21" y="23"/>
                      </a:cubicBezTo>
                      <a:cubicBezTo>
                        <a:pt x="21" y="23"/>
                        <a:pt x="22" y="16"/>
                        <a:pt x="26" y="2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04" name="ïṥļïdê"/>
                <p:cNvSpPr/>
                <p:nvPr/>
              </p:nvSpPr>
              <p:spPr bwMode="auto">
                <a:xfrm>
                  <a:off x="6334125" y="3495676"/>
                  <a:ext cx="79375" cy="76200"/>
                </a:xfrm>
                <a:custGeom>
                  <a:avLst/>
                  <a:gdLst>
                    <a:gd name="T0" fmla="*/ 0 w 24"/>
                    <a:gd name="T1" fmla="*/ 4 h 23"/>
                    <a:gd name="T2" fmla="*/ 21 w 24"/>
                    <a:gd name="T3" fmla="*/ 19 h 23"/>
                    <a:gd name="T4" fmla="*/ 18 w 24"/>
                    <a:gd name="T5" fmla="*/ 23 h 23"/>
                    <a:gd name="T6" fmla="*/ 0 w 24"/>
                    <a:gd name="T7" fmla="*/ 4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4" h="23">
                      <a:moveTo>
                        <a:pt x="0" y="4"/>
                      </a:moveTo>
                      <a:cubicBezTo>
                        <a:pt x="0" y="4"/>
                        <a:pt x="24" y="0"/>
                        <a:pt x="21" y="19"/>
                      </a:cubicBezTo>
                      <a:cubicBezTo>
                        <a:pt x="18" y="23"/>
                        <a:pt x="18" y="23"/>
                        <a:pt x="18" y="23"/>
                      </a:cubicBezTo>
                      <a:lnTo>
                        <a:pt x="0" y="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05" name="işľiḋe"/>
                <p:cNvSpPr/>
                <p:nvPr/>
              </p:nvSpPr>
              <p:spPr bwMode="auto">
                <a:xfrm>
                  <a:off x="6194425" y="3171826"/>
                  <a:ext cx="225425" cy="460375"/>
                </a:xfrm>
                <a:custGeom>
                  <a:avLst/>
                  <a:gdLst>
                    <a:gd name="T0" fmla="*/ 3 w 68"/>
                    <a:gd name="T1" fmla="*/ 55 h 138"/>
                    <a:gd name="T2" fmla="*/ 24 w 68"/>
                    <a:gd name="T3" fmla="*/ 42 h 138"/>
                    <a:gd name="T4" fmla="*/ 38 w 68"/>
                    <a:gd name="T5" fmla="*/ 1 h 138"/>
                    <a:gd name="T6" fmla="*/ 44 w 68"/>
                    <a:gd name="T7" fmla="*/ 16 h 138"/>
                    <a:gd name="T8" fmla="*/ 37 w 68"/>
                    <a:gd name="T9" fmla="*/ 34 h 138"/>
                    <a:gd name="T10" fmla="*/ 55 w 68"/>
                    <a:gd name="T11" fmla="*/ 12 h 138"/>
                    <a:gd name="T12" fmla="*/ 58 w 68"/>
                    <a:gd name="T13" fmla="*/ 32 h 138"/>
                    <a:gd name="T14" fmla="*/ 24 w 68"/>
                    <a:gd name="T15" fmla="*/ 62 h 138"/>
                    <a:gd name="T16" fmla="*/ 18 w 68"/>
                    <a:gd name="T17" fmla="*/ 92 h 138"/>
                    <a:gd name="T18" fmla="*/ 27 w 68"/>
                    <a:gd name="T19" fmla="*/ 83 h 138"/>
                    <a:gd name="T20" fmla="*/ 34 w 68"/>
                    <a:gd name="T21" fmla="*/ 56 h 138"/>
                    <a:gd name="T22" fmla="*/ 47 w 68"/>
                    <a:gd name="T23" fmla="*/ 76 h 138"/>
                    <a:gd name="T24" fmla="*/ 39 w 68"/>
                    <a:gd name="T25" fmla="*/ 87 h 138"/>
                    <a:gd name="T26" fmla="*/ 40 w 68"/>
                    <a:gd name="T27" fmla="*/ 132 h 138"/>
                    <a:gd name="T28" fmla="*/ 22 w 68"/>
                    <a:gd name="T29" fmla="*/ 120 h 138"/>
                    <a:gd name="T30" fmla="*/ 12 w 68"/>
                    <a:gd name="T31" fmla="*/ 138 h 138"/>
                    <a:gd name="T32" fmla="*/ 2 w 68"/>
                    <a:gd name="T33" fmla="*/ 127 h 138"/>
                    <a:gd name="T34" fmla="*/ 27 w 68"/>
                    <a:gd name="T35" fmla="*/ 102 h 138"/>
                    <a:gd name="T36" fmla="*/ 26 w 68"/>
                    <a:gd name="T37" fmla="*/ 95 h 138"/>
                    <a:gd name="T38" fmla="*/ 15 w 68"/>
                    <a:gd name="T39" fmla="*/ 106 h 138"/>
                    <a:gd name="T40" fmla="*/ 5 w 68"/>
                    <a:gd name="T41" fmla="*/ 98 h 138"/>
                    <a:gd name="T42" fmla="*/ 16 w 68"/>
                    <a:gd name="T43" fmla="*/ 67 h 138"/>
                    <a:gd name="T44" fmla="*/ 3 w 68"/>
                    <a:gd name="T45" fmla="*/ 55 h 1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68" h="138">
                      <a:moveTo>
                        <a:pt x="3" y="55"/>
                      </a:moveTo>
                      <a:cubicBezTo>
                        <a:pt x="3" y="55"/>
                        <a:pt x="17" y="58"/>
                        <a:pt x="24" y="42"/>
                      </a:cubicBezTo>
                      <a:cubicBezTo>
                        <a:pt x="24" y="42"/>
                        <a:pt x="38" y="9"/>
                        <a:pt x="38" y="1"/>
                      </a:cubicBezTo>
                      <a:cubicBezTo>
                        <a:pt x="38" y="1"/>
                        <a:pt x="46" y="0"/>
                        <a:pt x="44" y="16"/>
                      </a:cubicBezTo>
                      <a:cubicBezTo>
                        <a:pt x="37" y="34"/>
                        <a:pt x="37" y="34"/>
                        <a:pt x="37" y="34"/>
                      </a:cubicBezTo>
                      <a:cubicBezTo>
                        <a:pt x="37" y="34"/>
                        <a:pt x="55" y="23"/>
                        <a:pt x="55" y="12"/>
                      </a:cubicBezTo>
                      <a:cubicBezTo>
                        <a:pt x="55" y="12"/>
                        <a:pt x="68" y="10"/>
                        <a:pt x="58" y="32"/>
                      </a:cubicBezTo>
                      <a:cubicBezTo>
                        <a:pt x="24" y="62"/>
                        <a:pt x="24" y="62"/>
                        <a:pt x="24" y="62"/>
                      </a:cubicBezTo>
                      <a:cubicBezTo>
                        <a:pt x="18" y="92"/>
                        <a:pt x="18" y="92"/>
                        <a:pt x="18" y="92"/>
                      </a:cubicBezTo>
                      <a:cubicBezTo>
                        <a:pt x="27" y="83"/>
                        <a:pt x="27" y="83"/>
                        <a:pt x="27" y="83"/>
                      </a:cubicBezTo>
                      <a:cubicBezTo>
                        <a:pt x="27" y="83"/>
                        <a:pt x="27" y="61"/>
                        <a:pt x="34" y="56"/>
                      </a:cubicBezTo>
                      <a:cubicBezTo>
                        <a:pt x="34" y="56"/>
                        <a:pt x="50" y="55"/>
                        <a:pt x="47" y="76"/>
                      </a:cubicBezTo>
                      <a:cubicBezTo>
                        <a:pt x="47" y="76"/>
                        <a:pt x="42" y="83"/>
                        <a:pt x="39" y="87"/>
                      </a:cubicBezTo>
                      <a:cubicBezTo>
                        <a:pt x="40" y="132"/>
                        <a:pt x="40" y="132"/>
                        <a:pt x="40" y="132"/>
                      </a:cubicBezTo>
                      <a:cubicBezTo>
                        <a:pt x="22" y="120"/>
                        <a:pt x="22" y="120"/>
                        <a:pt x="22" y="120"/>
                      </a:cubicBezTo>
                      <a:cubicBezTo>
                        <a:pt x="12" y="138"/>
                        <a:pt x="12" y="138"/>
                        <a:pt x="12" y="138"/>
                      </a:cubicBezTo>
                      <a:cubicBezTo>
                        <a:pt x="2" y="127"/>
                        <a:pt x="2" y="127"/>
                        <a:pt x="2" y="127"/>
                      </a:cubicBezTo>
                      <a:cubicBezTo>
                        <a:pt x="2" y="127"/>
                        <a:pt x="25" y="114"/>
                        <a:pt x="27" y="102"/>
                      </a:cubicBezTo>
                      <a:cubicBezTo>
                        <a:pt x="26" y="95"/>
                        <a:pt x="26" y="95"/>
                        <a:pt x="26" y="95"/>
                      </a:cubicBezTo>
                      <a:cubicBezTo>
                        <a:pt x="15" y="106"/>
                        <a:pt x="15" y="106"/>
                        <a:pt x="15" y="106"/>
                      </a:cubicBezTo>
                      <a:cubicBezTo>
                        <a:pt x="5" y="98"/>
                        <a:pt x="5" y="98"/>
                        <a:pt x="5" y="98"/>
                      </a:cubicBezTo>
                      <a:cubicBezTo>
                        <a:pt x="16" y="67"/>
                        <a:pt x="16" y="67"/>
                        <a:pt x="16" y="67"/>
                      </a:cubicBezTo>
                      <a:cubicBezTo>
                        <a:pt x="16" y="67"/>
                        <a:pt x="0" y="60"/>
                        <a:pt x="3" y="5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 dirty="0">
                    <a:cs typeface="+mn-ea"/>
                    <a:sym typeface="+mn-lt"/>
                  </a:endParaRPr>
                </a:p>
              </p:txBody>
            </p:sp>
            <p:sp>
              <p:nvSpPr>
                <p:cNvPr id="106" name="îṡľíde"/>
                <p:cNvSpPr/>
                <p:nvPr/>
              </p:nvSpPr>
              <p:spPr bwMode="auto">
                <a:xfrm>
                  <a:off x="5946775" y="3398838"/>
                  <a:ext cx="96838" cy="100013"/>
                </a:xfrm>
                <a:custGeom>
                  <a:avLst/>
                  <a:gdLst>
                    <a:gd name="T0" fmla="*/ 0 w 29"/>
                    <a:gd name="T1" fmla="*/ 30 h 30"/>
                    <a:gd name="T2" fmla="*/ 14 w 29"/>
                    <a:gd name="T3" fmla="*/ 0 h 30"/>
                    <a:gd name="T4" fmla="*/ 29 w 29"/>
                    <a:gd name="T5" fmla="*/ 14 h 30"/>
                    <a:gd name="T6" fmla="*/ 0 w 29"/>
                    <a:gd name="T7" fmla="*/ 3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9" h="30">
                      <a:moveTo>
                        <a:pt x="0" y="30"/>
                      </a:moveTo>
                      <a:cubicBezTo>
                        <a:pt x="14" y="0"/>
                        <a:pt x="14" y="0"/>
                        <a:pt x="14" y="0"/>
                      </a:cubicBezTo>
                      <a:cubicBezTo>
                        <a:pt x="29" y="14"/>
                        <a:pt x="29" y="14"/>
                        <a:pt x="29" y="14"/>
                      </a:cubicBezTo>
                      <a:cubicBezTo>
                        <a:pt x="29" y="14"/>
                        <a:pt x="9" y="29"/>
                        <a:pt x="0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07" name="íṧ1îdê"/>
                <p:cNvSpPr/>
                <p:nvPr/>
              </p:nvSpPr>
              <p:spPr bwMode="auto">
                <a:xfrm>
                  <a:off x="5722938" y="3419476"/>
                  <a:ext cx="201613" cy="176213"/>
                </a:xfrm>
                <a:custGeom>
                  <a:avLst/>
                  <a:gdLst>
                    <a:gd name="T0" fmla="*/ 16 w 61"/>
                    <a:gd name="T1" fmla="*/ 38 h 53"/>
                    <a:gd name="T2" fmla="*/ 59 w 61"/>
                    <a:gd name="T3" fmla="*/ 0 h 53"/>
                    <a:gd name="T4" fmla="*/ 61 w 61"/>
                    <a:gd name="T5" fmla="*/ 4 h 53"/>
                    <a:gd name="T6" fmla="*/ 10 w 61"/>
                    <a:gd name="T7" fmla="*/ 53 h 53"/>
                    <a:gd name="T8" fmla="*/ 0 w 61"/>
                    <a:gd name="T9" fmla="*/ 41 h 53"/>
                    <a:gd name="T10" fmla="*/ 11 w 61"/>
                    <a:gd name="T11" fmla="*/ 8 h 53"/>
                    <a:gd name="T12" fmla="*/ 16 w 61"/>
                    <a:gd name="T13" fmla="*/ 38 h 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61" h="53">
                      <a:moveTo>
                        <a:pt x="16" y="38"/>
                      </a:moveTo>
                      <a:cubicBezTo>
                        <a:pt x="59" y="0"/>
                        <a:pt x="59" y="0"/>
                        <a:pt x="59" y="0"/>
                      </a:cubicBezTo>
                      <a:cubicBezTo>
                        <a:pt x="61" y="4"/>
                        <a:pt x="61" y="4"/>
                        <a:pt x="61" y="4"/>
                      </a:cubicBezTo>
                      <a:cubicBezTo>
                        <a:pt x="61" y="4"/>
                        <a:pt x="40" y="40"/>
                        <a:pt x="10" y="53"/>
                      </a:cubicBezTo>
                      <a:cubicBezTo>
                        <a:pt x="0" y="41"/>
                        <a:pt x="0" y="41"/>
                        <a:pt x="0" y="41"/>
                      </a:cubicBezTo>
                      <a:cubicBezTo>
                        <a:pt x="0" y="41"/>
                        <a:pt x="11" y="18"/>
                        <a:pt x="11" y="8"/>
                      </a:cubicBezTo>
                      <a:cubicBezTo>
                        <a:pt x="11" y="8"/>
                        <a:pt x="27" y="6"/>
                        <a:pt x="16" y="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08" name="iṣḻîde"/>
                <p:cNvSpPr/>
                <p:nvPr/>
              </p:nvSpPr>
              <p:spPr bwMode="auto">
                <a:xfrm>
                  <a:off x="5870575" y="3235326"/>
                  <a:ext cx="60325" cy="177800"/>
                </a:xfrm>
                <a:custGeom>
                  <a:avLst/>
                  <a:gdLst>
                    <a:gd name="T0" fmla="*/ 0 w 18"/>
                    <a:gd name="T1" fmla="*/ 51 h 53"/>
                    <a:gd name="T2" fmla="*/ 1 w 18"/>
                    <a:gd name="T3" fmla="*/ 0 h 53"/>
                    <a:gd name="T4" fmla="*/ 15 w 18"/>
                    <a:gd name="T5" fmla="*/ 21 h 53"/>
                    <a:gd name="T6" fmla="*/ 0 w 18"/>
                    <a:gd name="T7" fmla="*/ 51 h 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8" h="53">
                      <a:moveTo>
                        <a:pt x="0" y="51"/>
                      </a:moveTo>
                      <a:cubicBezTo>
                        <a:pt x="0" y="51"/>
                        <a:pt x="8" y="16"/>
                        <a:pt x="1" y="0"/>
                      </a:cubicBezTo>
                      <a:cubicBezTo>
                        <a:pt x="1" y="0"/>
                        <a:pt x="18" y="4"/>
                        <a:pt x="15" y="21"/>
                      </a:cubicBezTo>
                      <a:cubicBezTo>
                        <a:pt x="11" y="39"/>
                        <a:pt x="11" y="53"/>
                        <a:pt x="0" y="5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82" name="isliďé"/>
              <p:cNvGrpSpPr/>
              <p:nvPr/>
            </p:nvGrpSpPr>
            <p:grpSpPr>
              <a:xfrm>
                <a:off x="5112548" y="4078071"/>
                <a:ext cx="4180976" cy="230948"/>
                <a:chOff x="5705475" y="3683001"/>
                <a:chExt cx="1666875" cy="92075"/>
              </a:xfrm>
              <a:grpFill/>
            </p:grpSpPr>
            <p:sp>
              <p:nvSpPr>
                <p:cNvPr id="83" name="íṡḻíḋé"/>
                <p:cNvSpPr/>
                <p:nvPr/>
              </p:nvSpPr>
              <p:spPr bwMode="auto">
                <a:xfrm>
                  <a:off x="5705475" y="3683001"/>
                  <a:ext cx="63500" cy="92075"/>
                </a:xfrm>
                <a:custGeom>
                  <a:avLst/>
                  <a:gdLst>
                    <a:gd name="T0" fmla="*/ 19 w 19"/>
                    <a:gd name="T1" fmla="*/ 20 h 28"/>
                    <a:gd name="T2" fmla="*/ 16 w 19"/>
                    <a:gd name="T3" fmla="*/ 25 h 28"/>
                    <a:gd name="T4" fmla="*/ 9 w 19"/>
                    <a:gd name="T5" fmla="*/ 28 h 28"/>
                    <a:gd name="T6" fmla="*/ 2 w 19"/>
                    <a:gd name="T7" fmla="*/ 25 h 28"/>
                    <a:gd name="T8" fmla="*/ 0 w 19"/>
                    <a:gd name="T9" fmla="*/ 20 h 28"/>
                    <a:gd name="T10" fmla="*/ 0 w 19"/>
                    <a:gd name="T11" fmla="*/ 19 h 28"/>
                    <a:gd name="T12" fmla="*/ 4 w 19"/>
                    <a:gd name="T13" fmla="*/ 19 h 28"/>
                    <a:gd name="T14" fmla="*/ 4 w 19"/>
                    <a:gd name="T15" fmla="*/ 20 h 28"/>
                    <a:gd name="T16" fmla="*/ 6 w 19"/>
                    <a:gd name="T17" fmla="*/ 23 h 28"/>
                    <a:gd name="T18" fmla="*/ 9 w 19"/>
                    <a:gd name="T19" fmla="*/ 24 h 28"/>
                    <a:gd name="T20" fmla="*/ 14 w 19"/>
                    <a:gd name="T21" fmla="*/ 23 h 28"/>
                    <a:gd name="T22" fmla="*/ 15 w 19"/>
                    <a:gd name="T23" fmla="*/ 20 h 28"/>
                    <a:gd name="T24" fmla="*/ 13 w 19"/>
                    <a:gd name="T25" fmla="*/ 17 h 28"/>
                    <a:gd name="T26" fmla="*/ 9 w 19"/>
                    <a:gd name="T27" fmla="*/ 14 h 28"/>
                    <a:gd name="T28" fmla="*/ 3 w 19"/>
                    <a:gd name="T29" fmla="*/ 11 h 28"/>
                    <a:gd name="T30" fmla="*/ 1 w 19"/>
                    <a:gd name="T31" fmla="*/ 7 h 28"/>
                    <a:gd name="T32" fmla="*/ 3 w 19"/>
                    <a:gd name="T33" fmla="*/ 2 h 28"/>
                    <a:gd name="T34" fmla="*/ 9 w 19"/>
                    <a:gd name="T35" fmla="*/ 0 h 28"/>
                    <a:gd name="T36" fmla="*/ 16 w 19"/>
                    <a:gd name="T37" fmla="*/ 2 h 28"/>
                    <a:gd name="T38" fmla="*/ 18 w 19"/>
                    <a:gd name="T39" fmla="*/ 7 h 28"/>
                    <a:gd name="T40" fmla="*/ 14 w 19"/>
                    <a:gd name="T41" fmla="*/ 7 h 28"/>
                    <a:gd name="T42" fmla="*/ 13 w 19"/>
                    <a:gd name="T43" fmla="*/ 4 h 28"/>
                    <a:gd name="T44" fmla="*/ 9 w 19"/>
                    <a:gd name="T45" fmla="*/ 3 h 28"/>
                    <a:gd name="T46" fmla="*/ 6 w 19"/>
                    <a:gd name="T47" fmla="*/ 4 h 28"/>
                    <a:gd name="T48" fmla="*/ 5 w 19"/>
                    <a:gd name="T49" fmla="*/ 7 h 28"/>
                    <a:gd name="T50" fmla="*/ 6 w 19"/>
                    <a:gd name="T51" fmla="*/ 9 h 28"/>
                    <a:gd name="T52" fmla="*/ 11 w 19"/>
                    <a:gd name="T53" fmla="*/ 12 h 28"/>
                    <a:gd name="T54" fmla="*/ 17 w 19"/>
                    <a:gd name="T55" fmla="*/ 15 h 28"/>
                    <a:gd name="T56" fmla="*/ 19 w 19"/>
                    <a:gd name="T57" fmla="*/ 20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19" h="28">
                      <a:moveTo>
                        <a:pt x="19" y="20"/>
                      </a:moveTo>
                      <a:cubicBezTo>
                        <a:pt x="19" y="22"/>
                        <a:pt x="18" y="24"/>
                        <a:pt x="16" y="25"/>
                      </a:cubicBezTo>
                      <a:cubicBezTo>
                        <a:pt x="15" y="27"/>
                        <a:pt x="12" y="28"/>
                        <a:pt x="9" y="28"/>
                      </a:cubicBezTo>
                      <a:cubicBezTo>
                        <a:pt x="6" y="28"/>
                        <a:pt x="4" y="27"/>
                        <a:pt x="2" y="25"/>
                      </a:cubicBezTo>
                      <a:cubicBezTo>
                        <a:pt x="1" y="24"/>
                        <a:pt x="0" y="22"/>
                        <a:pt x="0" y="20"/>
                      </a:cubicBezTo>
                      <a:cubicBezTo>
                        <a:pt x="0" y="19"/>
                        <a:pt x="0" y="19"/>
                        <a:pt x="0" y="19"/>
                      </a:cubicBezTo>
                      <a:cubicBezTo>
                        <a:pt x="4" y="19"/>
                        <a:pt x="4" y="19"/>
                        <a:pt x="4" y="19"/>
                      </a:cubicBezTo>
                      <a:cubicBezTo>
                        <a:pt x="4" y="20"/>
                        <a:pt x="4" y="20"/>
                        <a:pt x="4" y="20"/>
                      </a:cubicBezTo>
                      <a:cubicBezTo>
                        <a:pt x="4" y="21"/>
                        <a:pt x="5" y="22"/>
                        <a:pt x="6" y="23"/>
                      </a:cubicBezTo>
                      <a:cubicBezTo>
                        <a:pt x="7" y="24"/>
                        <a:pt x="8" y="24"/>
                        <a:pt x="9" y="24"/>
                      </a:cubicBezTo>
                      <a:cubicBezTo>
                        <a:pt x="11" y="24"/>
                        <a:pt x="13" y="24"/>
                        <a:pt x="14" y="23"/>
                      </a:cubicBezTo>
                      <a:cubicBezTo>
                        <a:pt x="15" y="22"/>
                        <a:pt x="15" y="21"/>
                        <a:pt x="15" y="20"/>
                      </a:cubicBezTo>
                      <a:cubicBezTo>
                        <a:pt x="15" y="19"/>
                        <a:pt x="14" y="18"/>
                        <a:pt x="13" y="17"/>
                      </a:cubicBezTo>
                      <a:cubicBezTo>
                        <a:pt x="12" y="16"/>
                        <a:pt x="11" y="15"/>
                        <a:pt x="9" y="14"/>
                      </a:cubicBezTo>
                      <a:cubicBezTo>
                        <a:pt x="6" y="13"/>
                        <a:pt x="4" y="12"/>
                        <a:pt x="3" y="11"/>
                      </a:cubicBezTo>
                      <a:cubicBezTo>
                        <a:pt x="1" y="10"/>
                        <a:pt x="1" y="9"/>
                        <a:pt x="1" y="7"/>
                      </a:cubicBezTo>
                      <a:cubicBezTo>
                        <a:pt x="1" y="5"/>
                        <a:pt x="2" y="3"/>
                        <a:pt x="3" y="2"/>
                      </a:cubicBezTo>
                      <a:cubicBezTo>
                        <a:pt x="5" y="0"/>
                        <a:pt x="7" y="0"/>
                        <a:pt x="9" y="0"/>
                      </a:cubicBezTo>
                      <a:cubicBezTo>
                        <a:pt x="13" y="0"/>
                        <a:pt x="15" y="0"/>
                        <a:pt x="16" y="2"/>
                      </a:cubicBezTo>
                      <a:cubicBezTo>
                        <a:pt x="17" y="4"/>
                        <a:pt x="18" y="5"/>
                        <a:pt x="18" y="7"/>
                      </a:cubicBezTo>
                      <a:cubicBezTo>
                        <a:pt x="14" y="7"/>
                        <a:pt x="14" y="7"/>
                        <a:pt x="14" y="7"/>
                      </a:cubicBezTo>
                      <a:cubicBezTo>
                        <a:pt x="14" y="6"/>
                        <a:pt x="14" y="5"/>
                        <a:pt x="13" y="4"/>
                      </a:cubicBezTo>
                      <a:cubicBezTo>
                        <a:pt x="12" y="3"/>
                        <a:pt x="11" y="3"/>
                        <a:pt x="9" y="3"/>
                      </a:cubicBezTo>
                      <a:cubicBezTo>
                        <a:pt x="8" y="3"/>
                        <a:pt x="7" y="3"/>
                        <a:pt x="6" y="4"/>
                      </a:cubicBezTo>
                      <a:cubicBezTo>
                        <a:pt x="5" y="5"/>
                        <a:pt x="5" y="5"/>
                        <a:pt x="5" y="7"/>
                      </a:cubicBezTo>
                      <a:cubicBezTo>
                        <a:pt x="5" y="8"/>
                        <a:pt x="5" y="8"/>
                        <a:pt x="6" y="9"/>
                      </a:cubicBezTo>
                      <a:cubicBezTo>
                        <a:pt x="6" y="10"/>
                        <a:pt x="8" y="11"/>
                        <a:pt x="11" y="12"/>
                      </a:cubicBezTo>
                      <a:cubicBezTo>
                        <a:pt x="13" y="13"/>
                        <a:pt x="15" y="14"/>
                        <a:pt x="17" y="15"/>
                      </a:cubicBezTo>
                      <a:cubicBezTo>
                        <a:pt x="18" y="16"/>
                        <a:pt x="19" y="18"/>
                        <a:pt x="19" y="2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84" name="iṩḻiḋè"/>
                <p:cNvSpPr/>
                <p:nvPr/>
              </p:nvSpPr>
              <p:spPr bwMode="auto">
                <a:xfrm>
                  <a:off x="5799138" y="3683001"/>
                  <a:ext cx="58738" cy="88900"/>
                </a:xfrm>
                <a:custGeom>
                  <a:avLst/>
                  <a:gdLst>
                    <a:gd name="T0" fmla="*/ 37 w 37"/>
                    <a:gd name="T1" fmla="*/ 56 h 56"/>
                    <a:gd name="T2" fmla="*/ 29 w 37"/>
                    <a:gd name="T3" fmla="*/ 56 h 56"/>
                    <a:gd name="T4" fmla="*/ 29 w 37"/>
                    <a:gd name="T5" fmla="*/ 29 h 56"/>
                    <a:gd name="T6" fmla="*/ 8 w 37"/>
                    <a:gd name="T7" fmla="*/ 29 h 56"/>
                    <a:gd name="T8" fmla="*/ 8 w 37"/>
                    <a:gd name="T9" fmla="*/ 56 h 56"/>
                    <a:gd name="T10" fmla="*/ 0 w 37"/>
                    <a:gd name="T11" fmla="*/ 56 h 56"/>
                    <a:gd name="T12" fmla="*/ 0 w 37"/>
                    <a:gd name="T13" fmla="*/ 0 h 56"/>
                    <a:gd name="T14" fmla="*/ 8 w 37"/>
                    <a:gd name="T15" fmla="*/ 0 h 56"/>
                    <a:gd name="T16" fmla="*/ 8 w 37"/>
                    <a:gd name="T17" fmla="*/ 23 h 56"/>
                    <a:gd name="T18" fmla="*/ 29 w 37"/>
                    <a:gd name="T19" fmla="*/ 23 h 56"/>
                    <a:gd name="T20" fmla="*/ 29 w 37"/>
                    <a:gd name="T21" fmla="*/ 0 h 56"/>
                    <a:gd name="T22" fmla="*/ 37 w 37"/>
                    <a:gd name="T23" fmla="*/ 0 h 56"/>
                    <a:gd name="T24" fmla="*/ 37 w 37"/>
                    <a:gd name="T25" fmla="*/ 56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7" h="56">
                      <a:moveTo>
                        <a:pt x="37" y="56"/>
                      </a:moveTo>
                      <a:lnTo>
                        <a:pt x="29" y="56"/>
                      </a:lnTo>
                      <a:lnTo>
                        <a:pt x="29" y="29"/>
                      </a:lnTo>
                      <a:lnTo>
                        <a:pt x="8" y="29"/>
                      </a:lnTo>
                      <a:lnTo>
                        <a:pt x="8" y="56"/>
                      </a:lnTo>
                      <a:lnTo>
                        <a:pt x="0" y="56"/>
                      </a:lnTo>
                      <a:lnTo>
                        <a:pt x="0" y="0"/>
                      </a:lnTo>
                      <a:lnTo>
                        <a:pt x="8" y="0"/>
                      </a:lnTo>
                      <a:lnTo>
                        <a:pt x="8" y="23"/>
                      </a:lnTo>
                      <a:lnTo>
                        <a:pt x="29" y="23"/>
                      </a:lnTo>
                      <a:lnTo>
                        <a:pt x="29" y="0"/>
                      </a:lnTo>
                      <a:lnTo>
                        <a:pt x="37" y="0"/>
                      </a:lnTo>
                      <a:lnTo>
                        <a:pt x="37" y="5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85" name="îṥ1íḋé"/>
                <p:cNvSpPr/>
                <p:nvPr/>
              </p:nvSpPr>
              <p:spPr bwMode="auto">
                <a:xfrm>
                  <a:off x="5884863" y="3683001"/>
                  <a:ext cx="68263" cy="88900"/>
                </a:xfrm>
                <a:custGeom>
                  <a:avLst/>
                  <a:gdLst>
                    <a:gd name="T0" fmla="*/ 43 w 43"/>
                    <a:gd name="T1" fmla="*/ 56 h 56"/>
                    <a:gd name="T2" fmla="*/ 35 w 43"/>
                    <a:gd name="T3" fmla="*/ 56 h 56"/>
                    <a:gd name="T4" fmla="*/ 29 w 43"/>
                    <a:gd name="T5" fmla="*/ 40 h 56"/>
                    <a:gd name="T6" fmla="*/ 14 w 43"/>
                    <a:gd name="T7" fmla="*/ 40 h 56"/>
                    <a:gd name="T8" fmla="*/ 8 w 43"/>
                    <a:gd name="T9" fmla="*/ 56 h 56"/>
                    <a:gd name="T10" fmla="*/ 0 w 43"/>
                    <a:gd name="T11" fmla="*/ 56 h 56"/>
                    <a:gd name="T12" fmla="*/ 18 w 43"/>
                    <a:gd name="T13" fmla="*/ 0 h 56"/>
                    <a:gd name="T14" fmla="*/ 25 w 43"/>
                    <a:gd name="T15" fmla="*/ 0 h 56"/>
                    <a:gd name="T16" fmla="*/ 43 w 43"/>
                    <a:gd name="T17" fmla="*/ 56 h 56"/>
                    <a:gd name="T18" fmla="*/ 43 w 43"/>
                    <a:gd name="T19" fmla="*/ 56 h 56"/>
                    <a:gd name="T20" fmla="*/ 27 w 43"/>
                    <a:gd name="T21" fmla="*/ 33 h 56"/>
                    <a:gd name="T22" fmla="*/ 23 w 43"/>
                    <a:gd name="T23" fmla="*/ 12 h 56"/>
                    <a:gd name="T24" fmla="*/ 21 w 43"/>
                    <a:gd name="T25" fmla="*/ 12 h 56"/>
                    <a:gd name="T26" fmla="*/ 14 w 43"/>
                    <a:gd name="T27" fmla="*/ 33 h 56"/>
                    <a:gd name="T28" fmla="*/ 27 w 43"/>
                    <a:gd name="T29" fmla="*/ 33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43" h="56">
                      <a:moveTo>
                        <a:pt x="43" y="56"/>
                      </a:moveTo>
                      <a:lnTo>
                        <a:pt x="35" y="56"/>
                      </a:lnTo>
                      <a:lnTo>
                        <a:pt x="29" y="40"/>
                      </a:lnTo>
                      <a:lnTo>
                        <a:pt x="14" y="40"/>
                      </a:lnTo>
                      <a:lnTo>
                        <a:pt x="8" y="56"/>
                      </a:lnTo>
                      <a:lnTo>
                        <a:pt x="0" y="56"/>
                      </a:lnTo>
                      <a:lnTo>
                        <a:pt x="18" y="0"/>
                      </a:lnTo>
                      <a:lnTo>
                        <a:pt x="25" y="0"/>
                      </a:lnTo>
                      <a:lnTo>
                        <a:pt x="43" y="56"/>
                      </a:lnTo>
                      <a:lnTo>
                        <a:pt x="43" y="56"/>
                      </a:lnTo>
                      <a:close/>
                      <a:moveTo>
                        <a:pt x="27" y="33"/>
                      </a:moveTo>
                      <a:lnTo>
                        <a:pt x="23" y="12"/>
                      </a:lnTo>
                      <a:lnTo>
                        <a:pt x="21" y="12"/>
                      </a:lnTo>
                      <a:lnTo>
                        <a:pt x="14" y="33"/>
                      </a:lnTo>
                      <a:lnTo>
                        <a:pt x="27" y="3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86" name="îṥḻíďe"/>
                <p:cNvSpPr/>
                <p:nvPr/>
              </p:nvSpPr>
              <p:spPr bwMode="auto">
                <a:xfrm>
                  <a:off x="5976938" y="3683001"/>
                  <a:ext cx="63500" cy="88900"/>
                </a:xfrm>
                <a:custGeom>
                  <a:avLst/>
                  <a:gdLst>
                    <a:gd name="T0" fmla="*/ 40 w 40"/>
                    <a:gd name="T1" fmla="*/ 56 h 56"/>
                    <a:gd name="T2" fmla="*/ 29 w 40"/>
                    <a:gd name="T3" fmla="*/ 56 h 56"/>
                    <a:gd name="T4" fmla="*/ 10 w 40"/>
                    <a:gd name="T5" fmla="*/ 14 h 56"/>
                    <a:gd name="T6" fmla="*/ 8 w 40"/>
                    <a:gd name="T7" fmla="*/ 14 h 56"/>
                    <a:gd name="T8" fmla="*/ 8 w 40"/>
                    <a:gd name="T9" fmla="*/ 56 h 56"/>
                    <a:gd name="T10" fmla="*/ 0 w 40"/>
                    <a:gd name="T11" fmla="*/ 56 h 56"/>
                    <a:gd name="T12" fmla="*/ 0 w 40"/>
                    <a:gd name="T13" fmla="*/ 0 h 56"/>
                    <a:gd name="T14" fmla="*/ 10 w 40"/>
                    <a:gd name="T15" fmla="*/ 0 h 56"/>
                    <a:gd name="T16" fmla="*/ 31 w 40"/>
                    <a:gd name="T17" fmla="*/ 42 h 56"/>
                    <a:gd name="T18" fmla="*/ 31 w 40"/>
                    <a:gd name="T19" fmla="*/ 42 h 56"/>
                    <a:gd name="T20" fmla="*/ 31 w 40"/>
                    <a:gd name="T21" fmla="*/ 0 h 56"/>
                    <a:gd name="T22" fmla="*/ 40 w 40"/>
                    <a:gd name="T23" fmla="*/ 0 h 56"/>
                    <a:gd name="T24" fmla="*/ 40 w 40"/>
                    <a:gd name="T25" fmla="*/ 56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0" h="56">
                      <a:moveTo>
                        <a:pt x="40" y="56"/>
                      </a:moveTo>
                      <a:lnTo>
                        <a:pt x="29" y="56"/>
                      </a:lnTo>
                      <a:lnTo>
                        <a:pt x="10" y="14"/>
                      </a:lnTo>
                      <a:lnTo>
                        <a:pt x="8" y="14"/>
                      </a:lnTo>
                      <a:lnTo>
                        <a:pt x="8" y="56"/>
                      </a:lnTo>
                      <a:lnTo>
                        <a:pt x="0" y="56"/>
                      </a:lnTo>
                      <a:lnTo>
                        <a:pt x="0" y="0"/>
                      </a:lnTo>
                      <a:lnTo>
                        <a:pt x="10" y="0"/>
                      </a:lnTo>
                      <a:lnTo>
                        <a:pt x="31" y="42"/>
                      </a:lnTo>
                      <a:lnTo>
                        <a:pt x="31" y="42"/>
                      </a:lnTo>
                      <a:lnTo>
                        <a:pt x="31" y="0"/>
                      </a:lnTo>
                      <a:lnTo>
                        <a:pt x="40" y="0"/>
                      </a:lnTo>
                      <a:lnTo>
                        <a:pt x="40" y="5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87" name="îṡļîḑè"/>
                <p:cNvSpPr/>
                <p:nvPr/>
              </p:nvSpPr>
              <p:spPr bwMode="auto">
                <a:xfrm>
                  <a:off x="6069013" y="3683001"/>
                  <a:ext cx="63500" cy="88900"/>
                </a:xfrm>
                <a:custGeom>
                  <a:avLst/>
                  <a:gdLst>
                    <a:gd name="T0" fmla="*/ 19 w 19"/>
                    <a:gd name="T1" fmla="*/ 14 h 27"/>
                    <a:gd name="T2" fmla="*/ 15 w 19"/>
                    <a:gd name="T3" fmla="*/ 24 h 27"/>
                    <a:gd name="T4" fmla="*/ 6 w 19"/>
                    <a:gd name="T5" fmla="*/ 27 h 27"/>
                    <a:gd name="T6" fmla="*/ 0 w 19"/>
                    <a:gd name="T7" fmla="*/ 27 h 27"/>
                    <a:gd name="T8" fmla="*/ 0 w 19"/>
                    <a:gd name="T9" fmla="*/ 0 h 27"/>
                    <a:gd name="T10" fmla="*/ 6 w 19"/>
                    <a:gd name="T11" fmla="*/ 0 h 27"/>
                    <a:gd name="T12" fmla="*/ 16 w 19"/>
                    <a:gd name="T13" fmla="*/ 3 h 27"/>
                    <a:gd name="T14" fmla="*/ 19 w 19"/>
                    <a:gd name="T15" fmla="*/ 14 h 27"/>
                    <a:gd name="T16" fmla="*/ 15 w 19"/>
                    <a:gd name="T17" fmla="*/ 14 h 27"/>
                    <a:gd name="T18" fmla="*/ 12 w 19"/>
                    <a:gd name="T19" fmla="*/ 5 h 27"/>
                    <a:gd name="T20" fmla="*/ 6 w 19"/>
                    <a:gd name="T21" fmla="*/ 3 h 27"/>
                    <a:gd name="T22" fmla="*/ 4 w 19"/>
                    <a:gd name="T23" fmla="*/ 3 h 27"/>
                    <a:gd name="T24" fmla="*/ 4 w 19"/>
                    <a:gd name="T25" fmla="*/ 24 h 27"/>
                    <a:gd name="T26" fmla="*/ 6 w 19"/>
                    <a:gd name="T27" fmla="*/ 24 h 27"/>
                    <a:gd name="T28" fmla="*/ 12 w 19"/>
                    <a:gd name="T29" fmla="*/ 22 h 27"/>
                    <a:gd name="T30" fmla="*/ 15 w 19"/>
                    <a:gd name="T31" fmla="*/ 14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9" h="27">
                      <a:moveTo>
                        <a:pt x="19" y="14"/>
                      </a:moveTo>
                      <a:cubicBezTo>
                        <a:pt x="19" y="19"/>
                        <a:pt x="18" y="22"/>
                        <a:pt x="15" y="24"/>
                      </a:cubicBezTo>
                      <a:cubicBezTo>
                        <a:pt x="13" y="26"/>
                        <a:pt x="10" y="27"/>
                        <a:pt x="6" y="27"/>
                      </a:cubicBezTo>
                      <a:cubicBezTo>
                        <a:pt x="0" y="27"/>
                        <a:pt x="0" y="27"/>
                        <a:pt x="0" y="27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6" y="0"/>
                        <a:pt x="6" y="0"/>
                        <a:pt x="6" y="0"/>
                      </a:cubicBezTo>
                      <a:cubicBezTo>
                        <a:pt x="10" y="0"/>
                        <a:pt x="14" y="1"/>
                        <a:pt x="16" y="3"/>
                      </a:cubicBezTo>
                      <a:cubicBezTo>
                        <a:pt x="18" y="5"/>
                        <a:pt x="19" y="9"/>
                        <a:pt x="19" y="14"/>
                      </a:cubicBezTo>
                      <a:close/>
                      <a:moveTo>
                        <a:pt x="15" y="14"/>
                      </a:moveTo>
                      <a:cubicBezTo>
                        <a:pt x="15" y="10"/>
                        <a:pt x="14" y="7"/>
                        <a:pt x="12" y="5"/>
                      </a:cubicBezTo>
                      <a:cubicBezTo>
                        <a:pt x="11" y="4"/>
                        <a:pt x="9" y="3"/>
                        <a:pt x="6" y="3"/>
                      </a:cubicBezTo>
                      <a:cubicBezTo>
                        <a:pt x="4" y="3"/>
                        <a:pt x="4" y="3"/>
                        <a:pt x="4" y="3"/>
                      </a:cubicBezTo>
                      <a:cubicBezTo>
                        <a:pt x="4" y="24"/>
                        <a:pt x="4" y="24"/>
                        <a:pt x="4" y="24"/>
                      </a:cubicBezTo>
                      <a:cubicBezTo>
                        <a:pt x="6" y="24"/>
                        <a:pt x="6" y="24"/>
                        <a:pt x="6" y="24"/>
                      </a:cubicBezTo>
                      <a:cubicBezTo>
                        <a:pt x="9" y="24"/>
                        <a:pt x="11" y="23"/>
                        <a:pt x="12" y="22"/>
                      </a:cubicBezTo>
                      <a:cubicBezTo>
                        <a:pt x="14" y="20"/>
                        <a:pt x="15" y="18"/>
                        <a:pt x="15" y="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88" name="ïṣḻíḓê"/>
                <p:cNvSpPr/>
                <p:nvPr/>
              </p:nvSpPr>
              <p:spPr bwMode="auto">
                <a:xfrm>
                  <a:off x="6157913" y="3683001"/>
                  <a:ext cx="66675" cy="92075"/>
                </a:xfrm>
                <a:custGeom>
                  <a:avLst/>
                  <a:gdLst>
                    <a:gd name="T0" fmla="*/ 20 w 20"/>
                    <a:gd name="T1" fmla="*/ 13 h 28"/>
                    <a:gd name="T2" fmla="*/ 17 w 20"/>
                    <a:gd name="T3" fmla="*/ 24 h 28"/>
                    <a:gd name="T4" fmla="*/ 10 w 20"/>
                    <a:gd name="T5" fmla="*/ 28 h 28"/>
                    <a:gd name="T6" fmla="*/ 2 w 20"/>
                    <a:gd name="T7" fmla="*/ 24 h 28"/>
                    <a:gd name="T8" fmla="*/ 0 w 20"/>
                    <a:gd name="T9" fmla="*/ 13 h 28"/>
                    <a:gd name="T10" fmla="*/ 2 w 20"/>
                    <a:gd name="T11" fmla="*/ 3 h 28"/>
                    <a:gd name="T12" fmla="*/ 10 w 20"/>
                    <a:gd name="T13" fmla="*/ 0 h 28"/>
                    <a:gd name="T14" fmla="*/ 17 w 20"/>
                    <a:gd name="T15" fmla="*/ 3 h 28"/>
                    <a:gd name="T16" fmla="*/ 20 w 20"/>
                    <a:gd name="T17" fmla="*/ 13 h 28"/>
                    <a:gd name="T18" fmla="*/ 15 w 20"/>
                    <a:gd name="T19" fmla="*/ 13 h 28"/>
                    <a:gd name="T20" fmla="*/ 14 w 20"/>
                    <a:gd name="T21" fmla="*/ 5 h 28"/>
                    <a:gd name="T22" fmla="*/ 10 w 20"/>
                    <a:gd name="T23" fmla="*/ 3 h 28"/>
                    <a:gd name="T24" fmla="*/ 6 w 20"/>
                    <a:gd name="T25" fmla="*/ 5 h 28"/>
                    <a:gd name="T26" fmla="*/ 4 w 20"/>
                    <a:gd name="T27" fmla="*/ 13 h 28"/>
                    <a:gd name="T28" fmla="*/ 6 w 20"/>
                    <a:gd name="T29" fmla="*/ 22 h 28"/>
                    <a:gd name="T30" fmla="*/ 10 w 20"/>
                    <a:gd name="T31" fmla="*/ 24 h 28"/>
                    <a:gd name="T32" fmla="*/ 14 w 20"/>
                    <a:gd name="T33" fmla="*/ 22 h 28"/>
                    <a:gd name="T34" fmla="*/ 15 w 20"/>
                    <a:gd name="T35" fmla="*/ 13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20" h="28">
                      <a:moveTo>
                        <a:pt x="20" y="13"/>
                      </a:moveTo>
                      <a:cubicBezTo>
                        <a:pt x="20" y="18"/>
                        <a:pt x="19" y="22"/>
                        <a:pt x="17" y="24"/>
                      </a:cubicBezTo>
                      <a:cubicBezTo>
                        <a:pt x="15" y="26"/>
                        <a:pt x="13" y="28"/>
                        <a:pt x="10" y="28"/>
                      </a:cubicBezTo>
                      <a:cubicBezTo>
                        <a:pt x="7" y="28"/>
                        <a:pt x="4" y="26"/>
                        <a:pt x="2" y="24"/>
                      </a:cubicBezTo>
                      <a:cubicBezTo>
                        <a:pt x="1" y="22"/>
                        <a:pt x="0" y="18"/>
                        <a:pt x="0" y="13"/>
                      </a:cubicBezTo>
                      <a:cubicBezTo>
                        <a:pt x="0" y="8"/>
                        <a:pt x="1" y="5"/>
                        <a:pt x="2" y="3"/>
                      </a:cubicBezTo>
                      <a:cubicBezTo>
                        <a:pt x="4" y="1"/>
                        <a:pt x="7" y="0"/>
                        <a:pt x="10" y="0"/>
                      </a:cubicBezTo>
                      <a:cubicBezTo>
                        <a:pt x="13" y="0"/>
                        <a:pt x="15" y="1"/>
                        <a:pt x="17" y="3"/>
                      </a:cubicBezTo>
                      <a:cubicBezTo>
                        <a:pt x="19" y="5"/>
                        <a:pt x="20" y="8"/>
                        <a:pt x="20" y="13"/>
                      </a:cubicBezTo>
                      <a:close/>
                      <a:moveTo>
                        <a:pt x="15" y="13"/>
                      </a:moveTo>
                      <a:cubicBezTo>
                        <a:pt x="15" y="9"/>
                        <a:pt x="15" y="6"/>
                        <a:pt x="14" y="5"/>
                      </a:cubicBezTo>
                      <a:cubicBezTo>
                        <a:pt x="13" y="3"/>
                        <a:pt x="11" y="3"/>
                        <a:pt x="10" y="3"/>
                      </a:cubicBezTo>
                      <a:cubicBezTo>
                        <a:pt x="8" y="3"/>
                        <a:pt x="7" y="3"/>
                        <a:pt x="6" y="5"/>
                      </a:cubicBezTo>
                      <a:cubicBezTo>
                        <a:pt x="5" y="6"/>
                        <a:pt x="4" y="9"/>
                        <a:pt x="4" y="13"/>
                      </a:cubicBezTo>
                      <a:cubicBezTo>
                        <a:pt x="4" y="18"/>
                        <a:pt x="5" y="21"/>
                        <a:pt x="6" y="22"/>
                      </a:cubicBezTo>
                      <a:cubicBezTo>
                        <a:pt x="7" y="24"/>
                        <a:pt x="8" y="24"/>
                        <a:pt x="10" y="24"/>
                      </a:cubicBezTo>
                      <a:cubicBezTo>
                        <a:pt x="11" y="24"/>
                        <a:pt x="13" y="24"/>
                        <a:pt x="14" y="22"/>
                      </a:cubicBezTo>
                      <a:cubicBezTo>
                        <a:pt x="15" y="21"/>
                        <a:pt x="15" y="18"/>
                        <a:pt x="15" y="1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89" name="íṩlîḋé"/>
                <p:cNvSpPr/>
                <p:nvPr/>
              </p:nvSpPr>
              <p:spPr bwMode="auto">
                <a:xfrm>
                  <a:off x="6251575" y="3683001"/>
                  <a:ext cx="58738" cy="88900"/>
                </a:xfrm>
                <a:custGeom>
                  <a:avLst/>
                  <a:gdLst>
                    <a:gd name="T0" fmla="*/ 37 w 37"/>
                    <a:gd name="T1" fmla="*/ 56 h 56"/>
                    <a:gd name="T2" fmla="*/ 29 w 37"/>
                    <a:gd name="T3" fmla="*/ 56 h 56"/>
                    <a:gd name="T4" fmla="*/ 8 w 37"/>
                    <a:gd name="T5" fmla="*/ 14 h 56"/>
                    <a:gd name="T6" fmla="*/ 8 w 37"/>
                    <a:gd name="T7" fmla="*/ 14 h 56"/>
                    <a:gd name="T8" fmla="*/ 8 w 37"/>
                    <a:gd name="T9" fmla="*/ 56 h 56"/>
                    <a:gd name="T10" fmla="*/ 0 w 37"/>
                    <a:gd name="T11" fmla="*/ 56 h 56"/>
                    <a:gd name="T12" fmla="*/ 0 w 37"/>
                    <a:gd name="T13" fmla="*/ 0 h 56"/>
                    <a:gd name="T14" fmla="*/ 8 w 37"/>
                    <a:gd name="T15" fmla="*/ 0 h 56"/>
                    <a:gd name="T16" fmla="*/ 29 w 37"/>
                    <a:gd name="T17" fmla="*/ 42 h 56"/>
                    <a:gd name="T18" fmla="*/ 29 w 37"/>
                    <a:gd name="T19" fmla="*/ 42 h 56"/>
                    <a:gd name="T20" fmla="*/ 29 w 37"/>
                    <a:gd name="T21" fmla="*/ 0 h 56"/>
                    <a:gd name="T22" fmla="*/ 37 w 37"/>
                    <a:gd name="T23" fmla="*/ 0 h 56"/>
                    <a:gd name="T24" fmla="*/ 37 w 37"/>
                    <a:gd name="T25" fmla="*/ 56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7" h="56">
                      <a:moveTo>
                        <a:pt x="37" y="56"/>
                      </a:moveTo>
                      <a:lnTo>
                        <a:pt x="29" y="56"/>
                      </a:lnTo>
                      <a:lnTo>
                        <a:pt x="8" y="14"/>
                      </a:lnTo>
                      <a:lnTo>
                        <a:pt x="8" y="14"/>
                      </a:lnTo>
                      <a:lnTo>
                        <a:pt x="8" y="56"/>
                      </a:lnTo>
                      <a:lnTo>
                        <a:pt x="0" y="56"/>
                      </a:lnTo>
                      <a:lnTo>
                        <a:pt x="0" y="0"/>
                      </a:lnTo>
                      <a:lnTo>
                        <a:pt x="8" y="0"/>
                      </a:lnTo>
                      <a:lnTo>
                        <a:pt x="29" y="42"/>
                      </a:lnTo>
                      <a:lnTo>
                        <a:pt x="29" y="42"/>
                      </a:lnTo>
                      <a:lnTo>
                        <a:pt x="29" y="0"/>
                      </a:lnTo>
                      <a:lnTo>
                        <a:pt x="37" y="0"/>
                      </a:lnTo>
                      <a:lnTo>
                        <a:pt x="37" y="5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90" name="iṡļîďè"/>
                <p:cNvSpPr/>
                <p:nvPr/>
              </p:nvSpPr>
              <p:spPr bwMode="auto">
                <a:xfrm>
                  <a:off x="6340475" y="3683001"/>
                  <a:ext cx="63500" cy="92075"/>
                </a:xfrm>
                <a:custGeom>
                  <a:avLst/>
                  <a:gdLst>
                    <a:gd name="T0" fmla="*/ 19 w 19"/>
                    <a:gd name="T1" fmla="*/ 28 h 28"/>
                    <a:gd name="T2" fmla="*/ 16 w 19"/>
                    <a:gd name="T3" fmla="*/ 28 h 28"/>
                    <a:gd name="T4" fmla="*/ 15 w 19"/>
                    <a:gd name="T5" fmla="*/ 25 h 28"/>
                    <a:gd name="T6" fmla="*/ 13 w 19"/>
                    <a:gd name="T7" fmla="*/ 27 h 28"/>
                    <a:gd name="T8" fmla="*/ 10 w 19"/>
                    <a:gd name="T9" fmla="*/ 28 h 28"/>
                    <a:gd name="T10" fmla="*/ 3 w 19"/>
                    <a:gd name="T11" fmla="*/ 24 h 28"/>
                    <a:gd name="T12" fmla="*/ 0 w 19"/>
                    <a:gd name="T13" fmla="*/ 14 h 28"/>
                    <a:gd name="T14" fmla="*/ 3 w 19"/>
                    <a:gd name="T15" fmla="*/ 3 h 28"/>
                    <a:gd name="T16" fmla="*/ 10 w 19"/>
                    <a:gd name="T17" fmla="*/ 0 h 28"/>
                    <a:gd name="T18" fmla="*/ 16 w 19"/>
                    <a:gd name="T19" fmla="*/ 2 h 28"/>
                    <a:gd name="T20" fmla="*/ 19 w 19"/>
                    <a:gd name="T21" fmla="*/ 9 h 28"/>
                    <a:gd name="T22" fmla="*/ 15 w 19"/>
                    <a:gd name="T23" fmla="*/ 9 h 28"/>
                    <a:gd name="T24" fmla="*/ 13 w 19"/>
                    <a:gd name="T25" fmla="*/ 4 h 28"/>
                    <a:gd name="T26" fmla="*/ 10 w 19"/>
                    <a:gd name="T27" fmla="*/ 3 h 28"/>
                    <a:gd name="T28" fmla="*/ 6 w 19"/>
                    <a:gd name="T29" fmla="*/ 5 h 28"/>
                    <a:gd name="T30" fmla="*/ 4 w 19"/>
                    <a:gd name="T31" fmla="*/ 14 h 28"/>
                    <a:gd name="T32" fmla="*/ 6 w 19"/>
                    <a:gd name="T33" fmla="*/ 22 h 28"/>
                    <a:gd name="T34" fmla="*/ 10 w 19"/>
                    <a:gd name="T35" fmla="*/ 24 h 28"/>
                    <a:gd name="T36" fmla="*/ 14 w 19"/>
                    <a:gd name="T37" fmla="*/ 23 h 28"/>
                    <a:gd name="T38" fmla="*/ 15 w 19"/>
                    <a:gd name="T39" fmla="*/ 18 h 28"/>
                    <a:gd name="T40" fmla="*/ 15 w 19"/>
                    <a:gd name="T41" fmla="*/ 17 h 28"/>
                    <a:gd name="T42" fmla="*/ 10 w 19"/>
                    <a:gd name="T43" fmla="*/ 17 h 28"/>
                    <a:gd name="T44" fmla="*/ 10 w 19"/>
                    <a:gd name="T45" fmla="*/ 13 h 28"/>
                    <a:gd name="T46" fmla="*/ 19 w 19"/>
                    <a:gd name="T47" fmla="*/ 13 h 28"/>
                    <a:gd name="T48" fmla="*/ 19 w 19"/>
                    <a:gd name="T49" fmla="*/ 28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19" h="28">
                      <a:moveTo>
                        <a:pt x="19" y="28"/>
                      </a:moveTo>
                      <a:cubicBezTo>
                        <a:pt x="16" y="28"/>
                        <a:pt x="16" y="28"/>
                        <a:pt x="16" y="28"/>
                      </a:cubicBezTo>
                      <a:cubicBezTo>
                        <a:pt x="15" y="25"/>
                        <a:pt x="15" y="25"/>
                        <a:pt x="15" y="25"/>
                      </a:cubicBezTo>
                      <a:cubicBezTo>
                        <a:pt x="15" y="26"/>
                        <a:pt x="14" y="26"/>
                        <a:pt x="13" y="27"/>
                      </a:cubicBezTo>
                      <a:cubicBezTo>
                        <a:pt x="12" y="27"/>
                        <a:pt x="11" y="28"/>
                        <a:pt x="10" y="28"/>
                      </a:cubicBezTo>
                      <a:cubicBezTo>
                        <a:pt x="7" y="28"/>
                        <a:pt x="5" y="26"/>
                        <a:pt x="3" y="24"/>
                      </a:cubicBezTo>
                      <a:cubicBezTo>
                        <a:pt x="1" y="22"/>
                        <a:pt x="0" y="19"/>
                        <a:pt x="0" y="14"/>
                      </a:cubicBezTo>
                      <a:cubicBezTo>
                        <a:pt x="0" y="9"/>
                        <a:pt x="1" y="6"/>
                        <a:pt x="3" y="3"/>
                      </a:cubicBezTo>
                      <a:cubicBezTo>
                        <a:pt x="4" y="1"/>
                        <a:pt x="7" y="0"/>
                        <a:pt x="10" y="0"/>
                      </a:cubicBezTo>
                      <a:cubicBezTo>
                        <a:pt x="13" y="0"/>
                        <a:pt x="15" y="1"/>
                        <a:pt x="16" y="2"/>
                      </a:cubicBezTo>
                      <a:cubicBezTo>
                        <a:pt x="18" y="4"/>
                        <a:pt x="19" y="6"/>
                        <a:pt x="19" y="9"/>
                      </a:cubicBezTo>
                      <a:cubicBezTo>
                        <a:pt x="15" y="9"/>
                        <a:pt x="15" y="9"/>
                        <a:pt x="15" y="9"/>
                      </a:cubicBezTo>
                      <a:cubicBezTo>
                        <a:pt x="15" y="7"/>
                        <a:pt x="14" y="5"/>
                        <a:pt x="13" y="4"/>
                      </a:cubicBezTo>
                      <a:cubicBezTo>
                        <a:pt x="13" y="3"/>
                        <a:pt x="11" y="3"/>
                        <a:pt x="10" y="3"/>
                      </a:cubicBezTo>
                      <a:cubicBezTo>
                        <a:pt x="8" y="3"/>
                        <a:pt x="7" y="4"/>
                        <a:pt x="6" y="5"/>
                      </a:cubicBezTo>
                      <a:cubicBezTo>
                        <a:pt x="5" y="7"/>
                        <a:pt x="4" y="10"/>
                        <a:pt x="4" y="14"/>
                      </a:cubicBezTo>
                      <a:cubicBezTo>
                        <a:pt x="4" y="18"/>
                        <a:pt x="5" y="21"/>
                        <a:pt x="6" y="22"/>
                      </a:cubicBezTo>
                      <a:cubicBezTo>
                        <a:pt x="7" y="24"/>
                        <a:pt x="9" y="24"/>
                        <a:pt x="10" y="24"/>
                      </a:cubicBezTo>
                      <a:cubicBezTo>
                        <a:pt x="12" y="24"/>
                        <a:pt x="13" y="24"/>
                        <a:pt x="14" y="23"/>
                      </a:cubicBezTo>
                      <a:cubicBezTo>
                        <a:pt x="15" y="22"/>
                        <a:pt x="15" y="20"/>
                        <a:pt x="15" y="18"/>
                      </a:cubicBezTo>
                      <a:cubicBezTo>
                        <a:pt x="15" y="17"/>
                        <a:pt x="15" y="17"/>
                        <a:pt x="15" y="17"/>
                      </a:cubicBezTo>
                      <a:cubicBezTo>
                        <a:pt x="10" y="17"/>
                        <a:pt x="10" y="17"/>
                        <a:pt x="10" y="17"/>
                      </a:cubicBezTo>
                      <a:cubicBezTo>
                        <a:pt x="10" y="13"/>
                        <a:pt x="10" y="13"/>
                        <a:pt x="10" y="13"/>
                      </a:cubicBezTo>
                      <a:cubicBezTo>
                        <a:pt x="19" y="13"/>
                        <a:pt x="19" y="13"/>
                        <a:pt x="19" y="13"/>
                      </a:cubicBezTo>
                      <a:lnTo>
                        <a:pt x="19" y="2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91" name="ïṧľidé"/>
                <p:cNvSpPr/>
                <p:nvPr/>
              </p:nvSpPr>
              <p:spPr bwMode="auto">
                <a:xfrm>
                  <a:off x="6492875" y="3683001"/>
                  <a:ext cx="58738" cy="92075"/>
                </a:xfrm>
                <a:custGeom>
                  <a:avLst/>
                  <a:gdLst>
                    <a:gd name="T0" fmla="*/ 18 w 18"/>
                    <a:gd name="T1" fmla="*/ 19 h 28"/>
                    <a:gd name="T2" fmla="*/ 16 w 18"/>
                    <a:gd name="T3" fmla="*/ 25 h 28"/>
                    <a:gd name="T4" fmla="*/ 9 w 18"/>
                    <a:gd name="T5" fmla="*/ 28 h 28"/>
                    <a:gd name="T6" fmla="*/ 2 w 18"/>
                    <a:gd name="T7" fmla="*/ 25 h 28"/>
                    <a:gd name="T8" fmla="*/ 0 w 18"/>
                    <a:gd name="T9" fmla="*/ 19 h 28"/>
                    <a:gd name="T10" fmla="*/ 0 w 18"/>
                    <a:gd name="T11" fmla="*/ 0 h 28"/>
                    <a:gd name="T12" fmla="*/ 4 w 18"/>
                    <a:gd name="T13" fmla="*/ 0 h 28"/>
                    <a:gd name="T14" fmla="*/ 4 w 18"/>
                    <a:gd name="T15" fmla="*/ 19 h 28"/>
                    <a:gd name="T16" fmla="*/ 5 w 18"/>
                    <a:gd name="T17" fmla="*/ 23 h 28"/>
                    <a:gd name="T18" fmla="*/ 9 w 18"/>
                    <a:gd name="T19" fmla="*/ 24 h 28"/>
                    <a:gd name="T20" fmla="*/ 13 w 18"/>
                    <a:gd name="T21" fmla="*/ 23 h 28"/>
                    <a:gd name="T22" fmla="*/ 14 w 18"/>
                    <a:gd name="T23" fmla="*/ 19 h 28"/>
                    <a:gd name="T24" fmla="*/ 14 w 18"/>
                    <a:gd name="T25" fmla="*/ 0 h 28"/>
                    <a:gd name="T26" fmla="*/ 18 w 18"/>
                    <a:gd name="T27" fmla="*/ 0 h 28"/>
                    <a:gd name="T28" fmla="*/ 18 w 18"/>
                    <a:gd name="T29" fmla="*/ 19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8" h="28">
                      <a:moveTo>
                        <a:pt x="18" y="19"/>
                      </a:moveTo>
                      <a:cubicBezTo>
                        <a:pt x="18" y="22"/>
                        <a:pt x="18" y="24"/>
                        <a:pt x="16" y="25"/>
                      </a:cubicBezTo>
                      <a:cubicBezTo>
                        <a:pt x="15" y="27"/>
                        <a:pt x="12" y="28"/>
                        <a:pt x="9" y="28"/>
                      </a:cubicBezTo>
                      <a:cubicBezTo>
                        <a:pt x="6" y="28"/>
                        <a:pt x="4" y="27"/>
                        <a:pt x="2" y="25"/>
                      </a:cubicBezTo>
                      <a:cubicBezTo>
                        <a:pt x="1" y="24"/>
                        <a:pt x="0" y="22"/>
                        <a:pt x="0" y="1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4" y="19"/>
                        <a:pt x="4" y="19"/>
                        <a:pt x="4" y="19"/>
                      </a:cubicBezTo>
                      <a:cubicBezTo>
                        <a:pt x="4" y="21"/>
                        <a:pt x="5" y="22"/>
                        <a:pt x="5" y="23"/>
                      </a:cubicBezTo>
                      <a:cubicBezTo>
                        <a:pt x="6" y="24"/>
                        <a:pt x="8" y="24"/>
                        <a:pt x="9" y="24"/>
                      </a:cubicBezTo>
                      <a:cubicBezTo>
                        <a:pt x="11" y="24"/>
                        <a:pt x="12" y="24"/>
                        <a:pt x="13" y="23"/>
                      </a:cubicBezTo>
                      <a:cubicBezTo>
                        <a:pt x="14" y="22"/>
                        <a:pt x="14" y="21"/>
                        <a:pt x="14" y="19"/>
                      </a:cubicBezTo>
                      <a:cubicBezTo>
                        <a:pt x="14" y="0"/>
                        <a:pt x="14" y="0"/>
                        <a:pt x="14" y="0"/>
                      </a:cubicBezTo>
                      <a:cubicBezTo>
                        <a:pt x="18" y="0"/>
                        <a:pt x="18" y="0"/>
                        <a:pt x="18" y="0"/>
                      </a:cubicBezTo>
                      <a:lnTo>
                        <a:pt x="18" y="1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92" name="išļïḑê"/>
                <p:cNvSpPr/>
                <p:nvPr/>
              </p:nvSpPr>
              <p:spPr bwMode="auto">
                <a:xfrm>
                  <a:off x="6581775" y="3683001"/>
                  <a:ext cx="63500" cy="88900"/>
                </a:xfrm>
                <a:custGeom>
                  <a:avLst/>
                  <a:gdLst>
                    <a:gd name="T0" fmla="*/ 40 w 40"/>
                    <a:gd name="T1" fmla="*/ 56 h 56"/>
                    <a:gd name="T2" fmla="*/ 29 w 40"/>
                    <a:gd name="T3" fmla="*/ 56 h 56"/>
                    <a:gd name="T4" fmla="*/ 8 w 40"/>
                    <a:gd name="T5" fmla="*/ 14 h 56"/>
                    <a:gd name="T6" fmla="*/ 8 w 40"/>
                    <a:gd name="T7" fmla="*/ 14 h 56"/>
                    <a:gd name="T8" fmla="*/ 8 w 40"/>
                    <a:gd name="T9" fmla="*/ 56 h 56"/>
                    <a:gd name="T10" fmla="*/ 0 w 40"/>
                    <a:gd name="T11" fmla="*/ 56 h 56"/>
                    <a:gd name="T12" fmla="*/ 0 w 40"/>
                    <a:gd name="T13" fmla="*/ 0 h 56"/>
                    <a:gd name="T14" fmla="*/ 10 w 40"/>
                    <a:gd name="T15" fmla="*/ 0 h 56"/>
                    <a:gd name="T16" fmla="*/ 29 w 40"/>
                    <a:gd name="T17" fmla="*/ 42 h 56"/>
                    <a:gd name="T18" fmla="*/ 31 w 40"/>
                    <a:gd name="T19" fmla="*/ 42 h 56"/>
                    <a:gd name="T20" fmla="*/ 31 w 40"/>
                    <a:gd name="T21" fmla="*/ 0 h 56"/>
                    <a:gd name="T22" fmla="*/ 40 w 40"/>
                    <a:gd name="T23" fmla="*/ 0 h 56"/>
                    <a:gd name="T24" fmla="*/ 40 w 40"/>
                    <a:gd name="T25" fmla="*/ 56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0" h="56">
                      <a:moveTo>
                        <a:pt x="40" y="56"/>
                      </a:moveTo>
                      <a:lnTo>
                        <a:pt x="29" y="56"/>
                      </a:lnTo>
                      <a:lnTo>
                        <a:pt x="8" y="14"/>
                      </a:lnTo>
                      <a:lnTo>
                        <a:pt x="8" y="14"/>
                      </a:lnTo>
                      <a:lnTo>
                        <a:pt x="8" y="56"/>
                      </a:lnTo>
                      <a:lnTo>
                        <a:pt x="0" y="56"/>
                      </a:lnTo>
                      <a:lnTo>
                        <a:pt x="0" y="0"/>
                      </a:lnTo>
                      <a:lnTo>
                        <a:pt x="10" y="0"/>
                      </a:lnTo>
                      <a:lnTo>
                        <a:pt x="29" y="42"/>
                      </a:lnTo>
                      <a:lnTo>
                        <a:pt x="31" y="42"/>
                      </a:lnTo>
                      <a:lnTo>
                        <a:pt x="31" y="0"/>
                      </a:lnTo>
                      <a:lnTo>
                        <a:pt x="40" y="0"/>
                      </a:lnTo>
                      <a:lnTo>
                        <a:pt x="40" y="5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93" name="iṥḻídé"/>
                <p:cNvSpPr/>
                <p:nvPr/>
              </p:nvSpPr>
              <p:spPr bwMode="auto">
                <a:xfrm>
                  <a:off x="6697663" y="3683001"/>
                  <a:ext cx="12700" cy="88900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94" name="íṡḻidê"/>
                <p:cNvSpPr/>
                <p:nvPr/>
              </p:nvSpPr>
              <p:spPr bwMode="auto">
                <a:xfrm>
                  <a:off x="6759575" y="3683001"/>
                  <a:ext cx="69850" cy="92075"/>
                </a:xfrm>
                <a:custGeom>
                  <a:avLst/>
                  <a:gdLst>
                    <a:gd name="T0" fmla="*/ 44 w 44"/>
                    <a:gd name="T1" fmla="*/ 0 h 58"/>
                    <a:gd name="T2" fmla="*/ 25 w 44"/>
                    <a:gd name="T3" fmla="*/ 58 h 58"/>
                    <a:gd name="T4" fmla="*/ 19 w 44"/>
                    <a:gd name="T5" fmla="*/ 58 h 58"/>
                    <a:gd name="T6" fmla="*/ 0 w 44"/>
                    <a:gd name="T7" fmla="*/ 0 h 58"/>
                    <a:gd name="T8" fmla="*/ 9 w 44"/>
                    <a:gd name="T9" fmla="*/ 0 h 58"/>
                    <a:gd name="T10" fmla="*/ 21 w 44"/>
                    <a:gd name="T11" fmla="*/ 44 h 58"/>
                    <a:gd name="T12" fmla="*/ 21 w 44"/>
                    <a:gd name="T13" fmla="*/ 44 h 58"/>
                    <a:gd name="T14" fmla="*/ 36 w 44"/>
                    <a:gd name="T15" fmla="*/ 0 h 58"/>
                    <a:gd name="T16" fmla="*/ 44 w 44"/>
                    <a:gd name="T17" fmla="*/ 0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4" h="58">
                      <a:moveTo>
                        <a:pt x="44" y="0"/>
                      </a:moveTo>
                      <a:lnTo>
                        <a:pt x="25" y="58"/>
                      </a:lnTo>
                      <a:lnTo>
                        <a:pt x="19" y="58"/>
                      </a:lnTo>
                      <a:lnTo>
                        <a:pt x="0" y="0"/>
                      </a:lnTo>
                      <a:lnTo>
                        <a:pt x="9" y="0"/>
                      </a:lnTo>
                      <a:lnTo>
                        <a:pt x="21" y="44"/>
                      </a:lnTo>
                      <a:lnTo>
                        <a:pt x="21" y="44"/>
                      </a:lnTo>
                      <a:lnTo>
                        <a:pt x="36" y="0"/>
                      </a:lnTo>
                      <a:lnTo>
                        <a:pt x="4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95" name="îṧlíḍé"/>
                <p:cNvSpPr/>
                <p:nvPr/>
              </p:nvSpPr>
              <p:spPr bwMode="auto">
                <a:xfrm>
                  <a:off x="6856413" y="3683001"/>
                  <a:ext cx="58738" cy="88900"/>
                </a:xfrm>
                <a:custGeom>
                  <a:avLst/>
                  <a:gdLst>
                    <a:gd name="T0" fmla="*/ 37 w 37"/>
                    <a:gd name="T1" fmla="*/ 56 h 56"/>
                    <a:gd name="T2" fmla="*/ 0 w 37"/>
                    <a:gd name="T3" fmla="*/ 56 h 56"/>
                    <a:gd name="T4" fmla="*/ 0 w 37"/>
                    <a:gd name="T5" fmla="*/ 0 h 56"/>
                    <a:gd name="T6" fmla="*/ 35 w 37"/>
                    <a:gd name="T7" fmla="*/ 0 h 56"/>
                    <a:gd name="T8" fmla="*/ 35 w 37"/>
                    <a:gd name="T9" fmla="*/ 6 h 56"/>
                    <a:gd name="T10" fmla="*/ 8 w 37"/>
                    <a:gd name="T11" fmla="*/ 6 h 56"/>
                    <a:gd name="T12" fmla="*/ 8 w 37"/>
                    <a:gd name="T13" fmla="*/ 23 h 56"/>
                    <a:gd name="T14" fmla="*/ 33 w 37"/>
                    <a:gd name="T15" fmla="*/ 23 h 56"/>
                    <a:gd name="T16" fmla="*/ 33 w 37"/>
                    <a:gd name="T17" fmla="*/ 29 h 56"/>
                    <a:gd name="T18" fmla="*/ 8 w 37"/>
                    <a:gd name="T19" fmla="*/ 29 h 56"/>
                    <a:gd name="T20" fmla="*/ 8 w 37"/>
                    <a:gd name="T21" fmla="*/ 50 h 56"/>
                    <a:gd name="T22" fmla="*/ 37 w 37"/>
                    <a:gd name="T23" fmla="*/ 50 h 56"/>
                    <a:gd name="T24" fmla="*/ 37 w 37"/>
                    <a:gd name="T25" fmla="*/ 56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7" h="56">
                      <a:moveTo>
                        <a:pt x="37" y="56"/>
                      </a:moveTo>
                      <a:lnTo>
                        <a:pt x="0" y="56"/>
                      </a:lnTo>
                      <a:lnTo>
                        <a:pt x="0" y="0"/>
                      </a:lnTo>
                      <a:lnTo>
                        <a:pt x="35" y="0"/>
                      </a:lnTo>
                      <a:lnTo>
                        <a:pt x="35" y="6"/>
                      </a:lnTo>
                      <a:lnTo>
                        <a:pt x="8" y="6"/>
                      </a:lnTo>
                      <a:lnTo>
                        <a:pt x="8" y="23"/>
                      </a:lnTo>
                      <a:lnTo>
                        <a:pt x="33" y="23"/>
                      </a:lnTo>
                      <a:lnTo>
                        <a:pt x="33" y="29"/>
                      </a:lnTo>
                      <a:lnTo>
                        <a:pt x="8" y="29"/>
                      </a:lnTo>
                      <a:lnTo>
                        <a:pt x="8" y="50"/>
                      </a:lnTo>
                      <a:lnTo>
                        <a:pt x="37" y="50"/>
                      </a:lnTo>
                      <a:lnTo>
                        <a:pt x="37" y="5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96" name="íSļiḓê"/>
                <p:cNvSpPr/>
                <p:nvPr/>
              </p:nvSpPr>
              <p:spPr bwMode="auto">
                <a:xfrm>
                  <a:off x="6945313" y="3683001"/>
                  <a:ext cx="63500" cy="88900"/>
                </a:xfrm>
                <a:custGeom>
                  <a:avLst/>
                  <a:gdLst>
                    <a:gd name="T0" fmla="*/ 19 w 19"/>
                    <a:gd name="T1" fmla="*/ 27 h 27"/>
                    <a:gd name="T2" fmla="*/ 15 w 19"/>
                    <a:gd name="T3" fmla="*/ 27 h 27"/>
                    <a:gd name="T4" fmla="*/ 9 w 19"/>
                    <a:gd name="T5" fmla="*/ 15 h 27"/>
                    <a:gd name="T6" fmla="*/ 4 w 19"/>
                    <a:gd name="T7" fmla="*/ 15 h 27"/>
                    <a:gd name="T8" fmla="*/ 4 w 19"/>
                    <a:gd name="T9" fmla="*/ 27 h 27"/>
                    <a:gd name="T10" fmla="*/ 0 w 19"/>
                    <a:gd name="T11" fmla="*/ 27 h 27"/>
                    <a:gd name="T12" fmla="*/ 0 w 19"/>
                    <a:gd name="T13" fmla="*/ 0 h 27"/>
                    <a:gd name="T14" fmla="*/ 9 w 19"/>
                    <a:gd name="T15" fmla="*/ 0 h 27"/>
                    <a:gd name="T16" fmla="*/ 16 w 19"/>
                    <a:gd name="T17" fmla="*/ 2 h 27"/>
                    <a:gd name="T18" fmla="*/ 19 w 19"/>
                    <a:gd name="T19" fmla="*/ 8 h 27"/>
                    <a:gd name="T20" fmla="*/ 17 w 19"/>
                    <a:gd name="T21" fmla="*/ 13 h 27"/>
                    <a:gd name="T22" fmla="*/ 13 w 19"/>
                    <a:gd name="T23" fmla="*/ 15 h 27"/>
                    <a:gd name="T24" fmla="*/ 19 w 19"/>
                    <a:gd name="T25" fmla="*/ 27 h 27"/>
                    <a:gd name="T26" fmla="*/ 14 w 19"/>
                    <a:gd name="T27" fmla="*/ 8 h 27"/>
                    <a:gd name="T28" fmla="*/ 13 w 19"/>
                    <a:gd name="T29" fmla="*/ 4 h 27"/>
                    <a:gd name="T30" fmla="*/ 8 w 19"/>
                    <a:gd name="T31" fmla="*/ 3 h 27"/>
                    <a:gd name="T32" fmla="*/ 4 w 19"/>
                    <a:gd name="T33" fmla="*/ 3 h 27"/>
                    <a:gd name="T34" fmla="*/ 4 w 19"/>
                    <a:gd name="T35" fmla="*/ 12 h 27"/>
                    <a:gd name="T36" fmla="*/ 9 w 19"/>
                    <a:gd name="T37" fmla="*/ 12 h 27"/>
                    <a:gd name="T38" fmla="*/ 13 w 19"/>
                    <a:gd name="T39" fmla="*/ 11 h 27"/>
                    <a:gd name="T40" fmla="*/ 14 w 19"/>
                    <a:gd name="T41" fmla="*/ 8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9" h="27">
                      <a:moveTo>
                        <a:pt x="19" y="27"/>
                      </a:moveTo>
                      <a:cubicBezTo>
                        <a:pt x="15" y="27"/>
                        <a:pt x="15" y="27"/>
                        <a:pt x="15" y="27"/>
                      </a:cubicBezTo>
                      <a:cubicBezTo>
                        <a:pt x="9" y="15"/>
                        <a:pt x="9" y="15"/>
                        <a:pt x="9" y="15"/>
                      </a:cubicBezTo>
                      <a:cubicBezTo>
                        <a:pt x="4" y="15"/>
                        <a:pt x="4" y="15"/>
                        <a:pt x="4" y="15"/>
                      </a:cubicBezTo>
                      <a:cubicBezTo>
                        <a:pt x="4" y="27"/>
                        <a:pt x="4" y="27"/>
                        <a:pt x="4" y="27"/>
                      </a:cubicBezTo>
                      <a:cubicBezTo>
                        <a:pt x="0" y="27"/>
                        <a:pt x="0" y="27"/>
                        <a:pt x="0" y="27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9" y="0"/>
                        <a:pt x="9" y="0"/>
                        <a:pt x="9" y="0"/>
                      </a:cubicBezTo>
                      <a:cubicBezTo>
                        <a:pt x="12" y="0"/>
                        <a:pt x="14" y="1"/>
                        <a:pt x="16" y="2"/>
                      </a:cubicBezTo>
                      <a:cubicBezTo>
                        <a:pt x="18" y="3"/>
                        <a:pt x="19" y="5"/>
                        <a:pt x="19" y="8"/>
                      </a:cubicBezTo>
                      <a:cubicBezTo>
                        <a:pt x="19" y="10"/>
                        <a:pt x="18" y="12"/>
                        <a:pt x="17" y="13"/>
                      </a:cubicBezTo>
                      <a:cubicBezTo>
                        <a:pt x="16" y="14"/>
                        <a:pt x="14" y="15"/>
                        <a:pt x="13" y="15"/>
                      </a:cubicBezTo>
                      <a:cubicBezTo>
                        <a:pt x="19" y="27"/>
                        <a:pt x="19" y="27"/>
                        <a:pt x="19" y="27"/>
                      </a:cubicBezTo>
                      <a:close/>
                      <a:moveTo>
                        <a:pt x="14" y="8"/>
                      </a:moveTo>
                      <a:cubicBezTo>
                        <a:pt x="14" y="6"/>
                        <a:pt x="14" y="5"/>
                        <a:pt x="13" y="4"/>
                      </a:cubicBezTo>
                      <a:cubicBezTo>
                        <a:pt x="12" y="3"/>
                        <a:pt x="10" y="3"/>
                        <a:pt x="8" y="3"/>
                      </a:cubicBezTo>
                      <a:cubicBezTo>
                        <a:pt x="4" y="3"/>
                        <a:pt x="4" y="3"/>
                        <a:pt x="4" y="3"/>
                      </a:cubicBezTo>
                      <a:cubicBezTo>
                        <a:pt x="4" y="12"/>
                        <a:pt x="4" y="12"/>
                        <a:pt x="4" y="12"/>
                      </a:cubicBezTo>
                      <a:cubicBezTo>
                        <a:pt x="9" y="12"/>
                        <a:pt x="9" y="12"/>
                        <a:pt x="9" y="12"/>
                      </a:cubicBezTo>
                      <a:cubicBezTo>
                        <a:pt x="11" y="12"/>
                        <a:pt x="12" y="12"/>
                        <a:pt x="13" y="11"/>
                      </a:cubicBezTo>
                      <a:cubicBezTo>
                        <a:pt x="14" y="11"/>
                        <a:pt x="14" y="9"/>
                        <a:pt x="14" y="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97" name="iṧļídê"/>
                <p:cNvSpPr/>
                <p:nvPr/>
              </p:nvSpPr>
              <p:spPr bwMode="auto">
                <a:xfrm>
                  <a:off x="7034213" y="3683001"/>
                  <a:ext cx="63500" cy="92075"/>
                </a:xfrm>
                <a:custGeom>
                  <a:avLst/>
                  <a:gdLst>
                    <a:gd name="T0" fmla="*/ 19 w 19"/>
                    <a:gd name="T1" fmla="*/ 20 h 28"/>
                    <a:gd name="T2" fmla="*/ 17 w 19"/>
                    <a:gd name="T3" fmla="*/ 25 h 28"/>
                    <a:gd name="T4" fmla="*/ 10 w 19"/>
                    <a:gd name="T5" fmla="*/ 28 h 28"/>
                    <a:gd name="T6" fmla="*/ 3 w 19"/>
                    <a:gd name="T7" fmla="*/ 25 h 28"/>
                    <a:gd name="T8" fmla="*/ 0 w 19"/>
                    <a:gd name="T9" fmla="*/ 20 h 28"/>
                    <a:gd name="T10" fmla="*/ 0 w 19"/>
                    <a:gd name="T11" fmla="*/ 19 h 28"/>
                    <a:gd name="T12" fmla="*/ 4 w 19"/>
                    <a:gd name="T13" fmla="*/ 19 h 28"/>
                    <a:gd name="T14" fmla="*/ 4 w 19"/>
                    <a:gd name="T15" fmla="*/ 20 h 28"/>
                    <a:gd name="T16" fmla="*/ 6 w 19"/>
                    <a:gd name="T17" fmla="*/ 23 h 28"/>
                    <a:gd name="T18" fmla="*/ 10 w 19"/>
                    <a:gd name="T19" fmla="*/ 24 h 28"/>
                    <a:gd name="T20" fmla="*/ 14 w 19"/>
                    <a:gd name="T21" fmla="*/ 23 h 28"/>
                    <a:gd name="T22" fmla="*/ 15 w 19"/>
                    <a:gd name="T23" fmla="*/ 20 h 28"/>
                    <a:gd name="T24" fmla="*/ 13 w 19"/>
                    <a:gd name="T25" fmla="*/ 17 h 28"/>
                    <a:gd name="T26" fmla="*/ 9 w 19"/>
                    <a:gd name="T27" fmla="*/ 14 h 28"/>
                    <a:gd name="T28" fmla="*/ 3 w 19"/>
                    <a:gd name="T29" fmla="*/ 11 h 28"/>
                    <a:gd name="T30" fmla="*/ 1 w 19"/>
                    <a:gd name="T31" fmla="*/ 7 h 28"/>
                    <a:gd name="T32" fmla="*/ 3 w 19"/>
                    <a:gd name="T33" fmla="*/ 2 h 28"/>
                    <a:gd name="T34" fmla="*/ 10 w 19"/>
                    <a:gd name="T35" fmla="*/ 0 h 28"/>
                    <a:gd name="T36" fmla="*/ 16 w 19"/>
                    <a:gd name="T37" fmla="*/ 2 h 28"/>
                    <a:gd name="T38" fmla="*/ 18 w 19"/>
                    <a:gd name="T39" fmla="*/ 7 h 28"/>
                    <a:gd name="T40" fmla="*/ 14 w 19"/>
                    <a:gd name="T41" fmla="*/ 7 h 28"/>
                    <a:gd name="T42" fmla="*/ 13 w 19"/>
                    <a:gd name="T43" fmla="*/ 4 h 28"/>
                    <a:gd name="T44" fmla="*/ 10 w 19"/>
                    <a:gd name="T45" fmla="*/ 3 h 28"/>
                    <a:gd name="T46" fmla="*/ 6 w 19"/>
                    <a:gd name="T47" fmla="*/ 4 h 28"/>
                    <a:gd name="T48" fmla="*/ 5 w 19"/>
                    <a:gd name="T49" fmla="*/ 7 h 28"/>
                    <a:gd name="T50" fmla="*/ 6 w 19"/>
                    <a:gd name="T51" fmla="*/ 9 h 28"/>
                    <a:gd name="T52" fmla="*/ 11 w 19"/>
                    <a:gd name="T53" fmla="*/ 12 h 28"/>
                    <a:gd name="T54" fmla="*/ 17 w 19"/>
                    <a:gd name="T55" fmla="*/ 15 h 28"/>
                    <a:gd name="T56" fmla="*/ 19 w 19"/>
                    <a:gd name="T57" fmla="*/ 20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19" h="28">
                      <a:moveTo>
                        <a:pt x="19" y="20"/>
                      </a:moveTo>
                      <a:cubicBezTo>
                        <a:pt x="19" y="22"/>
                        <a:pt x="18" y="24"/>
                        <a:pt x="17" y="25"/>
                      </a:cubicBezTo>
                      <a:cubicBezTo>
                        <a:pt x="15" y="27"/>
                        <a:pt x="13" y="28"/>
                        <a:pt x="10" y="28"/>
                      </a:cubicBezTo>
                      <a:cubicBezTo>
                        <a:pt x="7" y="28"/>
                        <a:pt x="4" y="27"/>
                        <a:pt x="3" y="25"/>
                      </a:cubicBezTo>
                      <a:cubicBezTo>
                        <a:pt x="1" y="24"/>
                        <a:pt x="0" y="22"/>
                        <a:pt x="0" y="20"/>
                      </a:cubicBezTo>
                      <a:cubicBezTo>
                        <a:pt x="0" y="19"/>
                        <a:pt x="0" y="19"/>
                        <a:pt x="0" y="19"/>
                      </a:cubicBezTo>
                      <a:cubicBezTo>
                        <a:pt x="4" y="19"/>
                        <a:pt x="4" y="19"/>
                        <a:pt x="4" y="19"/>
                      </a:cubicBezTo>
                      <a:cubicBezTo>
                        <a:pt x="4" y="20"/>
                        <a:pt x="4" y="20"/>
                        <a:pt x="4" y="20"/>
                      </a:cubicBezTo>
                      <a:cubicBezTo>
                        <a:pt x="4" y="21"/>
                        <a:pt x="5" y="22"/>
                        <a:pt x="6" y="23"/>
                      </a:cubicBezTo>
                      <a:cubicBezTo>
                        <a:pt x="7" y="24"/>
                        <a:pt x="8" y="24"/>
                        <a:pt x="10" y="24"/>
                      </a:cubicBezTo>
                      <a:cubicBezTo>
                        <a:pt x="11" y="24"/>
                        <a:pt x="13" y="24"/>
                        <a:pt x="14" y="23"/>
                      </a:cubicBezTo>
                      <a:cubicBezTo>
                        <a:pt x="15" y="22"/>
                        <a:pt x="15" y="21"/>
                        <a:pt x="15" y="20"/>
                      </a:cubicBezTo>
                      <a:cubicBezTo>
                        <a:pt x="15" y="19"/>
                        <a:pt x="15" y="18"/>
                        <a:pt x="13" y="17"/>
                      </a:cubicBezTo>
                      <a:cubicBezTo>
                        <a:pt x="12" y="16"/>
                        <a:pt x="11" y="15"/>
                        <a:pt x="9" y="14"/>
                      </a:cubicBezTo>
                      <a:cubicBezTo>
                        <a:pt x="6" y="13"/>
                        <a:pt x="4" y="12"/>
                        <a:pt x="3" y="11"/>
                      </a:cubicBezTo>
                      <a:cubicBezTo>
                        <a:pt x="1" y="10"/>
                        <a:pt x="1" y="9"/>
                        <a:pt x="1" y="7"/>
                      </a:cubicBezTo>
                      <a:cubicBezTo>
                        <a:pt x="1" y="5"/>
                        <a:pt x="2" y="3"/>
                        <a:pt x="3" y="2"/>
                      </a:cubicBezTo>
                      <a:cubicBezTo>
                        <a:pt x="5" y="0"/>
                        <a:pt x="7" y="0"/>
                        <a:pt x="10" y="0"/>
                      </a:cubicBezTo>
                      <a:cubicBezTo>
                        <a:pt x="13" y="0"/>
                        <a:pt x="15" y="0"/>
                        <a:pt x="16" y="2"/>
                      </a:cubicBezTo>
                      <a:cubicBezTo>
                        <a:pt x="18" y="4"/>
                        <a:pt x="18" y="5"/>
                        <a:pt x="18" y="7"/>
                      </a:cubicBezTo>
                      <a:cubicBezTo>
                        <a:pt x="14" y="7"/>
                        <a:pt x="14" y="7"/>
                        <a:pt x="14" y="7"/>
                      </a:cubicBezTo>
                      <a:cubicBezTo>
                        <a:pt x="14" y="6"/>
                        <a:pt x="14" y="5"/>
                        <a:pt x="13" y="4"/>
                      </a:cubicBezTo>
                      <a:cubicBezTo>
                        <a:pt x="12" y="3"/>
                        <a:pt x="11" y="3"/>
                        <a:pt x="10" y="3"/>
                      </a:cubicBezTo>
                      <a:cubicBezTo>
                        <a:pt x="8" y="3"/>
                        <a:pt x="7" y="3"/>
                        <a:pt x="6" y="4"/>
                      </a:cubicBezTo>
                      <a:cubicBezTo>
                        <a:pt x="5" y="5"/>
                        <a:pt x="5" y="5"/>
                        <a:pt x="5" y="7"/>
                      </a:cubicBezTo>
                      <a:cubicBezTo>
                        <a:pt x="5" y="8"/>
                        <a:pt x="5" y="8"/>
                        <a:pt x="6" y="9"/>
                      </a:cubicBezTo>
                      <a:cubicBezTo>
                        <a:pt x="7" y="10"/>
                        <a:pt x="8" y="11"/>
                        <a:pt x="11" y="12"/>
                      </a:cubicBezTo>
                      <a:cubicBezTo>
                        <a:pt x="14" y="13"/>
                        <a:pt x="16" y="14"/>
                        <a:pt x="17" y="15"/>
                      </a:cubicBezTo>
                      <a:cubicBezTo>
                        <a:pt x="18" y="16"/>
                        <a:pt x="19" y="18"/>
                        <a:pt x="19" y="2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98" name="íṩḻíḑé"/>
                <p:cNvSpPr/>
                <p:nvPr/>
              </p:nvSpPr>
              <p:spPr bwMode="auto">
                <a:xfrm>
                  <a:off x="7150100" y="3683001"/>
                  <a:ext cx="12700" cy="88900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99" name="ïṣlïḋè"/>
                <p:cNvSpPr/>
                <p:nvPr/>
              </p:nvSpPr>
              <p:spPr bwMode="auto">
                <a:xfrm>
                  <a:off x="7216775" y="3683001"/>
                  <a:ext cx="61913" cy="88900"/>
                </a:xfrm>
                <a:custGeom>
                  <a:avLst/>
                  <a:gdLst>
                    <a:gd name="T0" fmla="*/ 39 w 39"/>
                    <a:gd name="T1" fmla="*/ 6 h 56"/>
                    <a:gd name="T2" fmla="*/ 25 w 39"/>
                    <a:gd name="T3" fmla="*/ 6 h 56"/>
                    <a:gd name="T4" fmla="*/ 25 w 39"/>
                    <a:gd name="T5" fmla="*/ 56 h 56"/>
                    <a:gd name="T6" fmla="*/ 14 w 39"/>
                    <a:gd name="T7" fmla="*/ 56 h 56"/>
                    <a:gd name="T8" fmla="*/ 14 w 39"/>
                    <a:gd name="T9" fmla="*/ 6 h 56"/>
                    <a:gd name="T10" fmla="*/ 0 w 39"/>
                    <a:gd name="T11" fmla="*/ 6 h 56"/>
                    <a:gd name="T12" fmla="*/ 0 w 39"/>
                    <a:gd name="T13" fmla="*/ 0 h 56"/>
                    <a:gd name="T14" fmla="*/ 39 w 39"/>
                    <a:gd name="T15" fmla="*/ 0 h 56"/>
                    <a:gd name="T16" fmla="*/ 39 w 39"/>
                    <a:gd name="T17" fmla="*/ 6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9" h="56">
                      <a:moveTo>
                        <a:pt x="39" y="6"/>
                      </a:moveTo>
                      <a:lnTo>
                        <a:pt x="25" y="6"/>
                      </a:lnTo>
                      <a:lnTo>
                        <a:pt x="25" y="56"/>
                      </a:lnTo>
                      <a:lnTo>
                        <a:pt x="14" y="56"/>
                      </a:lnTo>
                      <a:lnTo>
                        <a:pt x="14" y="6"/>
                      </a:lnTo>
                      <a:lnTo>
                        <a:pt x="0" y="6"/>
                      </a:lnTo>
                      <a:lnTo>
                        <a:pt x="0" y="0"/>
                      </a:lnTo>
                      <a:lnTo>
                        <a:pt x="39" y="0"/>
                      </a:lnTo>
                      <a:lnTo>
                        <a:pt x="39" y="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00" name="îṣḷîḑe"/>
                <p:cNvSpPr/>
                <p:nvPr/>
              </p:nvSpPr>
              <p:spPr bwMode="auto">
                <a:xfrm>
                  <a:off x="7302500" y="3683001"/>
                  <a:ext cx="69850" cy="88900"/>
                </a:xfrm>
                <a:custGeom>
                  <a:avLst/>
                  <a:gdLst>
                    <a:gd name="T0" fmla="*/ 44 w 44"/>
                    <a:gd name="T1" fmla="*/ 0 h 56"/>
                    <a:gd name="T2" fmla="*/ 27 w 44"/>
                    <a:gd name="T3" fmla="*/ 31 h 56"/>
                    <a:gd name="T4" fmla="*/ 27 w 44"/>
                    <a:gd name="T5" fmla="*/ 56 h 56"/>
                    <a:gd name="T6" fmla="*/ 19 w 44"/>
                    <a:gd name="T7" fmla="*/ 56 h 56"/>
                    <a:gd name="T8" fmla="*/ 19 w 44"/>
                    <a:gd name="T9" fmla="*/ 31 h 56"/>
                    <a:gd name="T10" fmla="*/ 0 w 44"/>
                    <a:gd name="T11" fmla="*/ 0 h 56"/>
                    <a:gd name="T12" fmla="*/ 10 w 44"/>
                    <a:gd name="T13" fmla="*/ 0 h 56"/>
                    <a:gd name="T14" fmla="*/ 23 w 44"/>
                    <a:gd name="T15" fmla="*/ 25 h 56"/>
                    <a:gd name="T16" fmla="*/ 23 w 44"/>
                    <a:gd name="T17" fmla="*/ 25 h 56"/>
                    <a:gd name="T18" fmla="*/ 35 w 44"/>
                    <a:gd name="T19" fmla="*/ 0 h 56"/>
                    <a:gd name="T20" fmla="*/ 44 w 44"/>
                    <a:gd name="T21" fmla="*/ 0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44" h="56">
                      <a:moveTo>
                        <a:pt x="44" y="0"/>
                      </a:moveTo>
                      <a:lnTo>
                        <a:pt x="27" y="31"/>
                      </a:lnTo>
                      <a:lnTo>
                        <a:pt x="27" y="56"/>
                      </a:lnTo>
                      <a:lnTo>
                        <a:pt x="19" y="56"/>
                      </a:lnTo>
                      <a:lnTo>
                        <a:pt x="19" y="31"/>
                      </a:lnTo>
                      <a:lnTo>
                        <a:pt x="0" y="0"/>
                      </a:lnTo>
                      <a:lnTo>
                        <a:pt x="10" y="0"/>
                      </a:lnTo>
                      <a:lnTo>
                        <a:pt x="23" y="25"/>
                      </a:lnTo>
                      <a:lnTo>
                        <a:pt x="23" y="25"/>
                      </a:lnTo>
                      <a:lnTo>
                        <a:pt x="35" y="0"/>
                      </a:lnTo>
                      <a:lnTo>
                        <a:pt x="4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</p:grpSp>
        </p:grpSp>
      </p:grpSp>
      <p:sp>
        <p:nvSpPr>
          <p:cNvPr id="207" name="文本占位符 71"/>
          <p:cNvSpPr>
            <a:spLocks noGrp="1"/>
          </p:cNvSpPr>
          <p:nvPr>
            <p:ph type="body" sz="quarter" idx="16" hasCustomPrompt="1"/>
          </p:nvPr>
        </p:nvSpPr>
        <p:spPr>
          <a:xfrm>
            <a:off x="495301" y="564713"/>
            <a:ext cx="4616648" cy="202491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spAutoFit/>
          </a:bodyPr>
          <a:lstStyle>
            <a:lvl1pPr marL="0" indent="0">
              <a:buNone/>
              <a:defRPr lang="zh-CN" altLang="en-US" sz="1200" b="1" dirty="0" smtClean="0">
                <a:solidFill>
                  <a:schemeClr val="bg1">
                    <a:lumMod val="75000"/>
                  </a:schemeClr>
                </a:solidFill>
                <a:cs typeface="+mn-ea"/>
              </a:defRPr>
            </a:lvl1pPr>
          </a:lstStyle>
          <a:p>
            <a:pPr marL="171450" lvl="0" indent="-171450">
              <a:lnSpc>
                <a:spcPct val="120000"/>
              </a:lnSpc>
            </a:pPr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2" name="图片占位符 1"/>
          <p:cNvSpPr>
            <a:spLocks noGrp="1"/>
          </p:cNvSpPr>
          <p:nvPr>
            <p:ph type="pic" sz="quarter" idx="17"/>
          </p:nvPr>
        </p:nvSpPr>
        <p:spPr>
          <a:xfrm>
            <a:off x="1" y="1469371"/>
            <a:ext cx="2790197" cy="239475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文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6116D-CE5F-4888-8D51-6EEBF43B27D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A879B-C656-49A3-9152-FB05D1AEECAE}" type="slidenum">
              <a:rPr lang="zh-CN" altLang="en-US" smtClean="0"/>
            </a:fld>
            <a:endParaRPr lang="zh-CN" altLang="en-US"/>
          </a:p>
        </p:txBody>
      </p:sp>
      <p:sp>
        <p:nvSpPr>
          <p:cNvPr id="75" name="平行四边形 74"/>
          <p:cNvSpPr/>
          <p:nvPr userDrawn="1"/>
        </p:nvSpPr>
        <p:spPr>
          <a:xfrm>
            <a:off x="148590" y="305337"/>
            <a:ext cx="693420" cy="256596"/>
          </a:xfrm>
          <a:prstGeom prst="parallelogram">
            <a:avLst>
              <a:gd name="adj" fmla="val 25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 sz="1050">
              <a:cs typeface="+mn-ea"/>
              <a:sym typeface="+mn-lt"/>
            </a:endParaRPr>
          </a:p>
        </p:txBody>
      </p:sp>
      <p:sp>
        <p:nvSpPr>
          <p:cNvPr id="76" name="标题 10"/>
          <p:cNvSpPr>
            <a:spLocks noGrp="1"/>
          </p:cNvSpPr>
          <p:nvPr>
            <p:ph type="title"/>
          </p:nvPr>
        </p:nvSpPr>
        <p:spPr>
          <a:xfrm>
            <a:off x="495301" y="118231"/>
            <a:ext cx="4616648" cy="506293"/>
          </a:xfrm>
          <a:prstGeom prst="rect">
            <a:avLst/>
          </a:prstGeom>
          <a:noFill/>
        </p:spPr>
        <p:txBody>
          <a:bodyPr vert="horz" wrap="none" lIns="0" tIns="0" rIns="0" bIns="0" rtlCol="0" anchor="ctr">
            <a:normAutofit/>
          </a:bodyPr>
          <a:lstStyle>
            <a:lvl1pPr>
              <a:defRPr lang="zh-CN" altLang="en-US" sz="3000" b="1" dirty="0">
                <a:latin typeface="+mn-lt"/>
                <a:ea typeface="+mn-ea"/>
                <a:cs typeface="+mn-ea"/>
              </a:defRPr>
            </a:lvl1pPr>
          </a:lstStyle>
          <a:p>
            <a:pPr marL="0" lvl="0">
              <a:lnSpc>
                <a:spcPct val="120000"/>
              </a:lnSpc>
            </a:pPr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grpSp>
        <p:nvGrpSpPr>
          <p:cNvPr id="77" name="组合 76"/>
          <p:cNvGrpSpPr/>
          <p:nvPr userDrawn="1"/>
        </p:nvGrpSpPr>
        <p:grpSpPr>
          <a:xfrm>
            <a:off x="7885120" y="207662"/>
            <a:ext cx="1258880" cy="429921"/>
            <a:chOff x="10513493" y="243589"/>
            <a:chExt cx="1678507" cy="573228"/>
          </a:xfrm>
        </p:grpSpPr>
        <p:sp>
          <p:nvSpPr>
            <p:cNvPr id="78" name="任意多边形: 形状 77"/>
            <p:cNvSpPr/>
            <p:nvPr userDrawn="1"/>
          </p:nvSpPr>
          <p:spPr>
            <a:xfrm>
              <a:off x="10513493" y="243589"/>
              <a:ext cx="1678507" cy="573228"/>
            </a:xfrm>
            <a:custGeom>
              <a:avLst/>
              <a:gdLst>
                <a:gd name="connsiteX0" fmla="*/ 83399 w 1678507"/>
                <a:gd name="connsiteY0" fmla="*/ 0 h 573228"/>
                <a:gd name="connsiteX1" fmla="*/ 1678507 w 1678507"/>
                <a:gd name="connsiteY1" fmla="*/ 0 h 573228"/>
                <a:gd name="connsiteX2" fmla="*/ 1678507 w 1678507"/>
                <a:gd name="connsiteY2" fmla="*/ 573228 h 573228"/>
                <a:gd name="connsiteX3" fmla="*/ 0 w 1678507"/>
                <a:gd name="connsiteY3" fmla="*/ 573228 h 573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8507" h="573228">
                  <a:moveTo>
                    <a:pt x="83399" y="0"/>
                  </a:moveTo>
                  <a:lnTo>
                    <a:pt x="1678507" y="0"/>
                  </a:lnTo>
                  <a:lnTo>
                    <a:pt x="1678507" y="573228"/>
                  </a:lnTo>
                  <a:lnTo>
                    <a:pt x="0" y="57322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lnSpc>
                  <a:spcPct val="120000"/>
                </a:lnSpc>
              </a:pPr>
              <a:endParaRPr lang="zh-CN" altLang="en-US" sz="1050" dirty="0">
                <a:cs typeface="+mn-ea"/>
                <a:sym typeface="+mn-lt"/>
              </a:endParaRPr>
            </a:p>
          </p:txBody>
        </p:sp>
        <p:grpSp>
          <p:nvGrpSpPr>
            <p:cNvPr id="79" name="ba3e13bc-cc22-40db-8abb-361298693e2c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  <p:cNvGrpSpPr>
              <a:grpSpLocks noChangeAspect="1"/>
            </p:cNvGrpSpPr>
            <p:nvPr userDrawn="1">
              <p:custDataLst>
                <p:tags r:id="rId2"/>
              </p:custDataLst>
            </p:nvPr>
          </p:nvGrpSpPr>
          <p:grpSpPr>
            <a:xfrm>
              <a:off x="10764993" y="322121"/>
              <a:ext cx="1259367" cy="366473"/>
              <a:chOff x="2866708" y="2481344"/>
              <a:chExt cx="6458593" cy="1879440"/>
            </a:xfrm>
            <a:solidFill>
              <a:schemeClr val="bg1"/>
            </a:solidFill>
          </p:grpSpPr>
          <p:grpSp>
            <p:nvGrpSpPr>
              <p:cNvPr id="80" name="işļïḋé"/>
              <p:cNvGrpSpPr/>
              <p:nvPr/>
            </p:nvGrpSpPr>
            <p:grpSpPr>
              <a:xfrm>
                <a:off x="2866708" y="2604783"/>
                <a:ext cx="1724148" cy="1756001"/>
                <a:chOff x="4810125" y="3095626"/>
                <a:chExt cx="687388" cy="700088"/>
              </a:xfrm>
              <a:grpFill/>
            </p:grpSpPr>
            <p:sp>
              <p:nvSpPr>
                <p:cNvPr id="109" name="îṥḷïḑe"/>
                <p:cNvSpPr/>
                <p:nvPr/>
              </p:nvSpPr>
              <p:spPr bwMode="auto">
                <a:xfrm>
                  <a:off x="4810125" y="3095626"/>
                  <a:ext cx="687388" cy="700088"/>
                </a:xfrm>
                <a:custGeom>
                  <a:avLst/>
                  <a:gdLst>
                    <a:gd name="T0" fmla="*/ 104 w 208"/>
                    <a:gd name="T1" fmla="*/ 207 h 210"/>
                    <a:gd name="T2" fmla="*/ 4 w 208"/>
                    <a:gd name="T3" fmla="*/ 105 h 210"/>
                    <a:gd name="T4" fmla="*/ 104 w 208"/>
                    <a:gd name="T5" fmla="*/ 4 h 210"/>
                    <a:gd name="T6" fmla="*/ 204 w 208"/>
                    <a:gd name="T7" fmla="*/ 105 h 210"/>
                    <a:gd name="T8" fmla="*/ 104 w 208"/>
                    <a:gd name="T9" fmla="*/ 207 h 210"/>
                    <a:gd name="T10" fmla="*/ 104 w 208"/>
                    <a:gd name="T11" fmla="*/ 0 h 210"/>
                    <a:gd name="T12" fmla="*/ 0 w 208"/>
                    <a:gd name="T13" fmla="*/ 105 h 210"/>
                    <a:gd name="T14" fmla="*/ 104 w 208"/>
                    <a:gd name="T15" fmla="*/ 210 h 210"/>
                    <a:gd name="T16" fmla="*/ 208 w 208"/>
                    <a:gd name="T17" fmla="*/ 105 h 210"/>
                    <a:gd name="T18" fmla="*/ 104 w 208"/>
                    <a:gd name="T19" fmla="*/ 0 h 2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08" h="210">
                      <a:moveTo>
                        <a:pt x="104" y="207"/>
                      </a:moveTo>
                      <a:cubicBezTo>
                        <a:pt x="49" y="207"/>
                        <a:pt x="4" y="161"/>
                        <a:pt x="4" y="105"/>
                      </a:cubicBezTo>
                      <a:cubicBezTo>
                        <a:pt x="4" y="49"/>
                        <a:pt x="49" y="4"/>
                        <a:pt x="104" y="4"/>
                      </a:cubicBezTo>
                      <a:cubicBezTo>
                        <a:pt x="159" y="4"/>
                        <a:pt x="204" y="49"/>
                        <a:pt x="204" y="105"/>
                      </a:cubicBezTo>
                      <a:cubicBezTo>
                        <a:pt x="204" y="161"/>
                        <a:pt x="159" y="207"/>
                        <a:pt x="104" y="207"/>
                      </a:cubicBezTo>
                      <a:close/>
                      <a:moveTo>
                        <a:pt x="104" y="0"/>
                      </a:moveTo>
                      <a:cubicBezTo>
                        <a:pt x="47" y="0"/>
                        <a:pt x="0" y="47"/>
                        <a:pt x="0" y="105"/>
                      </a:cubicBezTo>
                      <a:cubicBezTo>
                        <a:pt x="0" y="163"/>
                        <a:pt x="47" y="210"/>
                        <a:pt x="104" y="210"/>
                      </a:cubicBezTo>
                      <a:cubicBezTo>
                        <a:pt x="161" y="210"/>
                        <a:pt x="208" y="163"/>
                        <a:pt x="208" y="105"/>
                      </a:cubicBezTo>
                      <a:cubicBezTo>
                        <a:pt x="208" y="47"/>
                        <a:pt x="161" y="0"/>
                        <a:pt x="10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10" name="îś1îḑê"/>
                <p:cNvSpPr/>
                <p:nvPr/>
              </p:nvSpPr>
              <p:spPr bwMode="auto">
                <a:xfrm>
                  <a:off x="5384800" y="3559176"/>
                  <a:ext cx="46038" cy="30163"/>
                </a:xfrm>
                <a:custGeom>
                  <a:avLst/>
                  <a:gdLst>
                    <a:gd name="T0" fmla="*/ 29 w 29"/>
                    <a:gd name="T1" fmla="*/ 13 h 19"/>
                    <a:gd name="T2" fmla="*/ 27 w 29"/>
                    <a:gd name="T3" fmla="*/ 19 h 19"/>
                    <a:gd name="T4" fmla="*/ 0 w 29"/>
                    <a:gd name="T5" fmla="*/ 6 h 19"/>
                    <a:gd name="T6" fmla="*/ 4 w 29"/>
                    <a:gd name="T7" fmla="*/ 0 h 19"/>
                    <a:gd name="T8" fmla="*/ 29 w 29"/>
                    <a:gd name="T9" fmla="*/ 13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19">
                      <a:moveTo>
                        <a:pt x="29" y="13"/>
                      </a:moveTo>
                      <a:lnTo>
                        <a:pt x="27" y="19"/>
                      </a:lnTo>
                      <a:lnTo>
                        <a:pt x="0" y="6"/>
                      </a:lnTo>
                      <a:lnTo>
                        <a:pt x="4" y="0"/>
                      </a:lnTo>
                      <a:lnTo>
                        <a:pt x="29" y="1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11" name="ïṧ1íḍè"/>
                <p:cNvSpPr/>
                <p:nvPr/>
              </p:nvSpPr>
              <p:spPr bwMode="auto">
                <a:xfrm>
                  <a:off x="5405438" y="3479801"/>
                  <a:ext cx="49213" cy="42863"/>
                </a:xfrm>
                <a:custGeom>
                  <a:avLst/>
                  <a:gdLst>
                    <a:gd name="T0" fmla="*/ 31 w 31"/>
                    <a:gd name="T1" fmla="*/ 14 h 27"/>
                    <a:gd name="T2" fmla="*/ 29 w 31"/>
                    <a:gd name="T3" fmla="*/ 21 h 27"/>
                    <a:gd name="T4" fmla="*/ 19 w 31"/>
                    <a:gd name="T5" fmla="*/ 18 h 27"/>
                    <a:gd name="T6" fmla="*/ 0 w 31"/>
                    <a:gd name="T7" fmla="*/ 27 h 27"/>
                    <a:gd name="T8" fmla="*/ 2 w 31"/>
                    <a:gd name="T9" fmla="*/ 18 h 27"/>
                    <a:gd name="T10" fmla="*/ 14 w 31"/>
                    <a:gd name="T11" fmla="*/ 14 h 27"/>
                    <a:gd name="T12" fmla="*/ 4 w 31"/>
                    <a:gd name="T13" fmla="*/ 6 h 27"/>
                    <a:gd name="T14" fmla="*/ 4 w 31"/>
                    <a:gd name="T15" fmla="*/ 0 h 27"/>
                    <a:gd name="T16" fmla="*/ 19 w 31"/>
                    <a:gd name="T17" fmla="*/ 12 h 27"/>
                    <a:gd name="T18" fmla="*/ 31 w 31"/>
                    <a:gd name="T19" fmla="*/ 14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1" h="27">
                      <a:moveTo>
                        <a:pt x="31" y="14"/>
                      </a:moveTo>
                      <a:lnTo>
                        <a:pt x="29" y="21"/>
                      </a:lnTo>
                      <a:lnTo>
                        <a:pt x="19" y="18"/>
                      </a:lnTo>
                      <a:lnTo>
                        <a:pt x="0" y="27"/>
                      </a:lnTo>
                      <a:lnTo>
                        <a:pt x="2" y="18"/>
                      </a:lnTo>
                      <a:lnTo>
                        <a:pt x="14" y="14"/>
                      </a:lnTo>
                      <a:lnTo>
                        <a:pt x="4" y="6"/>
                      </a:lnTo>
                      <a:lnTo>
                        <a:pt x="4" y="0"/>
                      </a:lnTo>
                      <a:lnTo>
                        <a:pt x="19" y="12"/>
                      </a:lnTo>
                      <a:lnTo>
                        <a:pt x="31" y="1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12" name="íš1íḓè"/>
                <p:cNvSpPr/>
                <p:nvPr/>
              </p:nvSpPr>
              <p:spPr bwMode="auto">
                <a:xfrm>
                  <a:off x="5391150" y="3522663"/>
                  <a:ext cx="50800" cy="36513"/>
                </a:xfrm>
                <a:custGeom>
                  <a:avLst/>
                  <a:gdLst>
                    <a:gd name="T0" fmla="*/ 32 w 32"/>
                    <a:gd name="T1" fmla="*/ 17 h 23"/>
                    <a:gd name="T2" fmla="*/ 32 w 32"/>
                    <a:gd name="T3" fmla="*/ 23 h 23"/>
                    <a:gd name="T4" fmla="*/ 9 w 32"/>
                    <a:gd name="T5" fmla="*/ 15 h 23"/>
                    <a:gd name="T6" fmla="*/ 7 w 32"/>
                    <a:gd name="T7" fmla="*/ 23 h 23"/>
                    <a:gd name="T8" fmla="*/ 0 w 32"/>
                    <a:gd name="T9" fmla="*/ 21 h 23"/>
                    <a:gd name="T10" fmla="*/ 9 w 32"/>
                    <a:gd name="T11" fmla="*/ 0 h 23"/>
                    <a:gd name="T12" fmla="*/ 13 w 32"/>
                    <a:gd name="T13" fmla="*/ 2 h 23"/>
                    <a:gd name="T14" fmla="*/ 11 w 32"/>
                    <a:gd name="T15" fmla="*/ 8 h 23"/>
                    <a:gd name="T16" fmla="*/ 32 w 32"/>
                    <a:gd name="T17" fmla="*/ 17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2" h="23">
                      <a:moveTo>
                        <a:pt x="32" y="17"/>
                      </a:moveTo>
                      <a:lnTo>
                        <a:pt x="32" y="23"/>
                      </a:lnTo>
                      <a:lnTo>
                        <a:pt x="9" y="15"/>
                      </a:lnTo>
                      <a:lnTo>
                        <a:pt x="7" y="23"/>
                      </a:lnTo>
                      <a:lnTo>
                        <a:pt x="0" y="21"/>
                      </a:lnTo>
                      <a:lnTo>
                        <a:pt x="9" y="0"/>
                      </a:lnTo>
                      <a:lnTo>
                        <a:pt x="13" y="2"/>
                      </a:lnTo>
                      <a:lnTo>
                        <a:pt x="11" y="8"/>
                      </a:lnTo>
                      <a:lnTo>
                        <a:pt x="32" y="1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 dirty="0">
                    <a:cs typeface="+mn-ea"/>
                    <a:sym typeface="+mn-lt"/>
                  </a:endParaRPr>
                </a:p>
              </p:txBody>
            </p:sp>
            <p:sp>
              <p:nvSpPr>
                <p:cNvPr id="113" name="îṡḻîḑé"/>
                <p:cNvSpPr/>
                <p:nvPr/>
              </p:nvSpPr>
              <p:spPr bwMode="auto">
                <a:xfrm>
                  <a:off x="5368925" y="3579813"/>
                  <a:ext cx="46038" cy="46038"/>
                </a:xfrm>
                <a:custGeom>
                  <a:avLst/>
                  <a:gdLst>
                    <a:gd name="T0" fmla="*/ 0 w 14"/>
                    <a:gd name="T1" fmla="*/ 6 h 14"/>
                    <a:gd name="T2" fmla="*/ 1 w 14"/>
                    <a:gd name="T3" fmla="*/ 3 h 14"/>
                    <a:gd name="T4" fmla="*/ 4 w 14"/>
                    <a:gd name="T5" fmla="*/ 1 h 14"/>
                    <a:gd name="T6" fmla="*/ 8 w 14"/>
                    <a:gd name="T7" fmla="*/ 1 h 14"/>
                    <a:gd name="T8" fmla="*/ 6 w 14"/>
                    <a:gd name="T9" fmla="*/ 4 h 14"/>
                    <a:gd name="T10" fmla="*/ 5 w 14"/>
                    <a:gd name="T11" fmla="*/ 3 h 14"/>
                    <a:gd name="T12" fmla="*/ 3 w 14"/>
                    <a:gd name="T13" fmla="*/ 5 h 14"/>
                    <a:gd name="T14" fmla="*/ 3 w 14"/>
                    <a:gd name="T15" fmla="*/ 6 h 14"/>
                    <a:gd name="T16" fmla="*/ 3 w 14"/>
                    <a:gd name="T17" fmla="*/ 7 h 14"/>
                    <a:gd name="T18" fmla="*/ 4 w 14"/>
                    <a:gd name="T19" fmla="*/ 7 h 14"/>
                    <a:gd name="T20" fmla="*/ 6 w 14"/>
                    <a:gd name="T21" fmla="*/ 6 h 14"/>
                    <a:gd name="T22" fmla="*/ 9 w 14"/>
                    <a:gd name="T23" fmla="*/ 4 h 14"/>
                    <a:gd name="T24" fmla="*/ 11 w 14"/>
                    <a:gd name="T25" fmla="*/ 3 h 14"/>
                    <a:gd name="T26" fmla="*/ 13 w 14"/>
                    <a:gd name="T27" fmla="*/ 4 h 14"/>
                    <a:gd name="T28" fmla="*/ 14 w 14"/>
                    <a:gd name="T29" fmla="*/ 6 h 14"/>
                    <a:gd name="T30" fmla="*/ 14 w 14"/>
                    <a:gd name="T31" fmla="*/ 8 h 14"/>
                    <a:gd name="T32" fmla="*/ 13 w 14"/>
                    <a:gd name="T33" fmla="*/ 11 h 14"/>
                    <a:gd name="T34" fmla="*/ 10 w 14"/>
                    <a:gd name="T35" fmla="*/ 14 h 14"/>
                    <a:gd name="T36" fmla="*/ 6 w 14"/>
                    <a:gd name="T37" fmla="*/ 13 h 14"/>
                    <a:gd name="T38" fmla="*/ 7 w 14"/>
                    <a:gd name="T39" fmla="*/ 11 h 14"/>
                    <a:gd name="T40" fmla="*/ 10 w 14"/>
                    <a:gd name="T41" fmla="*/ 11 h 14"/>
                    <a:gd name="T42" fmla="*/ 11 w 14"/>
                    <a:gd name="T43" fmla="*/ 10 h 14"/>
                    <a:gd name="T44" fmla="*/ 12 w 14"/>
                    <a:gd name="T45" fmla="*/ 8 h 14"/>
                    <a:gd name="T46" fmla="*/ 11 w 14"/>
                    <a:gd name="T47" fmla="*/ 6 h 14"/>
                    <a:gd name="T48" fmla="*/ 10 w 14"/>
                    <a:gd name="T49" fmla="*/ 6 h 14"/>
                    <a:gd name="T50" fmla="*/ 9 w 14"/>
                    <a:gd name="T51" fmla="*/ 7 h 14"/>
                    <a:gd name="T52" fmla="*/ 7 w 14"/>
                    <a:gd name="T53" fmla="*/ 8 h 14"/>
                    <a:gd name="T54" fmla="*/ 5 w 14"/>
                    <a:gd name="T55" fmla="*/ 10 h 14"/>
                    <a:gd name="T56" fmla="*/ 2 w 14"/>
                    <a:gd name="T57" fmla="*/ 9 h 14"/>
                    <a:gd name="T58" fmla="*/ 0 w 14"/>
                    <a:gd name="T59" fmla="*/ 8 h 14"/>
                    <a:gd name="T60" fmla="*/ 0 w 14"/>
                    <a:gd name="T61" fmla="*/ 6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14" h="14">
                      <a:moveTo>
                        <a:pt x="0" y="6"/>
                      </a:moveTo>
                      <a:cubicBezTo>
                        <a:pt x="0" y="5"/>
                        <a:pt x="1" y="4"/>
                        <a:pt x="1" y="3"/>
                      </a:cubicBezTo>
                      <a:cubicBezTo>
                        <a:pt x="2" y="2"/>
                        <a:pt x="3" y="1"/>
                        <a:pt x="4" y="1"/>
                      </a:cubicBezTo>
                      <a:cubicBezTo>
                        <a:pt x="5" y="0"/>
                        <a:pt x="7" y="1"/>
                        <a:pt x="8" y="1"/>
                      </a:cubicBezTo>
                      <a:cubicBezTo>
                        <a:pt x="6" y="4"/>
                        <a:pt x="6" y="4"/>
                        <a:pt x="6" y="4"/>
                      </a:cubicBezTo>
                      <a:cubicBezTo>
                        <a:pt x="6" y="3"/>
                        <a:pt x="5" y="3"/>
                        <a:pt x="5" y="3"/>
                      </a:cubicBezTo>
                      <a:cubicBezTo>
                        <a:pt x="4" y="4"/>
                        <a:pt x="4" y="4"/>
                        <a:pt x="3" y="5"/>
                      </a:cubicBezTo>
                      <a:cubicBezTo>
                        <a:pt x="3" y="5"/>
                        <a:pt x="2" y="6"/>
                        <a:pt x="3" y="6"/>
                      </a:cubicBezTo>
                      <a:cubicBezTo>
                        <a:pt x="3" y="7"/>
                        <a:pt x="3" y="7"/>
                        <a:pt x="3" y="7"/>
                      </a:cubicBezTo>
                      <a:cubicBezTo>
                        <a:pt x="3" y="7"/>
                        <a:pt x="4" y="7"/>
                        <a:pt x="4" y="7"/>
                      </a:cubicBezTo>
                      <a:cubicBezTo>
                        <a:pt x="4" y="7"/>
                        <a:pt x="5" y="7"/>
                        <a:pt x="6" y="6"/>
                      </a:cubicBezTo>
                      <a:cubicBezTo>
                        <a:pt x="7" y="5"/>
                        <a:pt x="8" y="4"/>
                        <a:pt x="9" y="4"/>
                      </a:cubicBezTo>
                      <a:cubicBezTo>
                        <a:pt x="9" y="4"/>
                        <a:pt x="10" y="3"/>
                        <a:pt x="11" y="3"/>
                      </a:cubicBezTo>
                      <a:cubicBezTo>
                        <a:pt x="11" y="3"/>
                        <a:pt x="12" y="4"/>
                        <a:pt x="13" y="4"/>
                      </a:cubicBezTo>
                      <a:cubicBezTo>
                        <a:pt x="13" y="5"/>
                        <a:pt x="14" y="5"/>
                        <a:pt x="14" y="6"/>
                      </a:cubicBezTo>
                      <a:cubicBezTo>
                        <a:pt x="14" y="7"/>
                        <a:pt x="14" y="7"/>
                        <a:pt x="14" y="8"/>
                      </a:cubicBezTo>
                      <a:cubicBezTo>
                        <a:pt x="14" y="9"/>
                        <a:pt x="14" y="10"/>
                        <a:pt x="13" y="11"/>
                      </a:cubicBezTo>
                      <a:cubicBezTo>
                        <a:pt x="12" y="12"/>
                        <a:pt x="11" y="13"/>
                        <a:pt x="10" y="14"/>
                      </a:cubicBezTo>
                      <a:cubicBezTo>
                        <a:pt x="9" y="14"/>
                        <a:pt x="7" y="14"/>
                        <a:pt x="6" y="13"/>
                      </a:cubicBezTo>
                      <a:cubicBezTo>
                        <a:pt x="7" y="11"/>
                        <a:pt x="7" y="11"/>
                        <a:pt x="7" y="11"/>
                      </a:cubicBezTo>
                      <a:cubicBezTo>
                        <a:pt x="8" y="11"/>
                        <a:pt x="9" y="11"/>
                        <a:pt x="10" y="11"/>
                      </a:cubicBezTo>
                      <a:cubicBezTo>
                        <a:pt x="10" y="11"/>
                        <a:pt x="11" y="10"/>
                        <a:pt x="11" y="10"/>
                      </a:cubicBezTo>
                      <a:cubicBezTo>
                        <a:pt x="12" y="9"/>
                        <a:pt x="12" y="8"/>
                        <a:pt x="12" y="8"/>
                      </a:cubicBezTo>
                      <a:cubicBezTo>
                        <a:pt x="12" y="7"/>
                        <a:pt x="12" y="7"/>
                        <a:pt x="11" y="6"/>
                      </a:cubicBezTo>
                      <a:cubicBezTo>
                        <a:pt x="11" y="6"/>
                        <a:pt x="11" y="6"/>
                        <a:pt x="10" y="6"/>
                      </a:cubicBezTo>
                      <a:cubicBezTo>
                        <a:pt x="10" y="6"/>
                        <a:pt x="10" y="6"/>
                        <a:pt x="9" y="7"/>
                      </a:cubicBezTo>
                      <a:cubicBezTo>
                        <a:pt x="9" y="7"/>
                        <a:pt x="8" y="7"/>
                        <a:pt x="7" y="8"/>
                      </a:cubicBezTo>
                      <a:cubicBezTo>
                        <a:pt x="6" y="9"/>
                        <a:pt x="5" y="10"/>
                        <a:pt x="5" y="10"/>
                      </a:cubicBezTo>
                      <a:cubicBezTo>
                        <a:pt x="4" y="10"/>
                        <a:pt x="3" y="10"/>
                        <a:pt x="2" y="9"/>
                      </a:cubicBezTo>
                      <a:cubicBezTo>
                        <a:pt x="1" y="9"/>
                        <a:pt x="1" y="9"/>
                        <a:pt x="0" y="8"/>
                      </a:cubicBezTo>
                      <a:cubicBezTo>
                        <a:pt x="0" y="7"/>
                        <a:pt x="0" y="7"/>
                        <a:pt x="0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14" name="íSḷiḑé"/>
                <p:cNvSpPr/>
                <p:nvPr/>
              </p:nvSpPr>
              <p:spPr bwMode="auto">
                <a:xfrm>
                  <a:off x="5335588" y="3616326"/>
                  <a:ext cx="60325" cy="52388"/>
                </a:xfrm>
                <a:custGeom>
                  <a:avLst/>
                  <a:gdLst>
                    <a:gd name="T0" fmla="*/ 12 w 18"/>
                    <a:gd name="T1" fmla="*/ 9 h 16"/>
                    <a:gd name="T2" fmla="*/ 10 w 18"/>
                    <a:gd name="T3" fmla="*/ 8 h 16"/>
                    <a:gd name="T4" fmla="*/ 9 w 18"/>
                    <a:gd name="T5" fmla="*/ 9 h 16"/>
                    <a:gd name="T6" fmla="*/ 8 w 18"/>
                    <a:gd name="T7" fmla="*/ 9 h 16"/>
                    <a:gd name="T8" fmla="*/ 8 w 18"/>
                    <a:gd name="T9" fmla="*/ 10 h 16"/>
                    <a:gd name="T10" fmla="*/ 12 w 18"/>
                    <a:gd name="T11" fmla="*/ 14 h 16"/>
                    <a:gd name="T12" fmla="*/ 10 w 18"/>
                    <a:gd name="T13" fmla="*/ 16 h 16"/>
                    <a:gd name="T14" fmla="*/ 0 w 18"/>
                    <a:gd name="T15" fmla="*/ 7 h 16"/>
                    <a:gd name="T16" fmla="*/ 4 w 18"/>
                    <a:gd name="T17" fmla="*/ 2 h 16"/>
                    <a:gd name="T18" fmla="*/ 6 w 18"/>
                    <a:gd name="T19" fmla="*/ 0 h 16"/>
                    <a:gd name="T20" fmla="*/ 8 w 18"/>
                    <a:gd name="T21" fmla="*/ 0 h 16"/>
                    <a:gd name="T22" fmla="*/ 10 w 18"/>
                    <a:gd name="T23" fmla="*/ 1 h 16"/>
                    <a:gd name="T24" fmla="*/ 12 w 18"/>
                    <a:gd name="T25" fmla="*/ 3 h 16"/>
                    <a:gd name="T26" fmla="*/ 11 w 18"/>
                    <a:gd name="T27" fmla="*/ 6 h 16"/>
                    <a:gd name="T28" fmla="*/ 12 w 18"/>
                    <a:gd name="T29" fmla="*/ 6 h 16"/>
                    <a:gd name="T30" fmla="*/ 15 w 18"/>
                    <a:gd name="T31" fmla="*/ 6 h 16"/>
                    <a:gd name="T32" fmla="*/ 18 w 18"/>
                    <a:gd name="T33" fmla="*/ 7 h 16"/>
                    <a:gd name="T34" fmla="*/ 16 w 18"/>
                    <a:gd name="T35" fmla="*/ 9 h 16"/>
                    <a:gd name="T36" fmla="*/ 12 w 18"/>
                    <a:gd name="T37" fmla="*/ 9 h 16"/>
                    <a:gd name="T38" fmla="*/ 9 w 18"/>
                    <a:gd name="T39" fmla="*/ 5 h 16"/>
                    <a:gd name="T40" fmla="*/ 9 w 18"/>
                    <a:gd name="T41" fmla="*/ 4 h 16"/>
                    <a:gd name="T42" fmla="*/ 8 w 18"/>
                    <a:gd name="T43" fmla="*/ 3 h 16"/>
                    <a:gd name="T44" fmla="*/ 7 w 18"/>
                    <a:gd name="T45" fmla="*/ 3 h 16"/>
                    <a:gd name="T46" fmla="*/ 6 w 18"/>
                    <a:gd name="T47" fmla="*/ 3 h 16"/>
                    <a:gd name="T48" fmla="*/ 5 w 18"/>
                    <a:gd name="T49" fmla="*/ 5 h 16"/>
                    <a:gd name="T50" fmla="*/ 3 w 18"/>
                    <a:gd name="T51" fmla="*/ 6 h 16"/>
                    <a:gd name="T52" fmla="*/ 6 w 18"/>
                    <a:gd name="T53" fmla="*/ 8 h 16"/>
                    <a:gd name="T54" fmla="*/ 7 w 18"/>
                    <a:gd name="T55" fmla="*/ 7 h 16"/>
                    <a:gd name="T56" fmla="*/ 9 w 18"/>
                    <a:gd name="T57" fmla="*/ 5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18" h="16">
                      <a:moveTo>
                        <a:pt x="12" y="9"/>
                      </a:moveTo>
                      <a:cubicBezTo>
                        <a:pt x="11" y="8"/>
                        <a:pt x="10" y="8"/>
                        <a:pt x="10" y="8"/>
                      </a:cubicBezTo>
                      <a:cubicBezTo>
                        <a:pt x="10" y="8"/>
                        <a:pt x="9" y="8"/>
                        <a:pt x="9" y="9"/>
                      </a:cubicBezTo>
                      <a:cubicBezTo>
                        <a:pt x="9" y="9"/>
                        <a:pt x="8" y="9"/>
                        <a:pt x="8" y="9"/>
                      </a:cubicBezTo>
                      <a:cubicBezTo>
                        <a:pt x="8" y="10"/>
                        <a:pt x="8" y="10"/>
                        <a:pt x="8" y="10"/>
                      </a:cubicBezTo>
                      <a:cubicBezTo>
                        <a:pt x="12" y="14"/>
                        <a:pt x="12" y="14"/>
                        <a:pt x="12" y="14"/>
                      </a:cubicBezTo>
                      <a:cubicBezTo>
                        <a:pt x="10" y="16"/>
                        <a:pt x="10" y="16"/>
                        <a:pt x="10" y="16"/>
                      </a:cubicBezTo>
                      <a:cubicBezTo>
                        <a:pt x="0" y="7"/>
                        <a:pt x="0" y="7"/>
                        <a:pt x="0" y="7"/>
                      </a:cubicBezTo>
                      <a:cubicBezTo>
                        <a:pt x="4" y="2"/>
                        <a:pt x="4" y="2"/>
                        <a:pt x="4" y="2"/>
                      </a:cubicBezTo>
                      <a:cubicBezTo>
                        <a:pt x="5" y="1"/>
                        <a:pt x="6" y="1"/>
                        <a:pt x="6" y="0"/>
                      </a:cubicBezTo>
                      <a:cubicBezTo>
                        <a:pt x="7" y="0"/>
                        <a:pt x="8" y="0"/>
                        <a:pt x="8" y="0"/>
                      </a:cubicBezTo>
                      <a:cubicBezTo>
                        <a:pt x="9" y="0"/>
                        <a:pt x="10" y="1"/>
                        <a:pt x="10" y="1"/>
                      </a:cubicBezTo>
                      <a:cubicBezTo>
                        <a:pt x="11" y="2"/>
                        <a:pt x="11" y="3"/>
                        <a:pt x="12" y="3"/>
                      </a:cubicBezTo>
                      <a:cubicBezTo>
                        <a:pt x="12" y="4"/>
                        <a:pt x="11" y="5"/>
                        <a:pt x="11" y="6"/>
                      </a:cubicBezTo>
                      <a:cubicBezTo>
                        <a:pt x="11" y="6"/>
                        <a:pt x="12" y="6"/>
                        <a:pt x="12" y="6"/>
                      </a:cubicBezTo>
                      <a:cubicBezTo>
                        <a:pt x="13" y="6"/>
                        <a:pt x="14" y="6"/>
                        <a:pt x="15" y="6"/>
                      </a:cubicBezTo>
                      <a:cubicBezTo>
                        <a:pt x="18" y="7"/>
                        <a:pt x="18" y="7"/>
                        <a:pt x="18" y="7"/>
                      </a:cubicBezTo>
                      <a:cubicBezTo>
                        <a:pt x="16" y="9"/>
                        <a:pt x="16" y="9"/>
                        <a:pt x="16" y="9"/>
                      </a:cubicBezTo>
                      <a:cubicBezTo>
                        <a:pt x="12" y="9"/>
                        <a:pt x="12" y="9"/>
                        <a:pt x="12" y="9"/>
                      </a:cubicBezTo>
                      <a:close/>
                      <a:moveTo>
                        <a:pt x="9" y="5"/>
                      </a:moveTo>
                      <a:cubicBezTo>
                        <a:pt x="9" y="5"/>
                        <a:pt x="9" y="4"/>
                        <a:pt x="9" y="4"/>
                      </a:cubicBezTo>
                      <a:cubicBezTo>
                        <a:pt x="9" y="4"/>
                        <a:pt x="9" y="4"/>
                        <a:pt x="8" y="3"/>
                      </a:cubicBezTo>
                      <a:cubicBezTo>
                        <a:pt x="8" y="3"/>
                        <a:pt x="8" y="3"/>
                        <a:pt x="7" y="3"/>
                      </a:cubicBezTo>
                      <a:cubicBezTo>
                        <a:pt x="7" y="3"/>
                        <a:pt x="7" y="3"/>
                        <a:pt x="6" y="3"/>
                      </a:cubicBezTo>
                      <a:cubicBezTo>
                        <a:pt x="6" y="3"/>
                        <a:pt x="6" y="4"/>
                        <a:pt x="5" y="5"/>
                      </a:cubicBezTo>
                      <a:cubicBezTo>
                        <a:pt x="3" y="6"/>
                        <a:pt x="3" y="6"/>
                        <a:pt x="3" y="6"/>
                      </a:cubicBezTo>
                      <a:cubicBezTo>
                        <a:pt x="6" y="8"/>
                        <a:pt x="6" y="8"/>
                        <a:pt x="6" y="8"/>
                      </a:cubicBezTo>
                      <a:cubicBezTo>
                        <a:pt x="7" y="7"/>
                        <a:pt x="7" y="7"/>
                        <a:pt x="7" y="7"/>
                      </a:cubicBezTo>
                      <a:cubicBezTo>
                        <a:pt x="8" y="6"/>
                        <a:pt x="9" y="5"/>
                        <a:pt x="9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15" name="iṩ1ïḋè"/>
                <p:cNvSpPr/>
                <p:nvPr/>
              </p:nvSpPr>
              <p:spPr bwMode="auto">
                <a:xfrm>
                  <a:off x="5302250" y="3641726"/>
                  <a:ext cx="57150" cy="57150"/>
                </a:xfrm>
                <a:custGeom>
                  <a:avLst/>
                  <a:gdLst>
                    <a:gd name="T0" fmla="*/ 19 w 36"/>
                    <a:gd name="T1" fmla="*/ 36 h 36"/>
                    <a:gd name="T2" fmla="*/ 0 w 36"/>
                    <a:gd name="T3" fmla="*/ 15 h 36"/>
                    <a:gd name="T4" fmla="*/ 17 w 36"/>
                    <a:gd name="T5" fmla="*/ 0 h 36"/>
                    <a:gd name="T6" fmla="*/ 19 w 36"/>
                    <a:gd name="T7" fmla="*/ 5 h 36"/>
                    <a:gd name="T8" fmla="*/ 9 w 36"/>
                    <a:gd name="T9" fmla="*/ 15 h 36"/>
                    <a:gd name="T10" fmla="*/ 13 w 36"/>
                    <a:gd name="T11" fmla="*/ 19 h 36"/>
                    <a:gd name="T12" fmla="*/ 23 w 36"/>
                    <a:gd name="T13" fmla="*/ 11 h 36"/>
                    <a:gd name="T14" fmla="*/ 25 w 36"/>
                    <a:gd name="T15" fmla="*/ 15 h 36"/>
                    <a:gd name="T16" fmla="*/ 15 w 36"/>
                    <a:gd name="T17" fmla="*/ 24 h 36"/>
                    <a:gd name="T18" fmla="*/ 19 w 36"/>
                    <a:gd name="T19" fmla="*/ 30 h 36"/>
                    <a:gd name="T20" fmla="*/ 31 w 36"/>
                    <a:gd name="T21" fmla="*/ 19 h 36"/>
                    <a:gd name="T22" fmla="*/ 36 w 36"/>
                    <a:gd name="T23" fmla="*/ 24 h 36"/>
                    <a:gd name="T24" fmla="*/ 19 w 36"/>
                    <a:gd name="T25" fmla="*/ 36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6" h="36">
                      <a:moveTo>
                        <a:pt x="19" y="36"/>
                      </a:moveTo>
                      <a:lnTo>
                        <a:pt x="0" y="15"/>
                      </a:lnTo>
                      <a:lnTo>
                        <a:pt x="17" y="0"/>
                      </a:lnTo>
                      <a:lnTo>
                        <a:pt x="19" y="5"/>
                      </a:lnTo>
                      <a:lnTo>
                        <a:pt x="9" y="15"/>
                      </a:lnTo>
                      <a:lnTo>
                        <a:pt x="13" y="19"/>
                      </a:lnTo>
                      <a:lnTo>
                        <a:pt x="23" y="11"/>
                      </a:lnTo>
                      <a:lnTo>
                        <a:pt x="25" y="15"/>
                      </a:lnTo>
                      <a:lnTo>
                        <a:pt x="15" y="24"/>
                      </a:lnTo>
                      <a:lnTo>
                        <a:pt x="19" y="30"/>
                      </a:lnTo>
                      <a:lnTo>
                        <a:pt x="31" y="19"/>
                      </a:lnTo>
                      <a:lnTo>
                        <a:pt x="36" y="24"/>
                      </a:lnTo>
                      <a:lnTo>
                        <a:pt x="19" y="3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16" name="i$ḻíḋê"/>
                <p:cNvSpPr/>
                <p:nvPr/>
              </p:nvSpPr>
              <p:spPr bwMode="auto">
                <a:xfrm>
                  <a:off x="5262563" y="3665538"/>
                  <a:ext cx="46038" cy="53975"/>
                </a:xfrm>
                <a:custGeom>
                  <a:avLst/>
                  <a:gdLst>
                    <a:gd name="T0" fmla="*/ 23 w 29"/>
                    <a:gd name="T1" fmla="*/ 0 h 34"/>
                    <a:gd name="T2" fmla="*/ 29 w 29"/>
                    <a:gd name="T3" fmla="*/ 30 h 34"/>
                    <a:gd name="T4" fmla="*/ 23 w 29"/>
                    <a:gd name="T5" fmla="*/ 34 h 34"/>
                    <a:gd name="T6" fmla="*/ 0 w 29"/>
                    <a:gd name="T7" fmla="*/ 15 h 34"/>
                    <a:gd name="T8" fmla="*/ 7 w 29"/>
                    <a:gd name="T9" fmla="*/ 11 h 34"/>
                    <a:gd name="T10" fmla="*/ 23 w 29"/>
                    <a:gd name="T11" fmla="*/ 25 h 34"/>
                    <a:gd name="T12" fmla="*/ 19 w 29"/>
                    <a:gd name="T13" fmla="*/ 4 h 34"/>
                    <a:gd name="T14" fmla="*/ 23 w 29"/>
                    <a:gd name="T15" fmla="*/ 0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9" h="34">
                      <a:moveTo>
                        <a:pt x="23" y="0"/>
                      </a:moveTo>
                      <a:lnTo>
                        <a:pt x="29" y="30"/>
                      </a:lnTo>
                      <a:lnTo>
                        <a:pt x="23" y="34"/>
                      </a:lnTo>
                      <a:lnTo>
                        <a:pt x="0" y="15"/>
                      </a:lnTo>
                      <a:lnTo>
                        <a:pt x="7" y="11"/>
                      </a:lnTo>
                      <a:lnTo>
                        <a:pt x="23" y="25"/>
                      </a:lnTo>
                      <a:lnTo>
                        <a:pt x="19" y="4"/>
                      </a:lnTo>
                      <a:lnTo>
                        <a:pt x="2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17" name="íşḷíḑe"/>
                <p:cNvSpPr/>
                <p:nvPr/>
              </p:nvSpPr>
              <p:spPr bwMode="auto">
                <a:xfrm>
                  <a:off x="5249863" y="3689351"/>
                  <a:ext cx="26988" cy="42863"/>
                </a:xfrm>
                <a:custGeom>
                  <a:avLst/>
                  <a:gdLst>
                    <a:gd name="T0" fmla="*/ 17 w 17"/>
                    <a:gd name="T1" fmla="*/ 25 h 27"/>
                    <a:gd name="T2" fmla="*/ 12 w 17"/>
                    <a:gd name="T3" fmla="*/ 27 h 27"/>
                    <a:gd name="T4" fmla="*/ 0 w 17"/>
                    <a:gd name="T5" fmla="*/ 2 h 27"/>
                    <a:gd name="T6" fmla="*/ 6 w 17"/>
                    <a:gd name="T7" fmla="*/ 0 h 27"/>
                    <a:gd name="T8" fmla="*/ 17 w 17"/>
                    <a:gd name="T9" fmla="*/ 25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27">
                      <a:moveTo>
                        <a:pt x="17" y="25"/>
                      </a:moveTo>
                      <a:lnTo>
                        <a:pt x="12" y="27"/>
                      </a:lnTo>
                      <a:lnTo>
                        <a:pt x="0" y="2"/>
                      </a:lnTo>
                      <a:lnTo>
                        <a:pt x="6" y="0"/>
                      </a:lnTo>
                      <a:lnTo>
                        <a:pt x="17" y="2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18" name="îṡḷiḋe"/>
                <p:cNvSpPr/>
                <p:nvPr/>
              </p:nvSpPr>
              <p:spPr bwMode="auto">
                <a:xfrm>
                  <a:off x="5207000" y="3695701"/>
                  <a:ext cx="46038" cy="53975"/>
                </a:xfrm>
                <a:custGeom>
                  <a:avLst/>
                  <a:gdLst>
                    <a:gd name="T0" fmla="*/ 23 w 29"/>
                    <a:gd name="T1" fmla="*/ 0 h 34"/>
                    <a:gd name="T2" fmla="*/ 29 w 29"/>
                    <a:gd name="T3" fmla="*/ 27 h 34"/>
                    <a:gd name="T4" fmla="*/ 25 w 29"/>
                    <a:gd name="T5" fmla="*/ 29 h 34"/>
                    <a:gd name="T6" fmla="*/ 8 w 29"/>
                    <a:gd name="T7" fmla="*/ 15 h 34"/>
                    <a:gd name="T8" fmla="*/ 12 w 29"/>
                    <a:gd name="T9" fmla="*/ 32 h 34"/>
                    <a:gd name="T10" fmla="*/ 8 w 29"/>
                    <a:gd name="T11" fmla="*/ 34 h 34"/>
                    <a:gd name="T12" fmla="*/ 0 w 29"/>
                    <a:gd name="T13" fmla="*/ 6 h 34"/>
                    <a:gd name="T14" fmla="*/ 6 w 29"/>
                    <a:gd name="T15" fmla="*/ 4 h 34"/>
                    <a:gd name="T16" fmla="*/ 23 w 29"/>
                    <a:gd name="T17" fmla="*/ 19 h 34"/>
                    <a:gd name="T18" fmla="*/ 17 w 29"/>
                    <a:gd name="T19" fmla="*/ 2 h 34"/>
                    <a:gd name="T20" fmla="*/ 23 w 29"/>
                    <a:gd name="T21" fmla="*/ 0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9" h="34">
                      <a:moveTo>
                        <a:pt x="23" y="0"/>
                      </a:moveTo>
                      <a:lnTo>
                        <a:pt x="29" y="27"/>
                      </a:lnTo>
                      <a:lnTo>
                        <a:pt x="25" y="29"/>
                      </a:lnTo>
                      <a:lnTo>
                        <a:pt x="8" y="15"/>
                      </a:lnTo>
                      <a:lnTo>
                        <a:pt x="12" y="32"/>
                      </a:lnTo>
                      <a:lnTo>
                        <a:pt x="8" y="34"/>
                      </a:lnTo>
                      <a:lnTo>
                        <a:pt x="0" y="6"/>
                      </a:lnTo>
                      <a:lnTo>
                        <a:pt x="6" y="4"/>
                      </a:lnTo>
                      <a:lnTo>
                        <a:pt x="23" y="19"/>
                      </a:lnTo>
                      <a:lnTo>
                        <a:pt x="17" y="2"/>
                      </a:lnTo>
                      <a:lnTo>
                        <a:pt x="2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19" name="iSḷîḋè"/>
                <p:cNvSpPr/>
                <p:nvPr/>
              </p:nvSpPr>
              <p:spPr bwMode="auto">
                <a:xfrm>
                  <a:off x="5164138" y="3705226"/>
                  <a:ext cx="36513" cy="50800"/>
                </a:xfrm>
                <a:custGeom>
                  <a:avLst/>
                  <a:gdLst>
                    <a:gd name="T0" fmla="*/ 9 w 11"/>
                    <a:gd name="T1" fmla="*/ 8 h 15"/>
                    <a:gd name="T2" fmla="*/ 8 w 11"/>
                    <a:gd name="T3" fmla="*/ 1 h 15"/>
                    <a:gd name="T4" fmla="*/ 11 w 11"/>
                    <a:gd name="T5" fmla="*/ 0 h 15"/>
                    <a:gd name="T6" fmla="*/ 11 w 11"/>
                    <a:gd name="T7" fmla="*/ 7 h 15"/>
                    <a:gd name="T8" fmla="*/ 11 w 11"/>
                    <a:gd name="T9" fmla="*/ 11 h 15"/>
                    <a:gd name="T10" fmla="*/ 11 w 11"/>
                    <a:gd name="T11" fmla="*/ 13 h 15"/>
                    <a:gd name="T12" fmla="*/ 9 w 11"/>
                    <a:gd name="T13" fmla="*/ 14 h 15"/>
                    <a:gd name="T14" fmla="*/ 7 w 11"/>
                    <a:gd name="T15" fmla="*/ 14 h 15"/>
                    <a:gd name="T16" fmla="*/ 4 w 11"/>
                    <a:gd name="T17" fmla="*/ 14 h 15"/>
                    <a:gd name="T18" fmla="*/ 2 w 11"/>
                    <a:gd name="T19" fmla="*/ 13 h 15"/>
                    <a:gd name="T20" fmla="*/ 1 w 11"/>
                    <a:gd name="T21" fmla="*/ 12 h 15"/>
                    <a:gd name="T22" fmla="*/ 1 w 11"/>
                    <a:gd name="T23" fmla="*/ 8 h 15"/>
                    <a:gd name="T24" fmla="*/ 0 w 11"/>
                    <a:gd name="T25" fmla="*/ 1 h 15"/>
                    <a:gd name="T26" fmla="*/ 3 w 11"/>
                    <a:gd name="T27" fmla="*/ 1 h 15"/>
                    <a:gd name="T28" fmla="*/ 3 w 11"/>
                    <a:gd name="T29" fmla="*/ 8 h 15"/>
                    <a:gd name="T30" fmla="*/ 4 w 11"/>
                    <a:gd name="T31" fmla="*/ 11 h 15"/>
                    <a:gd name="T32" fmla="*/ 4 w 11"/>
                    <a:gd name="T33" fmla="*/ 12 h 15"/>
                    <a:gd name="T34" fmla="*/ 6 w 11"/>
                    <a:gd name="T35" fmla="*/ 12 h 15"/>
                    <a:gd name="T36" fmla="*/ 8 w 11"/>
                    <a:gd name="T37" fmla="*/ 12 h 15"/>
                    <a:gd name="T38" fmla="*/ 9 w 11"/>
                    <a:gd name="T39" fmla="*/ 10 h 15"/>
                    <a:gd name="T40" fmla="*/ 9 w 11"/>
                    <a:gd name="T41" fmla="*/ 8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1" h="15">
                      <a:moveTo>
                        <a:pt x="9" y="8"/>
                      </a:moveTo>
                      <a:cubicBezTo>
                        <a:pt x="8" y="1"/>
                        <a:pt x="8" y="1"/>
                        <a:pt x="8" y="1"/>
                      </a:cubicBezTo>
                      <a:cubicBezTo>
                        <a:pt x="11" y="0"/>
                        <a:pt x="11" y="0"/>
                        <a:pt x="11" y="0"/>
                      </a:cubicBezTo>
                      <a:cubicBezTo>
                        <a:pt x="11" y="7"/>
                        <a:pt x="11" y="7"/>
                        <a:pt x="11" y="7"/>
                      </a:cubicBezTo>
                      <a:cubicBezTo>
                        <a:pt x="11" y="9"/>
                        <a:pt x="11" y="10"/>
                        <a:pt x="11" y="11"/>
                      </a:cubicBezTo>
                      <a:cubicBezTo>
                        <a:pt x="11" y="12"/>
                        <a:pt x="11" y="12"/>
                        <a:pt x="11" y="13"/>
                      </a:cubicBezTo>
                      <a:cubicBezTo>
                        <a:pt x="10" y="13"/>
                        <a:pt x="10" y="14"/>
                        <a:pt x="9" y="14"/>
                      </a:cubicBezTo>
                      <a:cubicBezTo>
                        <a:pt x="9" y="14"/>
                        <a:pt x="8" y="14"/>
                        <a:pt x="7" y="14"/>
                      </a:cubicBezTo>
                      <a:cubicBezTo>
                        <a:pt x="5" y="15"/>
                        <a:pt x="4" y="15"/>
                        <a:pt x="4" y="14"/>
                      </a:cubicBezTo>
                      <a:cubicBezTo>
                        <a:pt x="3" y="14"/>
                        <a:pt x="2" y="14"/>
                        <a:pt x="2" y="13"/>
                      </a:cubicBezTo>
                      <a:cubicBezTo>
                        <a:pt x="2" y="13"/>
                        <a:pt x="1" y="12"/>
                        <a:pt x="1" y="12"/>
                      </a:cubicBezTo>
                      <a:cubicBezTo>
                        <a:pt x="1" y="11"/>
                        <a:pt x="1" y="10"/>
                        <a:pt x="1" y="8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3" y="1"/>
                        <a:pt x="3" y="1"/>
                        <a:pt x="3" y="1"/>
                      </a:cubicBezTo>
                      <a:cubicBezTo>
                        <a:pt x="3" y="8"/>
                        <a:pt x="3" y="8"/>
                        <a:pt x="3" y="8"/>
                      </a:cubicBezTo>
                      <a:cubicBezTo>
                        <a:pt x="3" y="9"/>
                        <a:pt x="3" y="10"/>
                        <a:pt x="4" y="11"/>
                      </a:cubicBezTo>
                      <a:cubicBezTo>
                        <a:pt x="4" y="11"/>
                        <a:pt x="4" y="12"/>
                        <a:pt x="4" y="12"/>
                      </a:cubicBezTo>
                      <a:cubicBezTo>
                        <a:pt x="5" y="12"/>
                        <a:pt x="6" y="12"/>
                        <a:pt x="6" y="12"/>
                      </a:cubicBezTo>
                      <a:cubicBezTo>
                        <a:pt x="7" y="12"/>
                        <a:pt x="8" y="12"/>
                        <a:pt x="8" y="12"/>
                      </a:cubicBezTo>
                      <a:cubicBezTo>
                        <a:pt x="8" y="11"/>
                        <a:pt x="9" y="11"/>
                        <a:pt x="9" y="10"/>
                      </a:cubicBezTo>
                      <a:cubicBezTo>
                        <a:pt x="9" y="10"/>
                        <a:pt x="9" y="9"/>
                        <a:pt x="9" y="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20" name="iŝlíḋê"/>
                <p:cNvSpPr/>
                <p:nvPr/>
              </p:nvSpPr>
              <p:spPr bwMode="auto">
                <a:xfrm>
                  <a:off x="5091113" y="3705226"/>
                  <a:ext cx="42863" cy="47625"/>
                </a:xfrm>
                <a:custGeom>
                  <a:avLst/>
                  <a:gdLst>
                    <a:gd name="T0" fmla="*/ 9 w 13"/>
                    <a:gd name="T1" fmla="*/ 11 h 14"/>
                    <a:gd name="T2" fmla="*/ 10 w 13"/>
                    <a:gd name="T3" fmla="*/ 9 h 14"/>
                    <a:gd name="T4" fmla="*/ 7 w 13"/>
                    <a:gd name="T5" fmla="*/ 9 h 14"/>
                    <a:gd name="T6" fmla="*/ 7 w 13"/>
                    <a:gd name="T7" fmla="*/ 6 h 14"/>
                    <a:gd name="T8" fmla="*/ 13 w 13"/>
                    <a:gd name="T9" fmla="*/ 7 h 14"/>
                    <a:gd name="T10" fmla="*/ 12 w 13"/>
                    <a:gd name="T11" fmla="*/ 13 h 14"/>
                    <a:gd name="T12" fmla="*/ 9 w 13"/>
                    <a:gd name="T13" fmla="*/ 14 h 14"/>
                    <a:gd name="T14" fmla="*/ 6 w 13"/>
                    <a:gd name="T15" fmla="*/ 14 h 14"/>
                    <a:gd name="T16" fmla="*/ 2 w 13"/>
                    <a:gd name="T17" fmla="*/ 12 h 14"/>
                    <a:gd name="T18" fmla="*/ 0 w 13"/>
                    <a:gd name="T19" fmla="*/ 9 h 14"/>
                    <a:gd name="T20" fmla="*/ 0 w 13"/>
                    <a:gd name="T21" fmla="*/ 6 h 14"/>
                    <a:gd name="T22" fmla="*/ 2 w 13"/>
                    <a:gd name="T23" fmla="*/ 2 h 14"/>
                    <a:gd name="T24" fmla="*/ 5 w 13"/>
                    <a:gd name="T25" fmla="*/ 0 h 14"/>
                    <a:gd name="T26" fmla="*/ 8 w 13"/>
                    <a:gd name="T27" fmla="*/ 0 h 14"/>
                    <a:gd name="T28" fmla="*/ 12 w 13"/>
                    <a:gd name="T29" fmla="*/ 2 h 14"/>
                    <a:gd name="T30" fmla="*/ 13 w 13"/>
                    <a:gd name="T31" fmla="*/ 5 h 14"/>
                    <a:gd name="T32" fmla="*/ 10 w 13"/>
                    <a:gd name="T33" fmla="*/ 5 h 14"/>
                    <a:gd name="T34" fmla="*/ 9 w 13"/>
                    <a:gd name="T35" fmla="*/ 3 h 14"/>
                    <a:gd name="T36" fmla="*/ 8 w 13"/>
                    <a:gd name="T37" fmla="*/ 2 h 14"/>
                    <a:gd name="T38" fmla="*/ 5 w 13"/>
                    <a:gd name="T39" fmla="*/ 3 h 14"/>
                    <a:gd name="T40" fmla="*/ 3 w 13"/>
                    <a:gd name="T41" fmla="*/ 6 h 14"/>
                    <a:gd name="T42" fmla="*/ 4 w 13"/>
                    <a:gd name="T43" fmla="*/ 10 h 14"/>
                    <a:gd name="T44" fmla="*/ 6 w 13"/>
                    <a:gd name="T45" fmla="*/ 11 h 14"/>
                    <a:gd name="T46" fmla="*/ 8 w 13"/>
                    <a:gd name="T47" fmla="*/ 11 h 14"/>
                    <a:gd name="T48" fmla="*/ 9 w 13"/>
                    <a:gd name="T49" fmla="*/ 11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13" h="14">
                      <a:moveTo>
                        <a:pt x="9" y="11"/>
                      </a:moveTo>
                      <a:cubicBezTo>
                        <a:pt x="10" y="9"/>
                        <a:pt x="10" y="9"/>
                        <a:pt x="10" y="9"/>
                      </a:cubicBezTo>
                      <a:cubicBezTo>
                        <a:pt x="7" y="9"/>
                        <a:pt x="7" y="9"/>
                        <a:pt x="7" y="9"/>
                      </a:cubicBezTo>
                      <a:cubicBezTo>
                        <a:pt x="7" y="6"/>
                        <a:pt x="7" y="6"/>
                        <a:pt x="7" y="6"/>
                      </a:cubicBezTo>
                      <a:cubicBezTo>
                        <a:pt x="13" y="7"/>
                        <a:pt x="13" y="7"/>
                        <a:pt x="13" y="7"/>
                      </a:cubicBezTo>
                      <a:cubicBezTo>
                        <a:pt x="12" y="13"/>
                        <a:pt x="12" y="13"/>
                        <a:pt x="12" y="13"/>
                      </a:cubicBezTo>
                      <a:cubicBezTo>
                        <a:pt x="11" y="13"/>
                        <a:pt x="10" y="13"/>
                        <a:pt x="9" y="14"/>
                      </a:cubicBezTo>
                      <a:cubicBezTo>
                        <a:pt x="8" y="14"/>
                        <a:pt x="7" y="14"/>
                        <a:pt x="6" y="14"/>
                      </a:cubicBezTo>
                      <a:cubicBezTo>
                        <a:pt x="5" y="14"/>
                        <a:pt x="3" y="13"/>
                        <a:pt x="2" y="12"/>
                      </a:cubicBezTo>
                      <a:cubicBezTo>
                        <a:pt x="1" y="12"/>
                        <a:pt x="1" y="11"/>
                        <a:pt x="0" y="9"/>
                      </a:cubicBezTo>
                      <a:cubicBezTo>
                        <a:pt x="0" y="8"/>
                        <a:pt x="0" y="7"/>
                        <a:pt x="0" y="6"/>
                      </a:cubicBezTo>
                      <a:cubicBezTo>
                        <a:pt x="0" y="4"/>
                        <a:pt x="1" y="3"/>
                        <a:pt x="2" y="2"/>
                      </a:cubicBezTo>
                      <a:cubicBezTo>
                        <a:pt x="2" y="1"/>
                        <a:pt x="3" y="1"/>
                        <a:pt x="5" y="0"/>
                      </a:cubicBezTo>
                      <a:cubicBezTo>
                        <a:pt x="6" y="0"/>
                        <a:pt x="7" y="0"/>
                        <a:pt x="8" y="0"/>
                      </a:cubicBezTo>
                      <a:cubicBezTo>
                        <a:pt x="10" y="0"/>
                        <a:pt x="11" y="1"/>
                        <a:pt x="12" y="2"/>
                      </a:cubicBezTo>
                      <a:cubicBezTo>
                        <a:pt x="13" y="2"/>
                        <a:pt x="13" y="3"/>
                        <a:pt x="13" y="5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0" y="4"/>
                        <a:pt x="10" y="4"/>
                        <a:pt x="9" y="3"/>
                      </a:cubicBezTo>
                      <a:cubicBezTo>
                        <a:pt x="9" y="3"/>
                        <a:pt x="8" y="2"/>
                        <a:pt x="8" y="2"/>
                      </a:cubicBezTo>
                      <a:cubicBezTo>
                        <a:pt x="6" y="2"/>
                        <a:pt x="5" y="2"/>
                        <a:pt x="5" y="3"/>
                      </a:cubicBezTo>
                      <a:cubicBezTo>
                        <a:pt x="4" y="4"/>
                        <a:pt x="3" y="5"/>
                        <a:pt x="3" y="6"/>
                      </a:cubicBezTo>
                      <a:cubicBezTo>
                        <a:pt x="3" y="8"/>
                        <a:pt x="3" y="9"/>
                        <a:pt x="4" y="10"/>
                      </a:cubicBezTo>
                      <a:cubicBezTo>
                        <a:pt x="4" y="11"/>
                        <a:pt x="5" y="11"/>
                        <a:pt x="6" y="11"/>
                      </a:cubicBezTo>
                      <a:cubicBezTo>
                        <a:pt x="7" y="12"/>
                        <a:pt x="7" y="12"/>
                        <a:pt x="8" y="11"/>
                      </a:cubicBezTo>
                      <a:cubicBezTo>
                        <a:pt x="9" y="11"/>
                        <a:pt x="9" y="11"/>
                        <a:pt x="9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21" name="íṥḷïdé"/>
                <p:cNvSpPr/>
                <p:nvPr/>
              </p:nvSpPr>
              <p:spPr bwMode="auto">
                <a:xfrm>
                  <a:off x="5038725" y="3689351"/>
                  <a:ext cx="49213" cy="52388"/>
                </a:xfrm>
                <a:custGeom>
                  <a:avLst/>
                  <a:gdLst>
                    <a:gd name="T0" fmla="*/ 21 w 31"/>
                    <a:gd name="T1" fmla="*/ 23 h 33"/>
                    <a:gd name="T2" fmla="*/ 27 w 31"/>
                    <a:gd name="T3" fmla="*/ 6 h 33"/>
                    <a:gd name="T4" fmla="*/ 31 w 31"/>
                    <a:gd name="T5" fmla="*/ 8 h 33"/>
                    <a:gd name="T6" fmla="*/ 23 w 31"/>
                    <a:gd name="T7" fmla="*/ 33 h 33"/>
                    <a:gd name="T8" fmla="*/ 16 w 31"/>
                    <a:gd name="T9" fmla="*/ 31 h 33"/>
                    <a:gd name="T10" fmla="*/ 12 w 31"/>
                    <a:gd name="T11" fmla="*/ 10 h 33"/>
                    <a:gd name="T12" fmla="*/ 6 w 31"/>
                    <a:gd name="T13" fmla="*/ 29 h 33"/>
                    <a:gd name="T14" fmla="*/ 0 w 31"/>
                    <a:gd name="T15" fmla="*/ 27 h 33"/>
                    <a:gd name="T16" fmla="*/ 10 w 31"/>
                    <a:gd name="T17" fmla="*/ 0 h 33"/>
                    <a:gd name="T18" fmla="*/ 14 w 31"/>
                    <a:gd name="T19" fmla="*/ 2 h 33"/>
                    <a:gd name="T20" fmla="*/ 21 w 31"/>
                    <a:gd name="T21" fmla="*/ 23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31" h="33">
                      <a:moveTo>
                        <a:pt x="21" y="23"/>
                      </a:moveTo>
                      <a:lnTo>
                        <a:pt x="27" y="6"/>
                      </a:lnTo>
                      <a:lnTo>
                        <a:pt x="31" y="8"/>
                      </a:lnTo>
                      <a:lnTo>
                        <a:pt x="23" y="33"/>
                      </a:lnTo>
                      <a:lnTo>
                        <a:pt x="16" y="31"/>
                      </a:lnTo>
                      <a:lnTo>
                        <a:pt x="12" y="10"/>
                      </a:lnTo>
                      <a:lnTo>
                        <a:pt x="6" y="29"/>
                      </a:lnTo>
                      <a:lnTo>
                        <a:pt x="0" y="27"/>
                      </a:lnTo>
                      <a:lnTo>
                        <a:pt x="10" y="0"/>
                      </a:lnTo>
                      <a:lnTo>
                        <a:pt x="14" y="2"/>
                      </a:lnTo>
                      <a:lnTo>
                        <a:pt x="21" y="2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22" name="î$1ïdé"/>
                <p:cNvSpPr/>
                <p:nvPr/>
              </p:nvSpPr>
              <p:spPr bwMode="auto">
                <a:xfrm>
                  <a:off x="4995863" y="3671888"/>
                  <a:ext cx="46038" cy="47625"/>
                </a:xfrm>
                <a:custGeom>
                  <a:avLst/>
                  <a:gdLst>
                    <a:gd name="T0" fmla="*/ 6 w 14"/>
                    <a:gd name="T1" fmla="*/ 3 h 14"/>
                    <a:gd name="T2" fmla="*/ 4 w 14"/>
                    <a:gd name="T3" fmla="*/ 5 h 14"/>
                    <a:gd name="T4" fmla="*/ 3 w 14"/>
                    <a:gd name="T5" fmla="*/ 9 h 14"/>
                    <a:gd name="T6" fmla="*/ 5 w 14"/>
                    <a:gd name="T7" fmla="*/ 11 h 14"/>
                    <a:gd name="T8" fmla="*/ 7 w 14"/>
                    <a:gd name="T9" fmla="*/ 11 h 14"/>
                    <a:gd name="T10" fmla="*/ 10 w 14"/>
                    <a:gd name="T11" fmla="*/ 9 h 14"/>
                    <a:gd name="T12" fmla="*/ 11 w 14"/>
                    <a:gd name="T13" fmla="*/ 6 h 14"/>
                    <a:gd name="T14" fmla="*/ 9 w 14"/>
                    <a:gd name="T15" fmla="*/ 3 h 14"/>
                    <a:gd name="T16" fmla="*/ 6 w 14"/>
                    <a:gd name="T17" fmla="*/ 3 h 14"/>
                    <a:gd name="T18" fmla="*/ 8 w 14"/>
                    <a:gd name="T19" fmla="*/ 14 h 14"/>
                    <a:gd name="T20" fmla="*/ 3 w 14"/>
                    <a:gd name="T21" fmla="*/ 13 h 14"/>
                    <a:gd name="T22" fmla="*/ 0 w 14"/>
                    <a:gd name="T23" fmla="*/ 9 h 14"/>
                    <a:gd name="T24" fmla="*/ 1 w 14"/>
                    <a:gd name="T25" fmla="*/ 4 h 14"/>
                    <a:gd name="T26" fmla="*/ 4 w 14"/>
                    <a:gd name="T27" fmla="*/ 1 h 14"/>
                    <a:gd name="T28" fmla="*/ 6 w 14"/>
                    <a:gd name="T29" fmla="*/ 0 h 14"/>
                    <a:gd name="T30" fmla="*/ 8 w 14"/>
                    <a:gd name="T31" fmla="*/ 0 h 14"/>
                    <a:gd name="T32" fmla="*/ 11 w 14"/>
                    <a:gd name="T33" fmla="*/ 1 h 14"/>
                    <a:gd name="T34" fmla="*/ 14 w 14"/>
                    <a:gd name="T35" fmla="*/ 5 h 14"/>
                    <a:gd name="T36" fmla="*/ 13 w 14"/>
                    <a:gd name="T37" fmla="*/ 11 h 14"/>
                    <a:gd name="T38" fmla="*/ 8 w 14"/>
                    <a:gd name="T39" fmla="*/ 14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14" h="14">
                      <a:moveTo>
                        <a:pt x="6" y="3"/>
                      </a:moveTo>
                      <a:cubicBezTo>
                        <a:pt x="5" y="3"/>
                        <a:pt x="5" y="4"/>
                        <a:pt x="4" y="5"/>
                      </a:cubicBezTo>
                      <a:cubicBezTo>
                        <a:pt x="3" y="6"/>
                        <a:pt x="3" y="8"/>
                        <a:pt x="3" y="9"/>
                      </a:cubicBezTo>
                      <a:cubicBezTo>
                        <a:pt x="3" y="10"/>
                        <a:pt x="4" y="11"/>
                        <a:pt x="5" y="11"/>
                      </a:cubicBezTo>
                      <a:cubicBezTo>
                        <a:pt x="5" y="12"/>
                        <a:pt x="6" y="12"/>
                        <a:pt x="7" y="11"/>
                      </a:cubicBezTo>
                      <a:cubicBezTo>
                        <a:pt x="8" y="11"/>
                        <a:pt x="9" y="10"/>
                        <a:pt x="10" y="9"/>
                      </a:cubicBezTo>
                      <a:cubicBezTo>
                        <a:pt x="11" y="8"/>
                        <a:pt x="11" y="7"/>
                        <a:pt x="11" y="6"/>
                      </a:cubicBezTo>
                      <a:cubicBezTo>
                        <a:pt x="11" y="5"/>
                        <a:pt x="10" y="4"/>
                        <a:pt x="9" y="3"/>
                      </a:cubicBezTo>
                      <a:cubicBezTo>
                        <a:pt x="8" y="3"/>
                        <a:pt x="7" y="2"/>
                        <a:pt x="6" y="3"/>
                      </a:cubicBezTo>
                      <a:close/>
                      <a:moveTo>
                        <a:pt x="8" y="14"/>
                      </a:moveTo>
                      <a:cubicBezTo>
                        <a:pt x="7" y="14"/>
                        <a:pt x="5" y="14"/>
                        <a:pt x="3" y="13"/>
                      </a:cubicBezTo>
                      <a:cubicBezTo>
                        <a:pt x="2" y="12"/>
                        <a:pt x="1" y="11"/>
                        <a:pt x="0" y="9"/>
                      </a:cubicBezTo>
                      <a:cubicBezTo>
                        <a:pt x="0" y="7"/>
                        <a:pt x="0" y="6"/>
                        <a:pt x="1" y="4"/>
                      </a:cubicBezTo>
                      <a:cubicBezTo>
                        <a:pt x="2" y="3"/>
                        <a:pt x="3" y="2"/>
                        <a:pt x="4" y="1"/>
                      </a:cubicBezTo>
                      <a:cubicBezTo>
                        <a:pt x="4" y="1"/>
                        <a:pt x="5" y="0"/>
                        <a:pt x="6" y="0"/>
                      </a:cubicBezTo>
                      <a:cubicBezTo>
                        <a:pt x="6" y="0"/>
                        <a:pt x="7" y="0"/>
                        <a:pt x="8" y="0"/>
                      </a:cubicBezTo>
                      <a:cubicBezTo>
                        <a:pt x="9" y="0"/>
                        <a:pt x="10" y="1"/>
                        <a:pt x="11" y="1"/>
                      </a:cubicBezTo>
                      <a:cubicBezTo>
                        <a:pt x="12" y="2"/>
                        <a:pt x="13" y="4"/>
                        <a:pt x="14" y="5"/>
                      </a:cubicBezTo>
                      <a:cubicBezTo>
                        <a:pt x="14" y="7"/>
                        <a:pt x="14" y="9"/>
                        <a:pt x="13" y="11"/>
                      </a:cubicBezTo>
                      <a:cubicBezTo>
                        <a:pt x="11" y="12"/>
                        <a:pt x="10" y="13"/>
                        <a:pt x="8" y="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23" name="ïşľîḑe"/>
                <p:cNvSpPr/>
                <p:nvPr/>
              </p:nvSpPr>
              <p:spPr bwMode="auto">
                <a:xfrm>
                  <a:off x="4948238" y="3638551"/>
                  <a:ext cx="50800" cy="50800"/>
                </a:xfrm>
                <a:custGeom>
                  <a:avLst/>
                  <a:gdLst>
                    <a:gd name="T0" fmla="*/ 9 w 15"/>
                    <a:gd name="T1" fmla="*/ 3 h 15"/>
                    <a:gd name="T2" fmla="*/ 3 w 15"/>
                    <a:gd name="T3" fmla="*/ 10 h 15"/>
                    <a:gd name="T4" fmla="*/ 5 w 15"/>
                    <a:gd name="T5" fmla="*/ 11 h 15"/>
                    <a:gd name="T6" fmla="*/ 6 w 15"/>
                    <a:gd name="T7" fmla="*/ 12 h 15"/>
                    <a:gd name="T8" fmla="*/ 7 w 15"/>
                    <a:gd name="T9" fmla="*/ 13 h 15"/>
                    <a:gd name="T10" fmla="*/ 9 w 15"/>
                    <a:gd name="T11" fmla="*/ 12 h 15"/>
                    <a:gd name="T12" fmla="*/ 11 w 15"/>
                    <a:gd name="T13" fmla="*/ 10 h 15"/>
                    <a:gd name="T14" fmla="*/ 12 w 15"/>
                    <a:gd name="T15" fmla="*/ 8 h 15"/>
                    <a:gd name="T16" fmla="*/ 12 w 15"/>
                    <a:gd name="T17" fmla="*/ 7 h 15"/>
                    <a:gd name="T18" fmla="*/ 12 w 15"/>
                    <a:gd name="T19" fmla="*/ 6 h 15"/>
                    <a:gd name="T20" fmla="*/ 10 w 15"/>
                    <a:gd name="T21" fmla="*/ 4 h 15"/>
                    <a:gd name="T22" fmla="*/ 9 w 15"/>
                    <a:gd name="T23" fmla="*/ 3 h 15"/>
                    <a:gd name="T24" fmla="*/ 11 w 15"/>
                    <a:gd name="T25" fmla="*/ 14 h 15"/>
                    <a:gd name="T26" fmla="*/ 8 w 15"/>
                    <a:gd name="T27" fmla="*/ 15 h 15"/>
                    <a:gd name="T28" fmla="*/ 6 w 15"/>
                    <a:gd name="T29" fmla="*/ 15 h 15"/>
                    <a:gd name="T30" fmla="*/ 4 w 15"/>
                    <a:gd name="T31" fmla="*/ 13 h 15"/>
                    <a:gd name="T32" fmla="*/ 0 w 15"/>
                    <a:gd name="T33" fmla="*/ 10 h 15"/>
                    <a:gd name="T34" fmla="*/ 9 w 15"/>
                    <a:gd name="T35" fmla="*/ 0 h 15"/>
                    <a:gd name="T36" fmla="*/ 12 w 15"/>
                    <a:gd name="T37" fmla="*/ 3 h 15"/>
                    <a:gd name="T38" fmla="*/ 14 w 15"/>
                    <a:gd name="T39" fmla="*/ 5 h 15"/>
                    <a:gd name="T40" fmla="*/ 15 w 15"/>
                    <a:gd name="T41" fmla="*/ 7 h 15"/>
                    <a:gd name="T42" fmla="*/ 14 w 15"/>
                    <a:gd name="T43" fmla="*/ 10 h 15"/>
                    <a:gd name="T44" fmla="*/ 13 w 15"/>
                    <a:gd name="T45" fmla="*/ 12 h 15"/>
                    <a:gd name="T46" fmla="*/ 11 w 15"/>
                    <a:gd name="T47" fmla="*/ 14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15" h="15">
                      <a:moveTo>
                        <a:pt x="9" y="3"/>
                      </a:moveTo>
                      <a:cubicBezTo>
                        <a:pt x="3" y="10"/>
                        <a:pt x="3" y="10"/>
                        <a:pt x="3" y="10"/>
                      </a:cubicBezTo>
                      <a:cubicBezTo>
                        <a:pt x="5" y="11"/>
                        <a:pt x="5" y="11"/>
                        <a:pt x="5" y="11"/>
                      </a:cubicBezTo>
                      <a:cubicBezTo>
                        <a:pt x="5" y="12"/>
                        <a:pt x="6" y="12"/>
                        <a:pt x="6" y="12"/>
                      </a:cubicBezTo>
                      <a:cubicBezTo>
                        <a:pt x="7" y="13"/>
                        <a:pt x="7" y="13"/>
                        <a:pt x="7" y="13"/>
                      </a:cubicBezTo>
                      <a:cubicBezTo>
                        <a:pt x="8" y="13"/>
                        <a:pt x="8" y="13"/>
                        <a:pt x="9" y="12"/>
                      </a:cubicBezTo>
                      <a:cubicBezTo>
                        <a:pt x="9" y="12"/>
                        <a:pt x="10" y="11"/>
                        <a:pt x="11" y="10"/>
                      </a:cubicBezTo>
                      <a:cubicBezTo>
                        <a:pt x="11" y="10"/>
                        <a:pt x="12" y="9"/>
                        <a:pt x="12" y="8"/>
                      </a:cubicBezTo>
                      <a:cubicBezTo>
                        <a:pt x="12" y="8"/>
                        <a:pt x="12" y="7"/>
                        <a:pt x="12" y="7"/>
                      </a:cubicBezTo>
                      <a:cubicBezTo>
                        <a:pt x="12" y="7"/>
                        <a:pt x="12" y="6"/>
                        <a:pt x="12" y="6"/>
                      </a:cubicBezTo>
                      <a:cubicBezTo>
                        <a:pt x="11" y="5"/>
                        <a:pt x="11" y="5"/>
                        <a:pt x="10" y="4"/>
                      </a:cubicBezTo>
                      <a:cubicBezTo>
                        <a:pt x="9" y="3"/>
                        <a:pt x="9" y="3"/>
                        <a:pt x="9" y="3"/>
                      </a:cubicBezTo>
                      <a:close/>
                      <a:moveTo>
                        <a:pt x="11" y="14"/>
                      </a:moveTo>
                      <a:cubicBezTo>
                        <a:pt x="10" y="15"/>
                        <a:pt x="9" y="15"/>
                        <a:pt x="8" y="15"/>
                      </a:cubicBezTo>
                      <a:cubicBezTo>
                        <a:pt x="7" y="15"/>
                        <a:pt x="7" y="15"/>
                        <a:pt x="6" y="15"/>
                      </a:cubicBezTo>
                      <a:cubicBezTo>
                        <a:pt x="5" y="14"/>
                        <a:pt x="4" y="14"/>
                        <a:pt x="4" y="13"/>
                      </a:cubicBezTo>
                      <a:cubicBezTo>
                        <a:pt x="0" y="10"/>
                        <a:pt x="0" y="10"/>
                        <a:pt x="0" y="10"/>
                      </a:cubicBezTo>
                      <a:cubicBezTo>
                        <a:pt x="9" y="0"/>
                        <a:pt x="9" y="0"/>
                        <a:pt x="9" y="0"/>
                      </a:cubicBezTo>
                      <a:cubicBezTo>
                        <a:pt x="12" y="3"/>
                        <a:pt x="12" y="3"/>
                        <a:pt x="12" y="3"/>
                      </a:cubicBezTo>
                      <a:cubicBezTo>
                        <a:pt x="13" y="4"/>
                        <a:pt x="14" y="4"/>
                        <a:pt x="14" y="5"/>
                      </a:cubicBezTo>
                      <a:cubicBezTo>
                        <a:pt x="15" y="6"/>
                        <a:pt x="15" y="6"/>
                        <a:pt x="15" y="7"/>
                      </a:cubicBezTo>
                      <a:cubicBezTo>
                        <a:pt x="15" y="8"/>
                        <a:pt x="15" y="9"/>
                        <a:pt x="14" y="10"/>
                      </a:cubicBezTo>
                      <a:cubicBezTo>
                        <a:pt x="14" y="10"/>
                        <a:pt x="14" y="11"/>
                        <a:pt x="13" y="12"/>
                      </a:cubicBezTo>
                      <a:cubicBezTo>
                        <a:pt x="12" y="13"/>
                        <a:pt x="11" y="14"/>
                        <a:pt x="11" y="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24" name="ïšlïḑe"/>
                <p:cNvSpPr/>
                <p:nvPr/>
              </p:nvSpPr>
              <p:spPr bwMode="auto">
                <a:xfrm>
                  <a:off x="4913313" y="3605213"/>
                  <a:ext cx="58738" cy="57150"/>
                </a:xfrm>
                <a:custGeom>
                  <a:avLst/>
                  <a:gdLst>
                    <a:gd name="T0" fmla="*/ 37 w 37"/>
                    <a:gd name="T1" fmla="*/ 17 h 36"/>
                    <a:gd name="T2" fmla="*/ 14 w 37"/>
                    <a:gd name="T3" fmla="*/ 36 h 36"/>
                    <a:gd name="T4" fmla="*/ 10 w 37"/>
                    <a:gd name="T5" fmla="*/ 32 h 36"/>
                    <a:gd name="T6" fmla="*/ 18 w 37"/>
                    <a:gd name="T7" fmla="*/ 11 h 36"/>
                    <a:gd name="T8" fmla="*/ 4 w 37"/>
                    <a:gd name="T9" fmla="*/ 21 h 36"/>
                    <a:gd name="T10" fmla="*/ 0 w 37"/>
                    <a:gd name="T11" fmla="*/ 19 h 36"/>
                    <a:gd name="T12" fmla="*/ 20 w 37"/>
                    <a:gd name="T13" fmla="*/ 0 h 36"/>
                    <a:gd name="T14" fmla="*/ 25 w 37"/>
                    <a:gd name="T15" fmla="*/ 5 h 36"/>
                    <a:gd name="T16" fmla="*/ 18 w 37"/>
                    <a:gd name="T17" fmla="*/ 26 h 36"/>
                    <a:gd name="T18" fmla="*/ 33 w 37"/>
                    <a:gd name="T19" fmla="*/ 13 h 36"/>
                    <a:gd name="T20" fmla="*/ 37 w 37"/>
                    <a:gd name="T21" fmla="*/ 17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37" h="36">
                      <a:moveTo>
                        <a:pt x="37" y="17"/>
                      </a:moveTo>
                      <a:lnTo>
                        <a:pt x="14" y="36"/>
                      </a:lnTo>
                      <a:lnTo>
                        <a:pt x="10" y="32"/>
                      </a:lnTo>
                      <a:lnTo>
                        <a:pt x="18" y="11"/>
                      </a:lnTo>
                      <a:lnTo>
                        <a:pt x="4" y="21"/>
                      </a:lnTo>
                      <a:lnTo>
                        <a:pt x="0" y="19"/>
                      </a:lnTo>
                      <a:lnTo>
                        <a:pt x="20" y="0"/>
                      </a:lnTo>
                      <a:lnTo>
                        <a:pt x="25" y="5"/>
                      </a:lnTo>
                      <a:lnTo>
                        <a:pt x="18" y="26"/>
                      </a:lnTo>
                      <a:lnTo>
                        <a:pt x="33" y="13"/>
                      </a:lnTo>
                      <a:lnTo>
                        <a:pt x="37" y="1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25" name="îṣḻîḋé"/>
                <p:cNvSpPr/>
                <p:nvPr/>
              </p:nvSpPr>
              <p:spPr bwMode="auto">
                <a:xfrm>
                  <a:off x="4883150" y="3579813"/>
                  <a:ext cx="52388" cy="46038"/>
                </a:xfrm>
                <a:custGeom>
                  <a:avLst/>
                  <a:gdLst>
                    <a:gd name="T0" fmla="*/ 0 w 33"/>
                    <a:gd name="T1" fmla="*/ 4 h 29"/>
                    <a:gd name="T2" fmla="*/ 31 w 33"/>
                    <a:gd name="T3" fmla="*/ 0 h 29"/>
                    <a:gd name="T4" fmla="*/ 33 w 33"/>
                    <a:gd name="T5" fmla="*/ 4 h 29"/>
                    <a:gd name="T6" fmla="*/ 14 w 33"/>
                    <a:gd name="T7" fmla="*/ 29 h 29"/>
                    <a:gd name="T8" fmla="*/ 10 w 33"/>
                    <a:gd name="T9" fmla="*/ 23 h 29"/>
                    <a:gd name="T10" fmla="*/ 16 w 33"/>
                    <a:gd name="T11" fmla="*/ 16 h 29"/>
                    <a:gd name="T12" fmla="*/ 10 w 33"/>
                    <a:gd name="T13" fmla="*/ 8 h 29"/>
                    <a:gd name="T14" fmla="*/ 4 w 33"/>
                    <a:gd name="T15" fmla="*/ 8 h 29"/>
                    <a:gd name="T16" fmla="*/ 0 w 33"/>
                    <a:gd name="T17" fmla="*/ 4 h 29"/>
                    <a:gd name="T18" fmla="*/ 0 w 33"/>
                    <a:gd name="T19" fmla="*/ 4 h 29"/>
                    <a:gd name="T20" fmla="*/ 19 w 33"/>
                    <a:gd name="T21" fmla="*/ 14 h 29"/>
                    <a:gd name="T22" fmla="*/ 27 w 33"/>
                    <a:gd name="T23" fmla="*/ 4 h 29"/>
                    <a:gd name="T24" fmla="*/ 14 w 33"/>
                    <a:gd name="T25" fmla="*/ 6 h 29"/>
                    <a:gd name="T26" fmla="*/ 19 w 33"/>
                    <a:gd name="T27" fmla="*/ 14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3" h="29">
                      <a:moveTo>
                        <a:pt x="0" y="4"/>
                      </a:moveTo>
                      <a:lnTo>
                        <a:pt x="31" y="0"/>
                      </a:lnTo>
                      <a:lnTo>
                        <a:pt x="33" y="4"/>
                      </a:lnTo>
                      <a:lnTo>
                        <a:pt x="14" y="29"/>
                      </a:lnTo>
                      <a:lnTo>
                        <a:pt x="10" y="23"/>
                      </a:lnTo>
                      <a:lnTo>
                        <a:pt x="16" y="16"/>
                      </a:lnTo>
                      <a:lnTo>
                        <a:pt x="10" y="8"/>
                      </a:lnTo>
                      <a:lnTo>
                        <a:pt x="4" y="8"/>
                      </a:lnTo>
                      <a:lnTo>
                        <a:pt x="0" y="4"/>
                      </a:lnTo>
                      <a:lnTo>
                        <a:pt x="0" y="4"/>
                      </a:lnTo>
                      <a:close/>
                      <a:moveTo>
                        <a:pt x="19" y="14"/>
                      </a:moveTo>
                      <a:lnTo>
                        <a:pt x="27" y="4"/>
                      </a:lnTo>
                      <a:lnTo>
                        <a:pt x="14" y="6"/>
                      </a:lnTo>
                      <a:lnTo>
                        <a:pt x="19" y="1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26" name="îSļïde"/>
                <p:cNvSpPr/>
                <p:nvPr/>
              </p:nvSpPr>
              <p:spPr bwMode="auto">
                <a:xfrm>
                  <a:off x="4865688" y="3525838"/>
                  <a:ext cx="53975" cy="49213"/>
                </a:xfrm>
                <a:custGeom>
                  <a:avLst/>
                  <a:gdLst>
                    <a:gd name="T0" fmla="*/ 15 w 34"/>
                    <a:gd name="T1" fmla="*/ 10 h 31"/>
                    <a:gd name="T2" fmla="*/ 2 w 34"/>
                    <a:gd name="T3" fmla="*/ 15 h 31"/>
                    <a:gd name="T4" fmla="*/ 0 w 34"/>
                    <a:gd name="T5" fmla="*/ 8 h 31"/>
                    <a:gd name="T6" fmla="*/ 27 w 34"/>
                    <a:gd name="T7" fmla="*/ 0 h 31"/>
                    <a:gd name="T8" fmla="*/ 30 w 34"/>
                    <a:gd name="T9" fmla="*/ 4 h 31"/>
                    <a:gd name="T10" fmla="*/ 19 w 34"/>
                    <a:gd name="T11" fmla="*/ 8 h 31"/>
                    <a:gd name="T12" fmla="*/ 21 w 34"/>
                    <a:gd name="T13" fmla="*/ 19 h 31"/>
                    <a:gd name="T14" fmla="*/ 34 w 34"/>
                    <a:gd name="T15" fmla="*/ 15 h 31"/>
                    <a:gd name="T16" fmla="*/ 34 w 34"/>
                    <a:gd name="T17" fmla="*/ 21 h 31"/>
                    <a:gd name="T18" fmla="*/ 9 w 34"/>
                    <a:gd name="T19" fmla="*/ 31 h 31"/>
                    <a:gd name="T20" fmla="*/ 7 w 34"/>
                    <a:gd name="T21" fmla="*/ 25 h 31"/>
                    <a:gd name="T22" fmla="*/ 17 w 34"/>
                    <a:gd name="T23" fmla="*/ 21 h 31"/>
                    <a:gd name="T24" fmla="*/ 15 w 34"/>
                    <a:gd name="T25" fmla="*/ 10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4" h="31">
                      <a:moveTo>
                        <a:pt x="15" y="10"/>
                      </a:moveTo>
                      <a:lnTo>
                        <a:pt x="2" y="15"/>
                      </a:lnTo>
                      <a:lnTo>
                        <a:pt x="0" y="8"/>
                      </a:lnTo>
                      <a:lnTo>
                        <a:pt x="27" y="0"/>
                      </a:lnTo>
                      <a:lnTo>
                        <a:pt x="30" y="4"/>
                      </a:lnTo>
                      <a:lnTo>
                        <a:pt x="19" y="8"/>
                      </a:lnTo>
                      <a:lnTo>
                        <a:pt x="21" y="19"/>
                      </a:lnTo>
                      <a:lnTo>
                        <a:pt x="34" y="15"/>
                      </a:lnTo>
                      <a:lnTo>
                        <a:pt x="34" y="21"/>
                      </a:lnTo>
                      <a:lnTo>
                        <a:pt x="9" y="31"/>
                      </a:lnTo>
                      <a:lnTo>
                        <a:pt x="7" y="25"/>
                      </a:lnTo>
                      <a:lnTo>
                        <a:pt x="17" y="21"/>
                      </a:lnTo>
                      <a:lnTo>
                        <a:pt x="15" y="1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27" name="íṧlíḓê"/>
                <p:cNvSpPr/>
                <p:nvPr/>
              </p:nvSpPr>
              <p:spPr bwMode="auto">
                <a:xfrm>
                  <a:off x="4856163" y="3486151"/>
                  <a:ext cx="49213" cy="39688"/>
                </a:xfrm>
                <a:custGeom>
                  <a:avLst/>
                  <a:gdLst>
                    <a:gd name="T0" fmla="*/ 4 w 15"/>
                    <a:gd name="T1" fmla="*/ 1 h 12"/>
                    <a:gd name="T2" fmla="*/ 5 w 15"/>
                    <a:gd name="T3" fmla="*/ 3 h 12"/>
                    <a:gd name="T4" fmla="*/ 3 w 15"/>
                    <a:gd name="T5" fmla="*/ 4 h 12"/>
                    <a:gd name="T6" fmla="*/ 3 w 15"/>
                    <a:gd name="T7" fmla="*/ 6 h 12"/>
                    <a:gd name="T8" fmla="*/ 4 w 15"/>
                    <a:gd name="T9" fmla="*/ 8 h 12"/>
                    <a:gd name="T10" fmla="*/ 5 w 15"/>
                    <a:gd name="T11" fmla="*/ 9 h 12"/>
                    <a:gd name="T12" fmla="*/ 6 w 15"/>
                    <a:gd name="T13" fmla="*/ 8 h 12"/>
                    <a:gd name="T14" fmla="*/ 6 w 15"/>
                    <a:gd name="T15" fmla="*/ 7 h 12"/>
                    <a:gd name="T16" fmla="*/ 6 w 15"/>
                    <a:gd name="T17" fmla="*/ 5 h 12"/>
                    <a:gd name="T18" fmla="*/ 7 w 15"/>
                    <a:gd name="T19" fmla="*/ 2 h 12"/>
                    <a:gd name="T20" fmla="*/ 10 w 15"/>
                    <a:gd name="T21" fmla="*/ 0 h 12"/>
                    <a:gd name="T22" fmla="*/ 12 w 15"/>
                    <a:gd name="T23" fmla="*/ 0 h 12"/>
                    <a:gd name="T24" fmla="*/ 13 w 15"/>
                    <a:gd name="T25" fmla="*/ 2 h 12"/>
                    <a:gd name="T26" fmla="*/ 14 w 15"/>
                    <a:gd name="T27" fmla="*/ 4 h 12"/>
                    <a:gd name="T28" fmla="*/ 14 w 15"/>
                    <a:gd name="T29" fmla="*/ 8 h 12"/>
                    <a:gd name="T30" fmla="*/ 11 w 15"/>
                    <a:gd name="T31" fmla="*/ 10 h 12"/>
                    <a:gd name="T32" fmla="*/ 11 w 15"/>
                    <a:gd name="T33" fmla="*/ 7 h 12"/>
                    <a:gd name="T34" fmla="*/ 12 w 15"/>
                    <a:gd name="T35" fmla="*/ 6 h 12"/>
                    <a:gd name="T36" fmla="*/ 12 w 15"/>
                    <a:gd name="T37" fmla="*/ 5 h 12"/>
                    <a:gd name="T38" fmla="*/ 11 w 15"/>
                    <a:gd name="T39" fmla="*/ 3 h 12"/>
                    <a:gd name="T40" fmla="*/ 10 w 15"/>
                    <a:gd name="T41" fmla="*/ 3 h 12"/>
                    <a:gd name="T42" fmla="*/ 10 w 15"/>
                    <a:gd name="T43" fmla="*/ 3 h 12"/>
                    <a:gd name="T44" fmla="*/ 9 w 15"/>
                    <a:gd name="T45" fmla="*/ 6 h 12"/>
                    <a:gd name="T46" fmla="*/ 9 w 15"/>
                    <a:gd name="T47" fmla="*/ 9 h 12"/>
                    <a:gd name="T48" fmla="*/ 8 w 15"/>
                    <a:gd name="T49" fmla="*/ 10 h 12"/>
                    <a:gd name="T50" fmla="*/ 6 w 15"/>
                    <a:gd name="T51" fmla="*/ 11 h 12"/>
                    <a:gd name="T52" fmla="*/ 3 w 15"/>
                    <a:gd name="T53" fmla="*/ 11 h 12"/>
                    <a:gd name="T54" fmla="*/ 1 w 15"/>
                    <a:gd name="T55" fmla="*/ 10 h 12"/>
                    <a:gd name="T56" fmla="*/ 0 w 15"/>
                    <a:gd name="T57" fmla="*/ 7 h 12"/>
                    <a:gd name="T58" fmla="*/ 1 w 15"/>
                    <a:gd name="T59" fmla="*/ 3 h 12"/>
                    <a:gd name="T60" fmla="*/ 4 w 15"/>
                    <a:gd name="T61" fmla="*/ 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15" h="12">
                      <a:moveTo>
                        <a:pt x="4" y="1"/>
                      </a:moveTo>
                      <a:cubicBezTo>
                        <a:pt x="5" y="3"/>
                        <a:pt x="5" y="3"/>
                        <a:pt x="5" y="3"/>
                      </a:cubicBezTo>
                      <a:cubicBezTo>
                        <a:pt x="4" y="3"/>
                        <a:pt x="3" y="4"/>
                        <a:pt x="3" y="4"/>
                      </a:cubicBezTo>
                      <a:cubicBezTo>
                        <a:pt x="3" y="5"/>
                        <a:pt x="3" y="6"/>
                        <a:pt x="3" y="6"/>
                      </a:cubicBezTo>
                      <a:cubicBezTo>
                        <a:pt x="3" y="7"/>
                        <a:pt x="3" y="8"/>
                        <a:pt x="4" y="8"/>
                      </a:cubicBezTo>
                      <a:cubicBezTo>
                        <a:pt x="4" y="9"/>
                        <a:pt x="5" y="9"/>
                        <a:pt x="5" y="9"/>
                      </a:cubicBezTo>
                      <a:cubicBezTo>
                        <a:pt x="5" y="9"/>
                        <a:pt x="6" y="8"/>
                        <a:pt x="6" y="8"/>
                      </a:cubicBezTo>
                      <a:cubicBezTo>
                        <a:pt x="6" y="8"/>
                        <a:pt x="6" y="8"/>
                        <a:pt x="6" y="7"/>
                      </a:cubicBezTo>
                      <a:cubicBezTo>
                        <a:pt x="6" y="7"/>
                        <a:pt x="6" y="6"/>
                        <a:pt x="6" y="5"/>
                      </a:cubicBezTo>
                      <a:cubicBezTo>
                        <a:pt x="7" y="3"/>
                        <a:pt x="7" y="2"/>
                        <a:pt x="7" y="2"/>
                      </a:cubicBezTo>
                      <a:cubicBezTo>
                        <a:pt x="8" y="1"/>
                        <a:pt x="9" y="0"/>
                        <a:pt x="10" y="0"/>
                      </a:cubicBezTo>
                      <a:cubicBezTo>
                        <a:pt x="10" y="0"/>
                        <a:pt x="11" y="0"/>
                        <a:pt x="12" y="0"/>
                      </a:cubicBezTo>
                      <a:cubicBezTo>
                        <a:pt x="12" y="1"/>
                        <a:pt x="13" y="1"/>
                        <a:pt x="13" y="2"/>
                      </a:cubicBezTo>
                      <a:cubicBezTo>
                        <a:pt x="14" y="2"/>
                        <a:pt x="14" y="3"/>
                        <a:pt x="14" y="4"/>
                      </a:cubicBezTo>
                      <a:cubicBezTo>
                        <a:pt x="15" y="6"/>
                        <a:pt x="14" y="7"/>
                        <a:pt x="14" y="8"/>
                      </a:cubicBezTo>
                      <a:cubicBezTo>
                        <a:pt x="13" y="9"/>
                        <a:pt x="12" y="10"/>
                        <a:pt x="11" y="10"/>
                      </a:cubicBezTo>
                      <a:cubicBezTo>
                        <a:pt x="11" y="7"/>
                        <a:pt x="11" y="7"/>
                        <a:pt x="11" y="7"/>
                      </a:cubicBezTo>
                      <a:cubicBezTo>
                        <a:pt x="11" y="7"/>
                        <a:pt x="12" y="7"/>
                        <a:pt x="12" y="6"/>
                      </a:cubicBezTo>
                      <a:cubicBezTo>
                        <a:pt x="12" y="6"/>
                        <a:pt x="12" y="5"/>
                        <a:pt x="12" y="5"/>
                      </a:cubicBezTo>
                      <a:cubicBezTo>
                        <a:pt x="12" y="4"/>
                        <a:pt x="12" y="3"/>
                        <a:pt x="11" y="3"/>
                      </a:cubicBezTo>
                      <a:cubicBezTo>
                        <a:pt x="11" y="3"/>
                        <a:pt x="11" y="2"/>
                        <a:pt x="10" y="3"/>
                      </a:cubicBezTo>
                      <a:cubicBezTo>
                        <a:pt x="10" y="3"/>
                        <a:pt x="10" y="3"/>
                        <a:pt x="10" y="3"/>
                      </a:cubicBezTo>
                      <a:cubicBezTo>
                        <a:pt x="9" y="3"/>
                        <a:pt x="9" y="4"/>
                        <a:pt x="9" y="6"/>
                      </a:cubicBezTo>
                      <a:cubicBezTo>
                        <a:pt x="9" y="7"/>
                        <a:pt x="9" y="8"/>
                        <a:pt x="9" y="9"/>
                      </a:cubicBezTo>
                      <a:cubicBezTo>
                        <a:pt x="8" y="9"/>
                        <a:pt x="8" y="10"/>
                        <a:pt x="8" y="10"/>
                      </a:cubicBezTo>
                      <a:cubicBezTo>
                        <a:pt x="7" y="11"/>
                        <a:pt x="6" y="11"/>
                        <a:pt x="6" y="11"/>
                      </a:cubicBezTo>
                      <a:cubicBezTo>
                        <a:pt x="5" y="12"/>
                        <a:pt x="4" y="11"/>
                        <a:pt x="3" y="11"/>
                      </a:cubicBezTo>
                      <a:cubicBezTo>
                        <a:pt x="3" y="11"/>
                        <a:pt x="2" y="10"/>
                        <a:pt x="1" y="10"/>
                      </a:cubicBezTo>
                      <a:cubicBezTo>
                        <a:pt x="1" y="9"/>
                        <a:pt x="1" y="8"/>
                        <a:pt x="0" y="7"/>
                      </a:cubicBezTo>
                      <a:cubicBezTo>
                        <a:pt x="0" y="5"/>
                        <a:pt x="0" y="4"/>
                        <a:pt x="1" y="3"/>
                      </a:cubicBezTo>
                      <a:cubicBezTo>
                        <a:pt x="2" y="2"/>
                        <a:pt x="3" y="1"/>
                        <a:pt x="4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28" name="i$ḻiḓè"/>
                <p:cNvSpPr/>
                <p:nvPr/>
              </p:nvSpPr>
              <p:spPr bwMode="auto">
                <a:xfrm>
                  <a:off x="4916488" y="3205163"/>
                  <a:ext cx="474663" cy="477838"/>
                </a:xfrm>
                <a:custGeom>
                  <a:avLst/>
                  <a:gdLst>
                    <a:gd name="T0" fmla="*/ 72 w 144"/>
                    <a:gd name="T1" fmla="*/ 143 h 143"/>
                    <a:gd name="T2" fmla="*/ 0 w 144"/>
                    <a:gd name="T3" fmla="*/ 72 h 143"/>
                    <a:gd name="T4" fmla="*/ 72 w 144"/>
                    <a:gd name="T5" fmla="*/ 0 h 143"/>
                    <a:gd name="T6" fmla="*/ 144 w 144"/>
                    <a:gd name="T7" fmla="*/ 72 h 143"/>
                    <a:gd name="T8" fmla="*/ 72 w 144"/>
                    <a:gd name="T9" fmla="*/ 143 h 143"/>
                    <a:gd name="T10" fmla="*/ 3 w 144"/>
                    <a:gd name="T11" fmla="*/ 72 h 143"/>
                    <a:gd name="T12" fmla="*/ 10 w 144"/>
                    <a:gd name="T13" fmla="*/ 102 h 143"/>
                    <a:gd name="T14" fmla="*/ 133 w 144"/>
                    <a:gd name="T15" fmla="*/ 102 h 143"/>
                    <a:gd name="T16" fmla="*/ 141 w 144"/>
                    <a:gd name="T17" fmla="*/ 72 h 143"/>
                    <a:gd name="T18" fmla="*/ 72 w 144"/>
                    <a:gd name="T19" fmla="*/ 3 h 143"/>
                    <a:gd name="T20" fmla="*/ 3 w 144"/>
                    <a:gd name="T21" fmla="*/ 72 h 143"/>
                    <a:gd name="T22" fmla="*/ 132 w 144"/>
                    <a:gd name="T23" fmla="*/ 106 h 143"/>
                    <a:gd name="T24" fmla="*/ 12 w 144"/>
                    <a:gd name="T25" fmla="*/ 106 h 143"/>
                    <a:gd name="T26" fmla="*/ 72 w 144"/>
                    <a:gd name="T27" fmla="*/ 140 h 143"/>
                    <a:gd name="T28" fmla="*/ 132 w 144"/>
                    <a:gd name="T29" fmla="*/ 106 h 1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44" h="143">
                      <a:moveTo>
                        <a:pt x="72" y="143"/>
                      </a:moveTo>
                      <a:cubicBezTo>
                        <a:pt x="32" y="143"/>
                        <a:pt x="0" y="111"/>
                        <a:pt x="0" y="72"/>
                      </a:cubicBezTo>
                      <a:cubicBezTo>
                        <a:pt x="0" y="32"/>
                        <a:pt x="32" y="0"/>
                        <a:pt x="72" y="0"/>
                      </a:cubicBezTo>
                      <a:cubicBezTo>
                        <a:pt x="111" y="0"/>
                        <a:pt x="144" y="32"/>
                        <a:pt x="144" y="72"/>
                      </a:cubicBezTo>
                      <a:cubicBezTo>
                        <a:pt x="144" y="111"/>
                        <a:pt x="111" y="143"/>
                        <a:pt x="72" y="143"/>
                      </a:cubicBezTo>
                      <a:close/>
                      <a:moveTo>
                        <a:pt x="3" y="72"/>
                      </a:moveTo>
                      <a:cubicBezTo>
                        <a:pt x="3" y="83"/>
                        <a:pt x="6" y="93"/>
                        <a:pt x="10" y="102"/>
                      </a:cubicBezTo>
                      <a:cubicBezTo>
                        <a:pt x="133" y="102"/>
                        <a:pt x="133" y="102"/>
                        <a:pt x="133" y="102"/>
                      </a:cubicBezTo>
                      <a:cubicBezTo>
                        <a:pt x="138" y="93"/>
                        <a:pt x="141" y="83"/>
                        <a:pt x="141" y="72"/>
                      </a:cubicBezTo>
                      <a:cubicBezTo>
                        <a:pt x="141" y="34"/>
                        <a:pt x="110" y="3"/>
                        <a:pt x="72" y="3"/>
                      </a:cubicBezTo>
                      <a:cubicBezTo>
                        <a:pt x="34" y="3"/>
                        <a:pt x="3" y="34"/>
                        <a:pt x="3" y="72"/>
                      </a:cubicBezTo>
                      <a:close/>
                      <a:moveTo>
                        <a:pt x="132" y="106"/>
                      </a:moveTo>
                      <a:cubicBezTo>
                        <a:pt x="12" y="106"/>
                        <a:pt x="12" y="106"/>
                        <a:pt x="12" y="106"/>
                      </a:cubicBezTo>
                      <a:cubicBezTo>
                        <a:pt x="24" y="126"/>
                        <a:pt x="46" y="140"/>
                        <a:pt x="72" y="140"/>
                      </a:cubicBezTo>
                      <a:cubicBezTo>
                        <a:pt x="97" y="140"/>
                        <a:pt x="120" y="126"/>
                        <a:pt x="132" y="10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29" name="ïṡ1iḑè"/>
                <p:cNvSpPr/>
                <p:nvPr/>
              </p:nvSpPr>
              <p:spPr bwMode="auto">
                <a:xfrm>
                  <a:off x="4948238" y="3235326"/>
                  <a:ext cx="411163" cy="306388"/>
                </a:xfrm>
                <a:custGeom>
                  <a:avLst/>
                  <a:gdLst>
                    <a:gd name="T0" fmla="*/ 114 w 124"/>
                    <a:gd name="T1" fmla="*/ 68 h 92"/>
                    <a:gd name="T2" fmla="*/ 103 w 124"/>
                    <a:gd name="T3" fmla="*/ 62 h 92"/>
                    <a:gd name="T4" fmla="*/ 95 w 124"/>
                    <a:gd name="T5" fmla="*/ 68 h 92"/>
                    <a:gd name="T6" fmla="*/ 83 w 124"/>
                    <a:gd name="T7" fmla="*/ 62 h 92"/>
                    <a:gd name="T8" fmla="*/ 70 w 124"/>
                    <a:gd name="T9" fmla="*/ 81 h 92"/>
                    <a:gd name="T10" fmla="*/ 104 w 124"/>
                    <a:gd name="T11" fmla="*/ 76 h 92"/>
                    <a:gd name="T12" fmla="*/ 124 w 124"/>
                    <a:gd name="T13" fmla="*/ 83 h 92"/>
                    <a:gd name="T14" fmla="*/ 81 w 124"/>
                    <a:gd name="T15" fmla="*/ 84 h 92"/>
                    <a:gd name="T16" fmla="*/ 43 w 124"/>
                    <a:gd name="T17" fmla="*/ 84 h 92"/>
                    <a:gd name="T18" fmla="*/ 0 w 124"/>
                    <a:gd name="T19" fmla="*/ 83 h 92"/>
                    <a:gd name="T20" fmla="*/ 19 w 124"/>
                    <a:gd name="T21" fmla="*/ 76 h 92"/>
                    <a:gd name="T22" fmla="*/ 54 w 124"/>
                    <a:gd name="T23" fmla="*/ 81 h 92"/>
                    <a:gd name="T24" fmla="*/ 53 w 124"/>
                    <a:gd name="T25" fmla="*/ 62 h 92"/>
                    <a:gd name="T26" fmla="*/ 44 w 124"/>
                    <a:gd name="T27" fmla="*/ 55 h 92"/>
                    <a:gd name="T28" fmla="*/ 30 w 124"/>
                    <a:gd name="T29" fmla="*/ 66 h 92"/>
                    <a:gd name="T30" fmla="*/ 24 w 124"/>
                    <a:gd name="T31" fmla="*/ 55 h 92"/>
                    <a:gd name="T32" fmla="*/ 10 w 124"/>
                    <a:gd name="T33" fmla="*/ 66 h 92"/>
                    <a:gd name="T34" fmla="*/ 4 w 124"/>
                    <a:gd name="T35" fmla="*/ 56 h 92"/>
                    <a:gd name="T36" fmla="*/ 20 w 124"/>
                    <a:gd name="T37" fmla="*/ 47 h 92"/>
                    <a:gd name="T38" fmla="*/ 45 w 124"/>
                    <a:gd name="T39" fmla="*/ 35 h 92"/>
                    <a:gd name="T40" fmla="*/ 79 w 124"/>
                    <a:gd name="T41" fmla="*/ 35 h 92"/>
                    <a:gd name="T42" fmla="*/ 107 w 124"/>
                    <a:gd name="T43" fmla="*/ 53 h 92"/>
                    <a:gd name="T44" fmla="*/ 120 w 124"/>
                    <a:gd name="T45" fmla="*/ 62 h 92"/>
                    <a:gd name="T46" fmla="*/ 47 w 124"/>
                    <a:gd name="T47" fmla="*/ 47 h 92"/>
                    <a:gd name="T48" fmla="*/ 60 w 124"/>
                    <a:gd name="T49" fmla="*/ 37 h 92"/>
                    <a:gd name="T50" fmla="*/ 65 w 124"/>
                    <a:gd name="T51" fmla="*/ 48 h 92"/>
                    <a:gd name="T52" fmla="*/ 66 w 124"/>
                    <a:gd name="T53" fmla="*/ 55 h 92"/>
                    <a:gd name="T54" fmla="*/ 62 w 124"/>
                    <a:gd name="T55" fmla="*/ 17 h 92"/>
                    <a:gd name="T56" fmla="*/ 90 w 124"/>
                    <a:gd name="T57" fmla="*/ 35 h 92"/>
                    <a:gd name="T58" fmla="*/ 88 w 124"/>
                    <a:gd name="T59" fmla="*/ 54 h 92"/>
                    <a:gd name="T60" fmla="*/ 90 w 124"/>
                    <a:gd name="T61" fmla="*/ 35 h 92"/>
                    <a:gd name="T62" fmla="*/ 29 w 124"/>
                    <a:gd name="T63" fmla="*/ 47 h 92"/>
                    <a:gd name="T64" fmla="*/ 41 w 124"/>
                    <a:gd name="T65" fmla="*/ 42 h 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124" h="92">
                      <a:moveTo>
                        <a:pt x="112" y="62"/>
                      </a:moveTo>
                      <a:cubicBezTo>
                        <a:pt x="114" y="68"/>
                        <a:pt x="114" y="68"/>
                        <a:pt x="114" y="68"/>
                      </a:cubicBezTo>
                      <a:cubicBezTo>
                        <a:pt x="105" y="68"/>
                        <a:pt x="105" y="68"/>
                        <a:pt x="105" y="68"/>
                      </a:cubicBezTo>
                      <a:cubicBezTo>
                        <a:pt x="103" y="62"/>
                        <a:pt x="103" y="62"/>
                        <a:pt x="103" y="62"/>
                      </a:cubicBezTo>
                      <a:cubicBezTo>
                        <a:pt x="92" y="62"/>
                        <a:pt x="92" y="62"/>
                        <a:pt x="92" y="62"/>
                      </a:cubicBezTo>
                      <a:cubicBezTo>
                        <a:pt x="95" y="68"/>
                        <a:pt x="95" y="68"/>
                        <a:pt x="95" y="68"/>
                      </a:cubicBezTo>
                      <a:cubicBezTo>
                        <a:pt x="86" y="68"/>
                        <a:pt x="86" y="68"/>
                        <a:pt x="86" y="68"/>
                      </a:cubicBezTo>
                      <a:cubicBezTo>
                        <a:pt x="83" y="62"/>
                        <a:pt x="83" y="62"/>
                        <a:pt x="83" y="62"/>
                      </a:cubicBezTo>
                      <a:cubicBezTo>
                        <a:pt x="67" y="62"/>
                        <a:pt x="67" y="62"/>
                        <a:pt x="67" y="62"/>
                      </a:cubicBezTo>
                      <a:cubicBezTo>
                        <a:pt x="70" y="81"/>
                        <a:pt x="70" y="81"/>
                        <a:pt x="70" y="81"/>
                      </a:cubicBezTo>
                      <a:cubicBezTo>
                        <a:pt x="70" y="81"/>
                        <a:pt x="73" y="83"/>
                        <a:pt x="81" y="77"/>
                      </a:cubicBezTo>
                      <a:cubicBezTo>
                        <a:pt x="81" y="77"/>
                        <a:pt x="92" y="88"/>
                        <a:pt x="104" y="76"/>
                      </a:cubicBezTo>
                      <a:cubicBezTo>
                        <a:pt x="104" y="76"/>
                        <a:pt x="112" y="85"/>
                        <a:pt x="122" y="77"/>
                      </a:cubicBezTo>
                      <a:cubicBezTo>
                        <a:pt x="124" y="83"/>
                        <a:pt x="124" y="83"/>
                        <a:pt x="124" y="83"/>
                      </a:cubicBezTo>
                      <a:cubicBezTo>
                        <a:pt x="124" y="83"/>
                        <a:pt x="115" y="90"/>
                        <a:pt x="104" y="84"/>
                      </a:cubicBezTo>
                      <a:cubicBezTo>
                        <a:pt x="104" y="84"/>
                        <a:pt x="92" y="92"/>
                        <a:pt x="81" y="84"/>
                      </a:cubicBezTo>
                      <a:cubicBezTo>
                        <a:pt x="81" y="84"/>
                        <a:pt x="70" y="92"/>
                        <a:pt x="62" y="84"/>
                      </a:cubicBezTo>
                      <a:cubicBezTo>
                        <a:pt x="62" y="84"/>
                        <a:pt x="56" y="92"/>
                        <a:pt x="43" y="84"/>
                      </a:cubicBezTo>
                      <a:cubicBezTo>
                        <a:pt x="43" y="84"/>
                        <a:pt x="33" y="92"/>
                        <a:pt x="19" y="83"/>
                      </a:cubicBezTo>
                      <a:cubicBezTo>
                        <a:pt x="19" y="83"/>
                        <a:pt x="10" y="90"/>
                        <a:pt x="0" y="83"/>
                      </a:cubicBezTo>
                      <a:cubicBezTo>
                        <a:pt x="2" y="78"/>
                        <a:pt x="2" y="78"/>
                        <a:pt x="2" y="78"/>
                      </a:cubicBezTo>
                      <a:cubicBezTo>
                        <a:pt x="2" y="78"/>
                        <a:pt x="11" y="85"/>
                        <a:pt x="19" y="76"/>
                      </a:cubicBezTo>
                      <a:cubicBezTo>
                        <a:pt x="19" y="76"/>
                        <a:pt x="30" y="88"/>
                        <a:pt x="43" y="77"/>
                      </a:cubicBezTo>
                      <a:cubicBezTo>
                        <a:pt x="43" y="77"/>
                        <a:pt x="50" y="82"/>
                        <a:pt x="54" y="81"/>
                      </a:cubicBezTo>
                      <a:cubicBezTo>
                        <a:pt x="57" y="62"/>
                        <a:pt x="57" y="62"/>
                        <a:pt x="57" y="62"/>
                      </a:cubicBezTo>
                      <a:cubicBezTo>
                        <a:pt x="53" y="62"/>
                        <a:pt x="53" y="62"/>
                        <a:pt x="53" y="62"/>
                      </a:cubicBezTo>
                      <a:cubicBezTo>
                        <a:pt x="58" y="55"/>
                        <a:pt x="58" y="55"/>
                        <a:pt x="58" y="55"/>
                      </a:cubicBezTo>
                      <a:cubicBezTo>
                        <a:pt x="44" y="55"/>
                        <a:pt x="44" y="55"/>
                        <a:pt x="44" y="55"/>
                      </a:cubicBezTo>
                      <a:cubicBezTo>
                        <a:pt x="39" y="66"/>
                        <a:pt x="39" y="66"/>
                        <a:pt x="39" y="66"/>
                      </a:cubicBezTo>
                      <a:cubicBezTo>
                        <a:pt x="30" y="66"/>
                        <a:pt x="30" y="66"/>
                        <a:pt x="30" y="66"/>
                      </a:cubicBezTo>
                      <a:cubicBezTo>
                        <a:pt x="35" y="55"/>
                        <a:pt x="35" y="55"/>
                        <a:pt x="35" y="55"/>
                      </a:cubicBezTo>
                      <a:cubicBezTo>
                        <a:pt x="24" y="55"/>
                        <a:pt x="24" y="55"/>
                        <a:pt x="24" y="55"/>
                      </a:cubicBezTo>
                      <a:cubicBezTo>
                        <a:pt x="19" y="66"/>
                        <a:pt x="19" y="66"/>
                        <a:pt x="19" y="66"/>
                      </a:cubicBezTo>
                      <a:cubicBezTo>
                        <a:pt x="10" y="66"/>
                        <a:pt x="10" y="66"/>
                        <a:pt x="10" y="66"/>
                      </a:cubicBezTo>
                      <a:cubicBezTo>
                        <a:pt x="15" y="55"/>
                        <a:pt x="15" y="55"/>
                        <a:pt x="15" y="55"/>
                      </a:cubicBezTo>
                      <a:cubicBezTo>
                        <a:pt x="4" y="56"/>
                        <a:pt x="4" y="56"/>
                        <a:pt x="4" y="56"/>
                      </a:cubicBezTo>
                      <a:cubicBezTo>
                        <a:pt x="4" y="46"/>
                        <a:pt x="4" y="46"/>
                        <a:pt x="4" y="46"/>
                      </a:cubicBezTo>
                      <a:cubicBezTo>
                        <a:pt x="20" y="47"/>
                        <a:pt x="20" y="47"/>
                        <a:pt x="20" y="47"/>
                      </a:cubicBezTo>
                      <a:cubicBezTo>
                        <a:pt x="32" y="22"/>
                        <a:pt x="32" y="22"/>
                        <a:pt x="32" y="22"/>
                      </a:cubicBezTo>
                      <a:cubicBezTo>
                        <a:pt x="45" y="35"/>
                        <a:pt x="45" y="35"/>
                        <a:pt x="45" y="35"/>
                      </a:cubicBezTo>
                      <a:cubicBezTo>
                        <a:pt x="62" y="0"/>
                        <a:pt x="62" y="0"/>
                        <a:pt x="62" y="0"/>
                      </a:cubicBezTo>
                      <a:cubicBezTo>
                        <a:pt x="79" y="35"/>
                        <a:pt x="79" y="35"/>
                        <a:pt x="79" y="35"/>
                      </a:cubicBezTo>
                      <a:cubicBezTo>
                        <a:pt x="92" y="22"/>
                        <a:pt x="92" y="22"/>
                        <a:pt x="92" y="22"/>
                      </a:cubicBezTo>
                      <a:cubicBezTo>
                        <a:pt x="107" y="53"/>
                        <a:pt x="107" y="53"/>
                        <a:pt x="107" y="53"/>
                      </a:cubicBezTo>
                      <a:cubicBezTo>
                        <a:pt x="120" y="53"/>
                        <a:pt x="120" y="53"/>
                        <a:pt x="120" y="53"/>
                      </a:cubicBezTo>
                      <a:cubicBezTo>
                        <a:pt x="120" y="62"/>
                        <a:pt x="120" y="62"/>
                        <a:pt x="120" y="62"/>
                      </a:cubicBezTo>
                      <a:cubicBezTo>
                        <a:pt x="112" y="62"/>
                        <a:pt x="112" y="62"/>
                        <a:pt x="112" y="62"/>
                      </a:cubicBezTo>
                      <a:close/>
                      <a:moveTo>
                        <a:pt x="47" y="47"/>
                      </a:moveTo>
                      <a:cubicBezTo>
                        <a:pt x="58" y="48"/>
                        <a:pt x="58" y="48"/>
                        <a:pt x="58" y="48"/>
                      </a:cubicBezTo>
                      <a:cubicBezTo>
                        <a:pt x="60" y="37"/>
                        <a:pt x="60" y="37"/>
                        <a:pt x="60" y="37"/>
                      </a:cubicBezTo>
                      <a:cubicBezTo>
                        <a:pt x="64" y="37"/>
                        <a:pt x="64" y="37"/>
                        <a:pt x="64" y="37"/>
                      </a:cubicBezTo>
                      <a:cubicBezTo>
                        <a:pt x="65" y="48"/>
                        <a:pt x="65" y="48"/>
                        <a:pt x="65" y="48"/>
                      </a:cubicBezTo>
                      <a:cubicBezTo>
                        <a:pt x="71" y="48"/>
                        <a:pt x="71" y="48"/>
                        <a:pt x="71" y="48"/>
                      </a:cubicBezTo>
                      <a:cubicBezTo>
                        <a:pt x="66" y="55"/>
                        <a:pt x="66" y="55"/>
                        <a:pt x="66" y="55"/>
                      </a:cubicBezTo>
                      <a:cubicBezTo>
                        <a:pt x="79" y="54"/>
                        <a:pt x="79" y="54"/>
                        <a:pt x="79" y="54"/>
                      </a:cubicBezTo>
                      <a:cubicBezTo>
                        <a:pt x="62" y="17"/>
                        <a:pt x="62" y="17"/>
                        <a:pt x="62" y="17"/>
                      </a:cubicBezTo>
                      <a:cubicBezTo>
                        <a:pt x="47" y="47"/>
                        <a:pt x="47" y="47"/>
                        <a:pt x="47" y="47"/>
                      </a:cubicBezTo>
                      <a:close/>
                      <a:moveTo>
                        <a:pt x="90" y="35"/>
                      </a:moveTo>
                      <a:cubicBezTo>
                        <a:pt x="83" y="42"/>
                        <a:pt x="83" y="42"/>
                        <a:pt x="83" y="42"/>
                      </a:cubicBezTo>
                      <a:cubicBezTo>
                        <a:pt x="88" y="54"/>
                        <a:pt x="88" y="54"/>
                        <a:pt x="88" y="54"/>
                      </a:cubicBezTo>
                      <a:cubicBezTo>
                        <a:pt x="99" y="54"/>
                        <a:pt x="99" y="54"/>
                        <a:pt x="99" y="54"/>
                      </a:cubicBezTo>
                      <a:cubicBezTo>
                        <a:pt x="90" y="35"/>
                        <a:pt x="90" y="35"/>
                        <a:pt x="90" y="35"/>
                      </a:cubicBezTo>
                      <a:close/>
                      <a:moveTo>
                        <a:pt x="34" y="35"/>
                      </a:moveTo>
                      <a:cubicBezTo>
                        <a:pt x="29" y="47"/>
                        <a:pt x="29" y="47"/>
                        <a:pt x="29" y="47"/>
                      </a:cubicBezTo>
                      <a:cubicBezTo>
                        <a:pt x="39" y="47"/>
                        <a:pt x="39" y="47"/>
                        <a:pt x="39" y="47"/>
                      </a:cubicBezTo>
                      <a:cubicBezTo>
                        <a:pt x="41" y="42"/>
                        <a:pt x="41" y="42"/>
                        <a:pt x="41" y="42"/>
                      </a:cubicBezTo>
                      <a:lnTo>
                        <a:pt x="34" y="3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30" name="îṩḻîḋè"/>
                <p:cNvSpPr/>
                <p:nvPr/>
              </p:nvSpPr>
              <p:spPr bwMode="auto">
                <a:xfrm>
                  <a:off x="5375275" y="3316288"/>
                  <a:ext cx="88900" cy="58738"/>
                </a:xfrm>
                <a:custGeom>
                  <a:avLst/>
                  <a:gdLst>
                    <a:gd name="T0" fmla="*/ 2 w 27"/>
                    <a:gd name="T1" fmla="*/ 7 h 18"/>
                    <a:gd name="T2" fmla="*/ 4 w 27"/>
                    <a:gd name="T3" fmla="*/ 12 h 18"/>
                    <a:gd name="T4" fmla="*/ 6 w 27"/>
                    <a:gd name="T5" fmla="*/ 10 h 18"/>
                    <a:gd name="T6" fmla="*/ 5 w 27"/>
                    <a:gd name="T7" fmla="*/ 8 h 18"/>
                    <a:gd name="T8" fmla="*/ 2 w 27"/>
                    <a:gd name="T9" fmla="*/ 7 h 18"/>
                    <a:gd name="T10" fmla="*/ 4 w 27"/>
                    <a:gd name="T11" fmla="*/ 13 h 18"/>
                    <a:gd name="T12" fmla="*/ 1 w 27"/>
                    <a:gd name="T13" fmla="*/ 10 h 18"/>
                    <a:gd name="T14" fmla="*/ 3 w 27"/>
                    <a:gd name="T15" fmla="*/ 2 h 18"/>
                    <a:gd name="T16" fmla="*/ 9 w 27"/>
                    <a:gd name="T17" fmla="*/ 11 h 18"/>
                    <a:gd name="T18" fmla="*/ 9 w 27"/>
                    <a:gd name="T19" fmla="*/ 8 h 18"/>
                    <a:gd name="T20" fmla="*/ 10 w 27"/>
                    <a:gd name="T21" fmla="*/ 6 h 18"/>
                    <a:gd name="T22" fmla="*/ 12 w 27"/>
                    <a:gd name="T23" fmla="*/ 6 h 18"/>
                    <a:gd name="T24" fmla="*/ 10 w 27"/>
                    <a:gd name="T25" fmla="*/ 5 h 18"/>
                    <a:gd name="T26" fmla="*/ 10 w 27"/>
                    <a:gd name="T27" fmla="*/ 3 h 18"/>
                    <a:gd name="T28" fmla="*/ 12 w 27"/>
                    <a:gd name="T29" fmla="*/ 3 h 18"/>
                    <a:gd name="T30" fmla="*/ 20 w 27"/>
                    <a:gd name="T31" fmla="*/ 7 h 18"/>
                    <a:gd name="T32" fmla="*/ 21 w 27"/>
                    <a:gd name="T33" fmla="*/ 7 h 18"/>
                    <a:gd name="T34" fmla="*/ 21 w 27"/>
                    <a:gd name="T35" fmla="*/ 5 h 18"/>
                    <a:gd name="T36" fmla="*/ 18 w 27"/>
                    <a:gd name="T37" fmla="*/ 3 h 18"/>
                    <a:gd name="T38" fmla="*/ 17 w 27"/>
                    <a:gd name="T39" fmla="*/ 1 h 18"/>
                    <a:gd name="T40" fmla="*/ 19 w 27"/>
                    <a:gd name="T41" fmla="*/ 0 h 18"/>
                    <a:gd name="T42" fmla="*/ 20 w 27"/>
                    <a:gd name="T43" fmla="*/ 1 h 18"/>
                    <a:gd name="T44" fmla="*/ 19 w 27"/>
                    <a:gd name="T45" fmla="*/ 2 h 18"/>
                    <a:gd name="T46" fmla="*/ 22 w 27"/>
                    <a:gd name="T47" fmla="*/ 5 h 18"/>
                    <a:gd name="T48" fmla="*/ 23 w 27"/>
                    <a:gd name="T49" fmla="*/ 5 h 18"/>
                    <a:gd name="T50" fmla="*/ 24 w 27"/>
                    <a:gd name="T51" fmla="*/ 7 h 18"/>
                    <a:gd name="T52" fmla="*/ 26 w 27"/>
                    <a:gd name="T53" fmla="*/ 8 h 18"/>
                    <a:gd name="T54" fmla="*/ 27 w 27"/>
                    <a:gd name="T55" fmla="*/ 9 h 18"/>
                    <a:gd name="T56" fmla="*/ 27 w 27"/>
                    <a:gd name="T57" fmla="*/ 11 h 18"/>
                    <a:gd name="T58" fmla="*/ 21 w 27"/>
                    <a:gd name="T59" fmla="*/ 9 h 18"/>
                    <a:gd name="T60" fmla="*/ 19 w 27"/>
                    <a:gd name="T61" fmla="*/ 8 h 18"/>
                    <a:gd name="T62" fmla="*/ 17 w 27"/>
                    <a:gd name="T63" fmla="*/ 8 h 18"/>
                    <a:gd name="T64" fmla="*/ 14 w 27"/>
                    <a:gd name="T65" fmla="*/ 6 h 18"/>
                    <a:gd name="T66" fmla="*/ 15 w 27"/>
                    <a:gd name="T67" fmla="*/ 9 h 18"/>
                    <a:gd name="T68" fmla="*/ 11 w 27"/>
                    <a:gd name="T69" fmla="*/ 8 h 18"/>
                    <a:gd name="T70" fmla="*/ 9 w 27"/>
                    <a:gd name="T71" fmla="*/ 12 h 18"/>
                    <a:gd name="T72" fmla="*/ 9 w 27"/>
                    <a:gd name="T73" fmla="*/ 15 h 18"/>
                    <a:gd name="T74" fmla="*/ 7 w 27"/>
                    <a:gd name="T75" fmla="*/ 16 h 18"/>
                    <a:gd name="T76" fmla="*/ 7 w 27"/>
                    <a:gd name="T77" fmla="*/ 15 h 18"/>
                    <a:gd name="T78" fmla="*/ 7 w 27"/>
                    <a:gd name="T79" fmla="*/ 13 h 18"/>
                    <a:gd name="T80" fmla="*/ 6 w 27"/>
                    <a:gd name="T81" fmla="*/ 13 h 18"/>
                    <a:gd name="T82" fmla="*/ 4 w 27"/>
                    <a:gd name="T83" fmla="*/ 13 h 18"/>
                    <a:gd name="T84" fmla="*/ 25 w 27"/>
                    <a:gd name="T85" fmla="*/ 9 h 18"/>
                    <a:gd name="T86" fmla="*/ 24 w 27"/>
                    <a:gd name="T87" fmla="*/ 8 h 18"/>
                    <a:gd name="T88" fmla="*/ 23 w 27"/>
                    <a:gd name="T89" fmla="*/ 8 h 18"/>
                    <a:gd name="T90" fmla="*/ 25 w 27"/>
                    <a:gd name="T91" fmla="*/ 9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27" h="18">
                      <a:moveTo>
                        <a:pt x="2" y="7"/>
                      </a:moveTo>
                      <a:cubicBezTo>
                        <a:pt x="2" y="7"/>
                        <a:pt x="1" y="12"/>
                        <a:pt x="4" y="12"/>
                      </a:cubicBezTo>
                      <a:cubicBezTo>
                        <a:pt x="4" y="12"/>
                        <a:pt x="8" y="12"/>
                        <a:pt x="6" y="10"/>
                      </a:cubicBezTo>
                      <a:cubicBezTo>
                        <a:pt x="5" y="8"/>
                        <a:pt x="5" y="8"/>
                        <a:pt x="5" y="8"/>
                      </a:cubicBezTo>
                      <a:cubicBezTo>
                        <a:pt x="5" y="8"/>
                        <a:pt x="2" y="5"/>
                        <a:pt x="2" y="7"/>
                      </a:cubicBezTo>
                      <a:close/>
                      <a:moveTo>
                        <a:pt x="4" y="13"/>
                      </a:moveTo>
                      <a:cubicBezTo>
                        <a:pt x="0" y="13"/>
                        <a:pt x="1" y="10"/>
                        <a:pt x="1" y="10"/>
                      </a:cubicBezTo>
                      <a:cubicBezTo>
                        <a:pt x="2" y="2"/>
                        <a:pt x="3" y="2"/>
                        <a:pt x="3" y="2"/>
                      </a:cubicBezTo>
                      <a:cubicBezTo>
                        <a:pt x="9" y="7"/>
                        <a:pt x="9" y="11"/>
                        <a:pt x="9" y="11"/>
                      </a:cubicBezTo>
                      <a:cubicBezTo>
                        <a:pt x="10" y="10"/>
                        <a:pt x="9" y="8"/>
                        <a:pt x="9" y="8"/>
                      </a:cubicBezTo>
                      <a:cubicBezTo>
                        <a:pt x="8" y="6"/>
                        <a:pt x="10" y="6"/>
                        <a:pt x="10" y="6"/>
                      </a:cubicBezTo>
                      <a:cubicBezTo>
                        <a:pt x="11" y="7"/>
                        <a:pt x="12" y="6"/>
                        <a:pt x="12" y="6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0" y="4"/>
                        <a:pt x="10" y="3"/>
                        <a:pt x="10" y="3"/>
                      </a:cubicBezTo>
                      <a:cubicBezTo>
                        <a:pt x="11" y="2"/>
                        <a:pt x="12" y="3"/>
                        <a:pt x="12" y="3"/>
                      </a:cubicBezTo>
                      <a:cubicBezTo>
                        <a:pt x="12" y="4"/>
                        <a:pt x="20" y="7"/>
                        <a:pt x="20" y="7"/>
                      </a:cubicBezTo>
                      <a:cubicBezTo>
                        <a:pt x="21" y="8"/>
                        <a:pt x="21" y="7"/>
                        <a:pt x="21" y="7"/>
                      </a:cubicBezTo>
                      <a:cubicBezTo>
                        <a:pt x="21" y="7"/>
                        <a:pt x="21" y="5"/>
                        <a:pt x="21" y="5"/>
                      </a:cubicBezTo>
                      <a:cubicBezTo>
                        <a:pt x="21" y="5"/>
                        <a:pt x="18" y="3"/>
                        <a:pt x="18" y="3"/>
                      </a:cubicBezTo>
                      <a:cubicBezTo>
                        <a:pt x="16" y="3"/>
                        <a:pt x="17" y="1"/>
                        <a:pt x="17" y="1"/>
                      </a:cubicBezTo>
                      <a:cubicBezTo>
                        <a:pt x="17" y="1"/>
                        <a:pt x="19" y="0"/>
                        <a:pt x="19" y="0"/>
                      </a:cubicBezTo>
                      <a:cubicBezTo>
                        <a:pt x="21" y="0"/>
                        <a:pt x="20" y="1"/>
                        <a:pt x="20" y="1"/>
                      </a:cubicBezTo>
                      <a:cubicBezTo>
                        <a:pt x="18" y="2"/>
                        <a:pt x="19" y="2"/>
                        <a:pt x="19" y="2"/>
                      </a:cubicBezTo>
                      <a:cubicBezTo>
                        <a:pt x="22" y="5"/>
                        <a:pt x="22" y="5"/>
                        <a:pt x="22" y="5"/>
                      </a:cubicBezTo>
                      <a:cubicBezTo>
                        <a:pt x="23" y="5"/>
                        <a:pt x="23" y="5"/>
                        <a:pt x="23" y="5"/>
                      </a:cubicBezTo>
                      <a:cubicBezTo>
                        <a:pt x="23" y="7"/>
                        <a:pt x="24" y="7"/>
                        <a:pt x="24" y="7"/>
                      </a:cubicBezTo>
                      <a:cubicBezTo>
                        <a:pt x="26" y="8"/>
                        <a:pt x="26" y="8"/>
                        <a:pt x="26" y="8"/>
                      </a:cubicBezTo>
                      <a:cubicBezTo>
                        <a:pt x="27" y="9"/>
                        <a:pt x="27" y="9"/>
                        <a:pt x="27" y="9"/>
                      </a:cubicBezTo>
                      <a:cubicBezTo>
                        <a:pt x="27" y="9"/>
                        <a:pt x="27" y="11"/>
                        <a:pt x="27" y="11"/>
                      </a:cubicBezTo>
                      <a:cubicBezTo>
                        <a:pt x="22" y="11"/>
                        <a:pt x="21" y="9"/>
                        <a:pt x="21" y="9"/>
                      </a:cubicBezTo>
                      <a:cubicBezTo>
                        <a:pt x="19" y="9"/>
                        <a:pt x="19" y="8"/>
                        <a:pt x="19" y="8"/>
                      </a:cubicBezTo>
                      <a:cubicBezTo>
                        <a:pt x="18" y="8"/>
                        <a:pt x="17" y="8"/>
                        <a:pt x="17" y="8"/>
                      </a:cubicBezTo>
                      <a:cubicBezTo>
                        <a:pt x="17" y="7"/>
                        <a:pt x="15" y="6"/>
                        <a:pt x="14" y="6"/>
                      </a:cubicBezTo>
                      <a:cubicBezTo>
                        <a:pt x="16" y="8"/>
                        <a:pt x="15" y="9"/>
                        <a:pt x="15" y="9"/>
                      </a:cubicBezTo>
                      <a:cubicBezTo>
                        <a:pt x="11" y="8"/>
                        <a:pt x="11" y="8"/>
                        <a:pt x="11" y="8"/>
                      </a:cubicBezTo>
                      <a:cubicBezTo>
                        <a:pt x="11" y="12"/>
                        <a:pt x="9" y="12"/>
                        <a:pt x="9" y="12"/>
                      </a:cubicBezTo>
                      <a:cubicBezTo>
                        <a:pt x="9" y="15"/>
                        <a:pt x="9" y="15"/>
                        <a:pt x="9" y="15"/>
                      </a:cubicBezTo>
                      <a:cubicBezTo>
                        <a:pt x="8" y="18"/>
                        <a:pt x="7" y="16"/>
                        <a:pt x="7" y="16"/>
                      </a:cubicBezTo>
                      <a:cubicBezTo>
                        <a:pt x="6" y="15"/>
                        <a:pt x="7" y="15"/>
                        <a:pt x="7" y="15"/>
                      </a:cubicBezTo>
                      <a:cubicBezTo>
                        <a:pt x="7" y="13"/>
                        <a:pt x="7" y="13"/>
                        <a:pt x="7" y="13"/>
                      </a:cubicBezTo>
                      <a:cubicBezTo>
                        <a:pt x="7" y="12"/>
                        <a:pt x="6" y="13"/>
                        <a:pt x="6" y="13"/>
                      </a:cubicBezTo>
                      <a:cubicBezTo>
                        <a:pt x="4" y="13"/>
                        <a:pt x="4" y="13"/>
                        <a:pt x="4" y="13"/>
                      </a:cubicBezTo>
                      <a:close/>
                      <a:moveTo>
                        <a:pt x="25" y="9"/>
                      </a:moveTo>
                      <a:cubicBezTo>
                        <a:pt x="24" y="8"/>
                        <a:pt x="24" y="8"/>
                        <a:pt x="24" y="8"/>
                      </a:cubicBezTo>
                      <a:cubicBezTo>
                        <a:pt x="24" y="8"/>
                        <a:pt x="23" y="8"/>
                        <a:pt x="23" y="8"/>
                      </a:cubicBezTo>
                      <a:cubicBezTo>
                        <a:pt x="22" y="8"/>
                        <a:pt x="25" y="9"/>
                        <a:pt x="25" y="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31" name="îSḻîḍe"/>
                <p:cNvSpPr/>
                <p:nvPr/>
              </p:nvSpPr>
              <p:spPr bwMode="auto">
                <a:xfrm>
                  <a:off x="5249863" y="3201988"/>
                  <a:ext cx="26988" cy="23813"/>
                </a:xfrm>
                <a:custGeom>
                  <a:avLst/>
                  <a:gdLst>
                    <a:gd name="T0" fmla="*/ 2 w 8"/>
                    <a:gd name="T1" fmla="*/ 6 h 7"/>
                    <a:gd name="T2" fmla="*/ 5 w 8"/>
                    <a:gd name="T3" fmla="*/ 2 h 7"/>
                    <a:gd name="T4" fmla="*/ 6 w 8"/>
                    <a:gd name="T5" fmla="*/ 2 h 7"/>
                    <a:gd name="T6" fmla="*/ 6 w 8"/>
                    <a:gd name="T7" fmla="*/ 6 h 7"/>
                    <a:gd name="T8" fmla="*/ 2 w 8"/>
                    <a:gd name="T9" fmla="*/ 7 h 7"/>
                    <a:gd name="T10" fmla="*/ 2 w 8"/>
                    <a:gd name="T11" fmla="*/ 6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8" h="7">
                      <a:moveTo>
                        <a:pt x="2" y="6"/>
                      </a:moveTo>
                      <a:cubicBezTo>
                        <a:pt x="3" y="6"/>
                        <a:pt x="5" y="2"/>
                        <a:pt x="5" y="2"/>
                      </a:cubicBezTo>
                      <a:cubicBezTo>
                        <a:pt x="5" y="0"/>
                        <a:pt x="6" y="2"/>
                        <a:pt x="6" y="2"/>
                      </a:cubicBezTo>
                      <a:cubicBezTo>
                        <a:pt x="8" y="4"/>
                        <a:pt x="6" y="6"/>
                        <a:pt x="6" y="6"/>
                      </a:cubicBezTo>
                      <a:cubicBezTo>
                        <a:pt x="5" y="6"/>
                        <a:pt x="2" y="7"/>
                        <a:pt x="2" y="7"/>
                      </a:cubicBezTo>
                      <a:cubicBezTo>
                        <a:pt x="0" y="7"/>
                        <a:pt x="2" y="6"/>
                        <a:pt x="2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32" name="iSḷíḍê"/>
                <p:cNvSpPr/>
                <p:nvPr/>
              </p:nvSpPr>
              <p:spPr bwMode="auto">
                <a:xfrm>
                  <a:off x="5207000" y="3162301"/>
                  <a:ext cx="85725" cy="39687"/>
                </a:xfrm>
                <a:custGeom>
                  <a:avLst/>
                  <a:gdLst>
                    <a:gd name="T0" fmla="*/ 16 w 26"/>
                    <a:gd name="T1" fmla="*/ 1 h 12"/>
                    <a:gd name="T2" fmla="*/ 17 w 26"/>
                    <a:gd name="T3" fmla="*/ 2 h 12"/>
                    <a:gd name="T4" fmla="*/ 15 w 26"/>
                    <a:gd name="T5" fmla="*/ 4 h 12"/>
                    <a:gd name="T6" fmla="*/ 20 w 26"/>
                    <a:gd name="T7" fmla="*/ 3 h 12"/>
                    <a:gd name="T8" fmla="*/ 20 w 26"/>
                    <a:gd name="T9" fmla="*/ 3 h 12"/>
                    <a:gd name="T10" fmla="*/ 21 w 26"/>
                    <a:gd name="T11" fmla="*/ 0 h 12"/>
                    <a:gd name="T12" fmla="*/ 22 w 26"/>
                    <a:gd name="T13" fmla="*/ 1 h 12"/>
                    <a:gd name="T14" fmla="*/ 23 w 26"/>
                    <a:gd name="T15" fmla="*/ 4 h 12"/>
                    <a:gd name="T16" fmla="*/ 25 w 26"/>
                    <a:gd name="T17" fmla="*/ 4 h 12"/>
                    <a:gd name="T18" fmla="*/ 26 w 26"/>
                    <a:gd name="T19" fmla="*/ 4 h 12"/>
                    <a:gd name="T20" fmla="*/ 26 w 26"/>
                    <a:gd name="T21" fmla="*/ 6 h 12"/>
                    <a:gd name="T22" fmla="*/ 22 w 26"/>
                    <a:gd name="T23" fmla="*/ 6 h 12"/>
                    <a:gd name="T24" fmla="*/ 11 w 26"/>
                    <a:gd name="T25" fmla="*/ 11 h 12"/>
                    <a:gd name="T26" fmla="*/ 3 w 26"/>
                    <a:gd name="T27" fmla="*/ 12 h 12"/>
                    <a:gd name="T28" fmla="*/ 2 w 26"/>
                    <a:gd name="T29" fmla="*/ 11 h 12"/>
                    <a:gd name="T30" fmla="*/ 12 w 26"/>
                    <a:gd name="T31" fmla="*/ 8 h 12"/>
                    <a:gd name="T32" fmla="*/ 15 w 26"/>
                    <a:gd name="T33" fmla="*/ 7 h 12"/>
                    <a:gd name="T34" fmla="*/ 13 w 26"/>
                    <a:gd name="T35" fmla="*/ 5 h 12"/>
                    <a:gd name="T36" fmla="*/ 16 w 26"/>
                    <a:gd name="T37" fmla="*/ 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6" h="12">
                      <a:moveTo>
                        <a:pt x="16" y="1"/>
                      </a:moveTo>
                      <a:cubicBezTo>
                        <a:pt x="16" y="1"/>
                        <a:pt x="17" y="1"/>
                        <a:pt x="17" y="2"/>
                      </a:cubicBezTo>
                      <a:cubicBezTo>
                        <a:pt x="17" y="2"/>
                        <a:pt x="15" y="2"/>
                        <a:pt x="15" y="4"/>
                      </a:cubicBezTo>
                      <a:cubicBezTo>
                        <a:pt x="20" y="3"/>
                        <a:pt x="20" y="3"/>
                        <a:pt x="20" y="3"/>
                      </a:cubicBezTo>
                      <a:cubicBezTo>
                        <a:pt x="20" y="3"/>
                        <a:pt x="20" y="3"/>
                        <a:pt x="20" y="3"/>
                      </a:cubicBezTo>
                      <a:cubicBezTo>
                        <a:pt x="20" y="3"/>
                        <a:pt x="21" y="1"/>
                        <a:pt x="21" y="0"/>
                      </a:cubicBezTo>
                      <a:cubicBezTo>
                        <a:pt x="21" y="0"/>
                        <a:pt x="22" y="0"/>
                        <a:pt x="22" y="1"/>
                      </a:cubicBezTo>
                      <a:cubicBezTo>
                        <a:pt x="22" y="1"/>
                        <a:pt x="23" y="3"/>
                        <a:pt x="23" y="4"/>
                      </a:cubicBezTo>
                      <a:cubicBezTo>
                        <a:pt x="25" y="4"/>
                        <a:pt x="25" y="4"/>
                        <a:pt x="25" y="4"/>
                      </a:cubicBezTo>
                      <a:cubicBezTo>
                        <a:pt x="25" y="4"/>
                        <a:pt x="26" y="4"/>
                        <a:pt x="26" y="4"/>
                      </a:cubicBezTo>
                      <a:cubicBezTo>
                        <a:pt x="26" y="6"/>
                        <a:pt x="26" y="6"/>
                        <a:pt x="26" y="6"/>
                      </a:cubicBezTo>
                      <a:cubicBezTo>
                        <a:pt x="26" y="6"/>
                        <a:pt x="24" y="6"/>
                        <a:pt x="22" y="6"/>
                      </a:cubicBezTo>
                      <a:cubicBezTo>
                        <a:pt x="22" y="6"/>
                        <a:pt x="21" y="8"/>
                        <a:pt x="11" y="11"/>
                      </a:cubicBezTo>
                      <a:cubicBezTo>
                        <a:pt x="11" y="11"/>
                        <a:pt x="4" y="12"/>
                        <a:pt x="3" y="12"/>
                      </a:cubicBezTo>
                      <a:cubicBezTo>
                        <a:pt x="3" y="12"/>
                        <a:pt x="0" y="11"/>
                        <a:pt x="2" y="11"/>
                      </a:cubicBezTo>
                      <a:cubicBezTo>
                        <a:pt x="2" y="11"/>
                        <a:pt x="8" y="11"/>
                        <a:pt x="12" y="8"/>
                      </a:cubicBezTo>
                      <a:cubicBezTo>
                        <a:pt x="12" y="8"/>
                        <a:pt x="15" y="7"/>
                        <a:pt x="15" y="7"/>
                      </a:cubicBezTo>
                      <a:cubicBezTo>
                        <a:pt x="15" y="7"/>
                        <a:pt x="13" y="6"/>
                        <a:pt x="13" y="5"/>
                      </a:cubicBezTo>
                      <a:cubicBezTo>
                        <a:pt x="13" y="5"/>
                        <a:pt x="14" y="2"/>
                        <a:pt x="16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 dirty="0">
                    <a:cs typeface="+mn-ea"/>
                    <a:sym typeface="+mn-lt"/>
                  </a:endParaRPr>
                </a:p>
              </p:txBody>
            </p:sp>
            <p:sp>
              <p:nvSpPr>
                <p:cNvPr id="133" name="ïṩ1íḓè"/>
                <p:cNvSpPr/>
                <p:nvPr/>
              </p:nvSpPr>
              <p:spPr bwMode="auto">
                <a:xfrm>
                  <a:off x="5041900" y="3201988"/>
                  <a:ext cx="15875" cy="14288"/>
                </a:xfrm>
                <a:custGeom>
                  <a:avLst/>
                  <a:gdLst>
                    <a:gd name="T0" fmla="*/ 5 w 5"/>
                    <a:gd name="T1" fmla="*/ 1 h 4"/>
                    <a:gd name="T2" fmla="*/ 5 w 5"/>
                    <a:gd name="T3" fmla="*/ 2 h 4"/>
                    <a:gd name="T4" fmla="*/ 4 w 5"/>
                    <a:gd name="T5" fmla="*/ 3 h 4"/>
                    <a:gd name="T6" fmla="*/ 2 w 5"/>
                    <a:gd name="T7" fmla="*/ 2 h 4"/>
                    <a:gd name="T8" fmla="*/ 2 w 5"/>
                    <a:gd name="T9" fmla="*/ 1 h 4"/>
                    <a:gd name="T10" fmla="*/ 4 w 5"/>
                    <a:gd name="T11" fmla="*/ 0 h 4"/>
                    <a:gd name="T12" fmla="*/ 5 w 5"/>
                    <a:gd name="T13" fmla="*/ 1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" h="4">
                      <a:moveTo>
                        <a:pt x="5" y="1"/>
                      </a:moveTo>
                      <a:cubicBezTo>
                        <a:pt x="5" y="2"/>
                        <a:pt x="5" y="2"/>
                        <a:pt x="5" y="2"/>
                      </a:cubicBezTo>
                      <a:cubicBezTo>
                        <a:pt x="5" y="4"/>
                        <a:pt x="4" y="3"/>
                        <a:pt x="4" y="3"/>
                      </a:cubicBezTo>
                      <a:cubicBezTo>
                        <a:pt x="3" y="2"/>
                        <a:pt x="2" y="2"/>
                        <a:pt x="2" y="2"/>
                      </a:cubicBezTo>
                      <a:cubicBezTo>
                        <a:pt x="0" y="1"/>
                        <a:pt x="2" y="1"/>
                        <a:pt x="2" y="1"/>
                      </a:cubicBez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5" y="0"/>
                        <a:pt x="5" y="1"/>
                        <a:pt x="5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34" name="iṥḷîḑê"/>
                <p:cNvSpPr/>
                <p:nvPr/>
              </p:nvSpPr>
              <p:spPr bwMode="auto">
                <a:xfrm>
                  <a:off x="5011738" y="3146426"/>
                  <a:ext cx="39688" cy="85725"/>
                </a:xfrm>
                <a:custGeom>
                  <a:avLst/>
                  <a:gdLst>
                    <a:gd name="T0" fmla="*/ 4 w 12"/>
                    <a:gd name="T1" fmla="*/ 19 h 26"/>
                    <a:gd name="T2" fmla="*/ 4 w 12"/>
                    <a:gd name="T3" fmla="*/ 14 h 26"/>
                    <a:gd name="T4" fmla="*/ 1 w 12"/>
                    <a:gd name="T5" fmla="*/ 13 h 26"/>
                    <a:gd name="T6" fmla="*/ 2 w 12"/>
                    <a:gd name="T7" fmla="*/ 12 h 26"/>
                    <a:gd name="T8" fmla="*/ 3 w 12"/>
                    <a:gd name="T9" fmla="*/ 10 h 26"/>
                    <a:gd name="T10" fmla="*/ 3 w 12"/>
                    <a:gd name="T11" fmla="*/ 2 h 26"/>
                    <a:gd name="T12" fmla="*/ 4 w 12"/>
                    <a:gd name="T13" fmla="*/ 1 h 26"/>
                    <a:gd name="T14" fmla="*/ 4 w 12"/>
                    <a:gd name="T15" fmla="*/ 2 h 26"/>
                    <a:gd name="T16" fmla="*/ 5 w 12"/>
                    <a:gd name="T17" fmla="*/ 6 h 26"/>
                    <a:gd name="T18" fmla="*/ 6 w 12"/>
                    <a:gd name="T19" fmla="*/ 3 h 26"/>
                    <a:gd name="T20" fmla="*/ 7 w 12"/>
                    <a:gd name="T21" fmla="*/ 2 h 26"/>
                    <a:gd name="T22" fmla="*/ 8 w 12"/>
                    <a:gd name="T23" fmla="*/ 2 h 26"/>
                    <a:gd name="T24" fmla="*/ 8 w 12"/>
                    <a:gd name="T25" fmla="*/ 6 h 26"/>
                    <a:gd name="T26" fmla="*/ 6 w 12"/>
                    <a:gd name="T27" fmla="*/ 9 h 26"/>
                    <a:gd name="T28" fmla="*/ 6 w 12"/>
                    <a:gd name="T29" fmla="*/ 10 h 26"/>
                    <a:gd name="T30" fmla="*/ 8 w 12"/>
                    <a:gd name="T31" fmla="*/ 11 h 26"/>
                    <a:gd name="T32" fmla="*/ 8 w 12"/>
                    <a:gd name="T33" fmla="*/ 11 h 26"/>
                    <a:gd name="T34" fmla="*/ 8 w 12"/>
                    <a:gd name="T35" fmla="*/ 12 h 26"/>
                    <a:gd name="T36" fmla="*/ 9 w 12"/>
                    <a:gd name="T37" fmla="*/ 13 h 26"/>
                    <a:gd name="T38" fmla="*/ 9 w 12"/>
                    <a:gd name="T39" fmla="*/ 17 h 26"/>
                    <a:gd name="T40" fmla="*/ 11 w 12"/>
                    <a:gd name="T41" fmla="*/ 21 h 26"/>
                    <a:gd name="T42" fmla="*/ 12 w 12"/>
                    <a:gd name="T43" fmla="*/ 24 h 26"/>
                    <a:gd name="T44" fmla="*/ 8 w 12"/>
                    <a:gd name="T45" fmla="*/ 23 h 26"/>
                    <a:gd name="T46" fmla="*/ 8 w 12"/>
                    <a:gd name="T47" fmla="*/ 25 h 26"/>
                    <a:gd name="T48" fmla="*/ 7 w 12"/>
                    <a:gd name="T49" fmla="*/ 26 h 26"/>
                    <a:gd name="T50" fmla="*/ 6 w 12"/>
                    <a:gd name="T51" fmla="*/ 24 h 26"/>
                    <a:gd name="T52" fmla="*/ 6 w 12"/>
                    <a:gd name="T53" fmla="*/ 23 h 26"/>
                    <a:gd name="T54" fmla="*/ 8 w 12"/>
                    <a:gd name="T55" fmla="*/ 21 h 26"/>
                    <a:gd name="T56" fmla="*/ 7 w 12"/>
                    <a:gd name="T57" fmla="*/ 18 h 26"/>
                    <a:gd name="T58" fmla="*/ 7 w 12"/>
                    <a:gd name="T59" fmla="*/ 18 h 26"/>
                    <a:gd name="T60" fmla="*/ 6 w 12"/>
                    <a:gd name="T61" fmla="*/ 20 h 26"/>
                    <a:gd name="T62" fmla="*/ 4 w 12"/>
                    <a:gd name="T63" fmla="*/ 20 h 26"/>
                    <a:gd name="T64" fmla="*/ 4 w 12"/>
                    <a:gd name="T65" fmla="*/ 19 h 26"/>
                    <a:gd name="T66" fmla="*/ 6 w 12"/>
                    <a:gd name="T67" fmla="*/ 16 h 26"/>
                    <a:gd name="T68" fmla="*/ 6 w 12"/>
                    <a:gd name="T69" fmla="*/ 15 h 26"/>
                    <a:gd name="T70" fmla="*/ 5 w 12"/>
                    <a:gd name="T71" fmla="*/ 11 h 26"/>
                    <a:gd name="T72" fmla="*/ 5 w 12"/>
                    <a:gd name="T73" fmla="*/ 14 h 26"/>
                    <a:gd name="T74" fmla="*/ 5 w 12"/>
                    <a:gd name="T75" fmla="*/ 18 h 26"/>
                    <a:gd name="T76" fmla="*/ 6 w 12"/>
                    <a:gd name="T77" fmla="*/ 16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12" h="26">
                      <a:moveTo>
                        <a:pt x="4" y="19"/>
                      </a:moveTo>
                      <a:cubicBezTo>
                        <a:pt x="4" y="14"/>
                        <a:pt x="4" y="14"/>
                        <a:pt x="4" y="14"/>
                      </a:cubicBezTo>
                      <a:cubicBezTo>
                        <a:pt x="1" y="13"/>
                        <a:pt x="1" y="13"/>
                        <a:pt x="1" y="13"/>
                      </a:cubicBezTo>
                      <a:cubicBezTo>
                        <a:pt x="0" y="12"/>
                        <a:pt x="2" y="12"/>
                        <a:pt x="2" y="12"/>
                      </a:cubicBezTo>
                      <a:cubicBezTo>
                        <a:pt x="3" y="10"/>
                        <a:pt x="3" y="10"/>
                        <a:pt x="3" y="10"/>
                      </a:cubicBezTo>
                      <a:cubicBezTo>
                        <a:pt x="3" y="2"/>
                        <a:pt x="3" y="2"/>
                        <a:pt x="3" y="2"/>
                      </a:cubicBezTo>
                      <a:cubicBezTo>
                        <a:pt x="2" y="0"/>
                        <a:pt x="4" y="1"/>
                        <a:pt x="4" y="1"/>
                      </a:cubicBezTo>
                      <a:cubicBezTo>
                        <a:pt x="4" y="2"/>
                        <a:pt x="4" y="2"/>
                        <a:pt x="4" y="2"/>
                      </a:cubicBezTo>
                      <a:cubicBezTo>
                        <a:pt x="5" y="3"/>
                        <a:pt x="5" y="6"/>
                        <a:pt x="5" y="6"/>
                      </a:cubicBezTo>
                      <a:cubicBezTo>
                        <a:pt x="5" y="5"/>
                        <a:pt x="6" y="4"/>
                        <a:pt x="6" y="3"/>
                      </a:cubicBezTo>
                      <a:cubicBezTo>
                        <a:pt x="7" y="3"/>
                        <a:pt x="7" y="2"/>
                        <a:pt x="7" y="2"/>
                      </a:cubicBezTo>
                      <a:cubicBezTo>
                        <a:pt x="8" y="2"/>
                        <a:pt x="8" y="2"/>
                        <a:pt x="8" y="2"/>
                      </a:cubicBezTo>
                      <a:cubicBezTo>
                        <a:pt x="8" y="6"/>
                        <a:pt x="8" y="6"/>
                        <a:pt x="8" y="6"/>
                      </a:cubicBezTo>
                      <a:cubicBezTo>
                        <a:pt x="6" y="9"/>
                        <a:pt x="6" y="9"/>
                        <a:pt x="6" y="9"/>
                      </a:cubicBezTo>
                      <a:cubicBezTo>
                        <a:pt x="5" y="11"/>
                        <a:pt x="6" y="10"/>
                        <a:pt x="6" y="10"/>
                      </a:cubicBezTo>
                      <a:cubicBezTo>
                        <a:pt x="7" y="10"/>
                        <a:pt x="8" y="11"/>
                        <a:pt x="8" y="11"/>
                      </a:cubicBezTo>
                      <a:cubicBezTo>
                        <a:pt x="8" y="11"/>
                        <a:pt x="8" y="11"/>
                        <a:pt x="8" y="11"/>
                      </a:cubicBezTo>
                      <a:cubicBezTo>
                        <a:pt x="8" y="12"/>
                        <a:pt x="8" y="12"/>
                        <a:pt x="8" y="12"/>
                      </a:cubicBezTo>
                      <a:cubicBezTo>
                        <a:pt x="9" y="13"/>
                        <a:pt x="9" y="13"/>
                        <a:pt x="9" y="13"/>
                      </a:cubicBezTo>
                      <a:cubicBezTo>
                        <a:pt x="8" y="16"/>
                        <a:pt x="9" y="17"/>
                        <a:pt x="9" y="17"/>
                      </a:cubicBezTo>
                      <a:cubicBezTo>
                        <a:pt x="11" y="21"/>
                        <a:pt x="11" y="21"/>
                        <a:pt x="11" y="21"/>
                      </a:cubicBezTo>
                      <a:cubicBezTo>
                        <a:pt x="12" y="22"/>
                        <a:pt x="12" y="24"/>
                        <a:pt x="12" y="24"/>
                      </a:cubicBezTo>
                      <a:cubicBezTo>
                        <a:pt x="8" y="23"/>
                        <a:pt x="8" y="23"/>
                        <a:pt x="8" y="23"/>
                      </a:cubicBezTo>
                      <a:cubicBezTo>
                        <a:pt x="8" y="25"/>
                        <a:pt x="8" y="25"/>
                        <a:pt x="8" y="25"/>
                      </a:cubicBezTo>
                      <a:cubicBezTo>
                        <a:pt x="8" y="26"/>
                        <a:pt x="7" y="26"/>
                        <a:pt x="7" y="26"/>
                      </a:cubicBezTo>
                      <a:cubicBezTo>
                        <a:pt x="4" y="26"/>
                        <a:pt x="6" y="24"/>
                        <a:pt x="6" y="24"/>
                      </a:cubicBezTo>
                      <a:cubicBezTo>
                        <a:pt x="6" y="23"/>
                        <a:pt x="6" y="23"/>
                        <a:pt x="6" y="23"/>
                      </a:cubicBezTo>
                      <a:cubicBezTo>
                        <a:pt x="7" y="23"/>
                        <a:pt x="8" y="21"/>
                        <a:pt x="8" y="21"/>
                      </a:cubicBezTo>
                      <a:cubicBezTo>
                        <a:pt x="7" y="18"/>
                        <a:pt x="7" y="18"/>
                        <a:pt x="7" y="18"/>
                      </a:cubicBezTo>
                      <a:cubicBezTo>
                        <a:pt x="7" y="18"/>
                        <a:pt x="7" y="18"/>
                        <a:pt x="7" y="18"/>
                      </a:cubicBezTo>
                      <a:cubicBezTo>
                        <a:pt x="6" y="20"/>
                        <a:pt x="6" y="20"/>
                        <a:pt x="6" y="20"/>
                      </a:cubicBezTo>
                      <a:cubicBezTo>
                        <a:pt x="4" y="20"/>
                        <a:pt x="4" y="20"/>
                        <a:pt x="4" y="20"/>
                      </a:cubicBezTo>
                      <a:cubicBezTo>
                        <a:pt x="4" y="19"/>
                        <a:pt x="4" y="19"/>
                        <a:pt x="4" y="19"/>
                      </a:cubicBezTo>
                      <a:close/>
                      <a:moveTo>
                        <a:pt x="6" y="16"/>
                      </a:moveTo>
                      <a:cubicBezTo>
                        <a:pt x="6" y="16"/>
                        <a:pt x="6" y="16"/>
                        <a:pt x="6" y="15"/>
                      </a:cubicBezTo>
                      <a:cubicBezTo>
                        <a:pt x="6" y="15"/>
                        <a:pt x="6" y="12"/>
                        <a:pt x="5" y="11"/>
                      </a:cubicBezTo>
                      <a:cubicBezTo>
                        <a:pt x="5" y="11"/>
                        <a:pt x="4" y="12"/>
                        <a:pt x="5" y="14"/>
                      </a:cubicBezTo>
                      <a:cubicBezTo>
                        <a:pt x="5" y="18"/>
                        <a:pt x="5" y="18"/>
                        <a:pt x="5" y="18"/>
                      </a:cubicBezTo>
                      <a:lnTo>
                        <a:pt x="6" y="1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35" name="íṥľidé"/>
                <p:cNvSpPr/>
                <p:nvPr/>
              </p:nvSpPr>
              <p:spPr bwMode="auto">
                <a:xfrm>
                  <a:off x="4905375" y="3313113"/>
                  <a:ext cx="17463" cy="25400"/>
                </a:xfrm>
                <a:custGeom>
                  <a:avLst/>
                  <a:gdLst>
                    <a:gd name="T0" fmla="*/ 4 w 5"/>
                    <a:gd name="T1" fmla="*/ 1 h 8"/>
                    <a:gd name="T2" fmla="*/ 4 w 5"/>
                    <a:gd name="T3" fmla="*/ 2 h 8"/>
                    <a:gd name="T4" fmla="*/ 3 w 5"/>
                    <a:gd name="T5" fmla="*/ 6 h 8"/>
                    <a:gd name="T6" fmla="*/ 2 w 5"/>
                    <a:gd name="T7" fmla="*/ 7 h 8"/>
                    <a:gd name="T8" fmla="*/ 1 w 5"/>
                    <a:gd name="T9" fmla="*/ 2 h 8"/>
                    <a:gd name="T10" fmla="*/ 1 w 5"/>
                    <a:gd name="T11" fmla="*/ 0 h 8"/>
                    <a:gd name="T12" fmla="*/ 4 w 5"/>
                    <a:gd name="T13" fmla="*/ 1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" h="8">
                      <a:moveTo>
                        <a:pt x="4" y="1"/>
                      </a:moveTo>
                      <a:cubicBezTo>
                        <a:pt x="5" y="1"/>
                        <a:pt x="4" y="2"/>
                        <a:pt x="4" y="2"/>
                      </a:cubicBezTo>
                      <a:cubicBezTo>
                        <a:pt x="4" y="3"/>
                        <a:pt x="3" y="6"/>
                        <a:pt x="3" y="6"/>
                      </a:cubicBezTo>
                      <a:cubicBezTo>
                        <a:pt x="2" y="8"/>
                        <a:pt x="2" y="7"/>
                        <a:pt x="2" y="7"/>
                      </a:cubicBezTo>
                      <a:cubicBezTo>
                        <a:pt x="2" y="5"/>
                        <a:pt x="1" y="2"/>
                        <a:pt x="1" y="2"/>
                      </a:cubicBezTo>
                      <a:cubicBezTo>
                        <a:pt x="0" y="1"/>
                        <a:pt x="1" y="0"/>
                        <a:pt x="1" y="0"/>
                      </a:cubicBezTo>
                      <a:lnTo>
                        <a:pt x="4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36" name="iṧľïḓé"/>
                <p:cNvSpPr/>
                <p:nvPr/>
              </p:nvSpPr>
              <p:spPr bwMode="auto">
                <a:xfrm>
                  <a:off x="4865688" y="3305176"/>
                  <a:ext cx="26988" cy="26988"/>
                </a:xfrm>
                <a:custGeom>
                  <a:avLst/>
                  <a:gdLst>
                    <a:gd name="T0" fmla="*/ 7 w 8"/>
                    <a:gd name="T1" fmla="*/ 5 h 8"/>
                    <a:gd name="T2" fmla="*/ 8 w 8"/>
                    <a:gd name="T3" fmla="*/ 8 h 8"/>
                    <a:gd name="T4" fmla="*/ 7 w 8"/>
                    <a:gd name="T5" fmla="*/ 8 h 8"/>
                    <a:gd name="T6" fmla="*/ 6 w 8"/>
                    <a:gd name="T7" fmla="*/ 6 h 8"/>
                    <a:gd name="T8" fmla="*/ 3 w 8"/>
                    <a:gd name="T9" fmla="*/ 2 h 8"/>
                    <a:gd name="T10" fmla="*/ 1 w 8"/>
                    <a:gd name="T11" fmla="*/ 0 h 8"/>
                    <a:gd name="T12" fmla="*/ 1 w 8"/>
                    <a:gd name="T13" fmla="*/ 0 h 8"/>
                    <a:gd name="T14" fmla="*/ 4 w 8"/>
                    <a:gd name="T15" fmla="*/ 0 h 8"/>
                    <a:gd name="T16" fmla="*/ 7 w 8"/>
                    <a:gd name="T17" fmla="*/ 5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8" h="8">
                      <a:moveTo>
                        <a:pt x="7" y="5"/>
                      </a:moveTo>
                      <a:cubicBezTo>
                        <a:pt x="8" y="6"/>
                        <a:pt x="8" y="8"/>
                        <a:pt x="8" y="8"/>
                      </a:cubicBezTo>
                      <a:cubicBezTo>
                        <a:pt x="7" y="8"/>
                        <a:pt x="7" y="8"/>
                        <a:pt x="7" y="8"/>
                      </a:cubicBezTo>
                      <a:cubicBezTo>
                        <a:pt x="7" y="7"/>
                        <a:pt x="6" y="6"/>
                        <a:pt x="6" y="6"/>
                      </a:cubicBezTo>
                      <a:cubicBezTo>
                        <a:pt x="3" y="2"/>
                        <a:pt x="3" y="2"/>
                        <a:pt x="3" y="2"/>
                      </a:cubicBezTo>
                      <a:cubicBezTo>
                        <a:pt x="2" y="0"/>
                        <a:pt x="1" y="1"/>
                        <a:pt x="1" y="0"/>
                      </a:cubicBezTo>
                      <a:cubicBezTo>
                        <a:pt x="0" y="0"/>
                        <a:pt x="1" y="0"/>
                        <a:pt x="1" y="0"/>
                      </a:cubicBez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5" y="2"/>
                        <a:pt x="7" y="5"/>
                        <a:pt x="7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37" name="iṥḷïdé"/>
                <p:cNvSpPr/>
                <p:nvPr/>
              </p:nvSpPr>
              <p:spPr bwMode="auto">
                <a:xfrm>
                  <a:off x="4876800" y="3325813"/>
                  <a:ext cx="25400" cy="53975"/>
                </a:xfrm>
                <a:custGeom>
                  <a:avLst/>
                  <a:gdLst>
                    <a:gd name="T0" fmla="*/ 6 w 8"/>
                    <a:gd name="T1" fmla="*/ 1 h 16"/>
                    <a:gd name="T2" fmla="*/ 7 w 8"/>
                    <a:gd name="T3" fmla="*/ 1 h 16"/>
                    <a:gd name="T4" fmla="*/ 8 w 8"/>
                    <a:gd name="T5" fmla="*/ 6 h 16"/>
                    <a:gd name="T6" fmla="*/ 8 w 8"/>
                    <a:gd name="T7" fmla="*/ 10 h 16"/>
                    <a:gd name="T8" fmla="*/ 6 w 8"/>
                    <a:gd name="T9" fmla="*/ 16 h 16"/>
                    <a:gd name="T10" fmla="*/ 3 w 8"/>
                    <a:gd name="T11" fmla="*/ 15 h 16"/>
                    <a:gd name="T12" fmla="*/ 1 w 8"/>
                    <a:gd name="T13" fmla="*/ 9 h 16"/>
                    <a:gd name="T14" fmla="*/ 1 w 8"/>
                    <a:gd name="T15" fmla="*/ 9 h 16"/>
                    <a:gd name="T16" fmla="*/ 5 w 8"/>
                    <a:gd name="T17" fmla="*/ 12 h 16"/>
                    <a:gd name="T18" fmla="*/ 5 w 8"/>
                    <a:gd name="T19" fmla="*/ 12 h 16"/>
                    <a:gd name="T20" fmla="*/ 5 w 8"/>
                    <a:gd name="T21" fmla="*/ 10 h 16"/>
                    <a:gd name="T22" fmla="*/ 6 w 8"/>
                    <a:gd name="T23" fmla="*/ 6 h 16"/>
                    <a:gd name="T24" fmla="*/ 6 w 8"/>
                    <a:gd name="T25" fmla="*/ 1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8" h="16">
                      <a:moveTo>
                        <a:pt x="6" y="1"/>
                      </a:moveTo>
                      <a:cubicBezTo>
                        <a:pt x="7" y="0"/>
                        <a:pt x="7" y="1"/>
                        <a:pt x="7" y="1"/>
                      </a:cubicBezTo>
                      <a:cubicBezTo>
                        <a:pt x="8" y="3"/>
                        <a:pt x="8" y="6"/>
                        <a:pt x="8" y="6"/>
                      </a:cubicBezTo>
                      <a:cubicBezTo>
                        <a:pt x="8" y="7"/>
                        <a:pt x="8" y="10"/>
                        <a:pt x="8" y="10"/>
                      </a:cubicBezTo>
                      <a:cubicBezTo>
                        <a:pt x="8" y="12"/>
                        <a:pt x="6" y="16"/>
                        <a:pt x="6" y="16"/>
                      </a:cubicBezTo>
                      <a:cubicBezTo>
                        <a:pt x="5" y="16"/>
                        <a:pt x="3" y="15"/>
                        <a:pt x="3" y="15"/>
                      </a:cubicBezTo>
                      <a:cubicBezTo>
                        <a:pt x="3" y="14"/>
                        <a:pt x="1" y="9"/>
                        <a:pt x="1" y="9"/>
                      </a:cubicBezTo>
                      <a:cubicBezTo>
                        <a:pt x="0" y="9"/>
                        <a:pt x="1" y="9"/>
                        <a:pt x="1" y="9"/>
                      </a:cubicBezTo>
                      <a:cubicBezTo>
                        <a:pt x="3" y="8"/>
                        <a:pt x="5" y="12"/>
                        <a:pt x="5" y="12"/>
                      </a:cubicBezTo>
                      <a:cubicBezTo>
                        <a:pt x="5" y="12"/>
                        <a:pt x="5" y="12"/>
                        <a:pt x="5" y="12"/>
                      </a:cubicBezTo>
                      <a:cubicBezTo>
                        <a:pt x="5" y="12"/>
                        <a:pt x="5" y="10"/>
                        <a:pt x="5" y="10"/>
                      </a:cubicBezTo>
                      <a:cubicBezTo>
                        <a:pt x="6" y="9"/>
                        <a:pt x="6" y="6"/>
                        <a:pt x="6" y="6"/>
                      </a:cubicBezTo>
                      <a:cubicBezTo>
                        <a:pt x="7" y="5"/>
                        <a:pt x="6" y="1"/>
                        <a:pt x="6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38" name="íṣḻíde"/>
                <p:cNvSpPr/>
                <p:nvPr/>
              </p:nvSpPr>
              <p:spPr bwMode="auto">
                <a:xfrm>
                  <a:off x="5075238" y="3586163"/>
                  <a:ext cx="15875" cy="46038"/>
                </a:xfrm>
                <a:custGeom>
                  <a:avLst/>
                  <a:gdLst>
                    <a:gd name="T0" fmla="*/ 0 w 10"/>
                    <a:gd name="T1" fmla="*/ 6 h 29"/>
                    <a:gd name="T2" fmla="*/ 8 w 10"/>
                    <a:gd name="T3" fmla="*/ 0 h 29"/>
                    <a:gd name="T4" fmla="*/ 10 w 10"/>
                    <a:gd name="T5" fmla="*/ 2 h 29"/>
                    <a:gd name="T6" fmla="*/ 10 w 10"/>
                    <a:gd name="T7" fmla="*/ 29 h 29"/>
                    <a:gd name="T8" fmla="*/ 6 w 10"/>
                    <a:gd name="T9" fmla="*/ 29 h 29"/>
                    <a:gd name="T10" fmla="*/ 6 w 10"/>
                    <a:gd name="T11" fmla="*/ 6 h 29"/>
                    <a:gd name="T12" fmla="*/ 2 w 10"/>
                    <a:gd name="T13" fmla="*/ 8 h 29"/>
                    <a:gd name="T14" fmla="*/ 0 w 10"/>
                    <a:gd name="T15" fmla="*/ 6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0" h="29">
                      <a:moveTo>
                        <a:pt x="0" y="6"/>
                      </a:moveTo>
                      <a:lnTo>
                        <a:pt x="8" y="0"/>
                      </a:lnTo>
                      <a:lnTo>
                        <a:pt x="10" y="2"/>
                      </a:lnTo>
                      <a:lnTo>
                        <a:pt x="10" y="29"/>
                      </a:lnTo>
                      <a:lnTo>
                        <a:pt x="6" y="29"/>
                      </a:lnTo>
                      <a:lnTo>
                        <a:pt x="6" y="6"/>
                      </a:lnTo>
                      <a:lnTo>
                        <a:pt x="2" y="8"/>
                      </a:lnTo>
                      <a:lnTo>
                        <a:pt x="0" y="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39" name="íṡḷîḋé"/>
                <p:cNvSpPr/>
                <p:nvPr/>
              </p:nvSpPr>
              <p:spPr bwMode="auto">
                <a:xfrm>
                  <a:off x="5210175" y="3586163"/>
                  <a:ext cx="15875" cy="46038"/>
                </a:xfrm>
                <a:custGeom>
                  <a:avLst/>
                  <a:gdLst>
                    <a:gd name="T0" fmla="*/ 6 w 10"/>
                    <a:gd name="T1" fmla="*/ 6 h 29"/>
                    <a:gd name="T2" fmla="*/ 2 w 10"/>
                    <a:gd name="T3" fmla="*/ 8 h 29"/>
                    <a:gd name="T4" fmla="*/ 0 w 10"/>
                    <a:gd name="T5" fmla="*/ 6 h 29"/>
                    <a:gd name="T6" fmla="*/ 6 w 10"/>
                    <a:gd name="T7" fmla="*/ 0 h 29"/>
                    <a:gd name="T8" fmla="*/ 10 w 10"/>
                    <a:gd name="T9" fmla="*/ 2 h 29"/>
                    <a:gd name="T10" fmla="*/ 10 w 10"/>
                    <a:gd name="T11" fmla="*/ 29 h 29"/>
                    <a:gd name="T12" fmla="*/ 6 w 10"/>
                    <a:gd name="T13" fmla="*/ 29 h 29"/>
                    <a:gd name="T14" fmla="*/ 6 w 10"/>
                    <a:gd name="T15" fmla="*/ 6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0" h="29">
                      <a:moveTo>
                        <a:pt x="6" y="6"/>
                      </a:moveTo>
                      <a:lnTo>
                        <a:pt x="2" y="8"/>
                      </a:lnTo>
                      <a:lnTo>
                        <a:pt x="0" y="6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0" y="29"/>
                      </a:lnTo>
                      <a:lnTo>
                        <a:pt x="6" y="29"/>
                      </a:lnTo>
                      <a:lnTo>
                        <a:pt x="6" y="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205" name="îşľidê"/>
                <p:cNvSpPr/>
                <p:nvPr/>
              </p:nvSpPr>
              <p:spPr bwMode="auto">
                <a:xfrm>
                  <a:off x="5114925" y="3586163"/>
                  <a:ext cx="25400" cy="46038"/>
                </a:xfrm>
                <a:custGeom>
                  <a:avLst/>
                  <a:gdLst>
                    <a:gd name="T0" fmla="*/ 4 w 8"/>
                    <a:gd name="T1" fmla="*/ 2 h 14"/>
                    <a:gd name="T2" fmla="*/ 3 w 8"/>
                    <a:gd name="T3" fmla="*/ 2 h 14"/>
                    <a:gd name="T4" fmla="*/ 3 w 8"/>
                    <a:gd name="T5" fmla="*/ 3 h 14"/>
                    <a:gd name="T6" fmla="*/ 2 w 8"/>
                    <a:gd name="T7" fmla="*/ 3 h 14"/>
                    <a:gd name="T8" fmla="*/ 2 w 8"/>
                    <a:gd name="T9" fmla="*/ 5 h 14"/>
                    <a:gd name="T10" fmla="*/ 2 w 8"/>
                    <a:gd name="T11" fmla="*/ 6 h 14"/>
                    <a:gd name="T12" fmla="*/ 3 w 8"/>
                    <a:gd name="T13" fmla="*/ 7 h 14"/>
                    <a:gd name="T14" fmla="*/ 4 w 8"/>
                    <a:gd name="T15" fmla="*/ 7 h 14"/>
                    <a:gd name="T16" fmla="*/ 5 w 8"/>
                    <a:gd name="T17" fmla="*/ 7 h 14"/>
                    <a:gd name="T18" fmla="*/ 6 w 8"/>
                    <a:gd name="T19" fmla="*/ 7 h 14"/>
                    <a:gd name="T20" fmla="*/ 7 w 8"/>
                    <a:gd name="T21" fmla="*/ 6 h 14"/>
                    <a:gd name="T22" fmla="*/ 7 w 8"/>
                    <a:gd name="T23" fmla="*/ 4 h 14"/>
                    <a:gd name="T24" fmla="*/ 6 w 8"/>
                    <a:gd name="T25" fmla="*/ 3 h 14"/>
                    <a:gd name="T26" fmla="*/ 6 w 8"/>
                    <a:gd name="T27" fmla="*/ 2 h 14"/>
                    <a:gd name="T28" fmla="*/ 4 w 8"/>
                    <a:gd name="T29" fmla="*/ 2 h 14"/>
                    <a:gd name="T30" fmla="*/ 4 w 8"/>
                    <a:gd name="T31" fmla="*/ 9 h 14"/>
                    <a:gd name="T32" fmla="*/ 2 w 8"/>
                    <a:gd name="T33" fmla="*/ 9 h 14"/>
                    <a:gd name="T34" fmla="*/ 1 w 8"/>
                    <a:gd name="T35" fmla="*/ 8 h 14"/>
                    <a:gd name="T36" fmla="*/ 0 w 8"/>
                    <a:gd name="T37" fmla="*/ 7 h 14"/>
                    <a:gd name="T38" fmla="*/ 0 w 8"/>
                    <a:gd name="T39" fmla="*/ 5 h 14"/>
                    <a:gd name="T40" fmla="*/ 0 w 8"/>
                    <a:gd name="T41" fmla="*/ 3 h 14"/>
                    <a:gd name="T42" fmla="*/ 1 w 8"/>
                    <a:gd name="T43" fmla="*/ 2 h 14"/>
                    <a:gd name="T44" fmla="*/ 1 w 8"/>
                    <a:gd name="T45" fmla="*/ 1 h 14"/>
                    <a:gd name="T46" fmla="*/ 3 w 8"/>
                    <a:gd name="T47" fmla="*/ 0 h 14"/>
                    <a:gd name="T48" fmla="*/ 4 w 8"/>
                    <a:gd name="T49" fmla="*/ 0 h 14"/>
                    <a:gd name="T50" fmla="*/ 6 w 8"/>
                    <a:gd name="T51" fmla="*/ 0 h 14"/>
                    <a:gd name="T52" fmla="*/ 8 w 8"/>
                    <a:gd name="T53" fmla="*/ 2 h 14"/>
                    <a:gd name="T54" fmla="*/ 8 w 8"/>
                    <a:gd name="T55" fmla="*/ 3 h 14"/>
                    <a:gd name="T56" fmla="*/ 8 w 8"/>
                    <a:gd name="T57" fmla="*/ 5 h 14"/>
                    <a:gd name="T58" fmla="*/ 8 w 8"/>
                    <a:gd name="T59" fmla="*/ 9 h 14"/>
                    <a:gd name="T60" fmla="*/ 8 w 8"/>
                    <a:gd name="T61" fmla="*/ 11 h 14"/>
                    <a:gd name="T62" fmla="*/ 8 w 8"/>
                    <a:gd name="T63" fmla="*/ 12 h 14"/>
                    <a:gd name="T64" fmla="*/ 8 w 8"/>
                    <a:gd name="T65" fmla="*/ 13 h 14"/>
                    <a:gd name="T66" fmla="*/ 7 w 8"/>
                    <a:gd name="T67" fmla="*/ 14 h 14"/>
                    <a:gd name="T68" fmla="*/ 6 w 8"/>
                    <a:gd name="T69" fmla="*/ 14 h 14"/>
                    <a:gd name="T70" fmla="*/ 4 w 8"/>
                    <a:gd name="T71" fmla="*/ 14 h 14"/>
                    <a:gd name="T72" fmla="*/ 3 w 8"/>
                    <a:gd name="T73" fmla="*/ 14 h 14"/>
                    <a:gd name="T74" fmla="*/ 2 w 8"/>
                    <a:gd name="T75" fmla="*/ 14 h 14"/>
                    <a:gd name="T76" fmla="*/ 1 w 8"/>
                    <a:gd name="T77" fmla="*/ 13 h 14"/>
                    <a:gd name="T78" fmla="*/ 0 w 8"/>
                    <a:gd name="T79" fmla="*/ 12 h 14"/>
                    <a:gd name="T80" fmla="*/ 0 w 8"/>
                    <a:gd name="T81" fmla="*/ 11 h 14"/>
                    <a:gd name="T82" fmla="*/ 2 w 8"/>
                    <a:gd name="T83" fmla="*/ 11 h 14"/>
                    <a:gd name="T84" fmla="*/ 2 w 8"/>
                    <a:gd name="T85" fmla="*/ 11 h 14"/>
                    <a:gd name="T86" fmla="*/ 3 w 8"/>
                    <a:gd name="T87" fmla="*/ 12 h 14"/>
                    <a:gd name="T88" fmla="*/ 4 w 8"/>
                    <a:gd name="T89" fmla="*/ 12 h 14"/>
                    <a:gd name="T90" fmla="*/ 5 w 8"/>
                    <a:gd name="T91" fmla="*/ 12 h 14"/>
                    <a:gd name="T92" fmla="*/ 6 w 8"/>
                    <a:gd name="T93" fmla="*/ 12 h 14"/>
                    <a:gd name="T94" fmla="*/ 6 w 8"/>
                    <a:gd name="T95" fmla="*/ 11 h 14"/>
                    <a:gd name="T96" fmla="*/ 7 w 8"/>
                    <a:gd name="T97" fmla="*/ 10 h 14"/>
                    <a:gd name="T98" fmla="*/ 7 w 8"/>
                    <a:gd name="T99" fmla="*/ 9 h 14"/>
                    <a:gd name="T100" fmla="*/ 7 w 8"/>
                    <a:gd name="T101" fmla="*/ 8 h 14"/>
                    <a:gd name="T102" fmla="*/ 6 w 8"/>
                    <a:gd name="T103" fmla="*/ 9 h 14"/>
                    <a:gd name="T104" fmla="*/ 5 w 8"/>
                    <a:gd name="T105" fmla="*/ 9 h 14"/>
                    <a:gd name="T106" fmla="*/ 4 w 8"/>
                    <a:gd name="T107" fmla="*/ 9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8" h="14">
                      <a:moveTo>
                        <a:pt x="4" y="2"/>
                      </a:moveTo>
                      <a:cubicBezTo>
                        <a:pt x="4" y="2"/>
                        <a:pt x="4" y="2"/>
                        <a:pt x="3" y="2"/>
                      </a:cubicBezTo>
                      <a:cubicBezTo>
                        <a:pt x="3" y="2"/>
                        <a:pt x="3" y="2"/>
                        <a:pt x="3" y="3"/>
                      </a:cubicBezTo>
                      <a:cubicBezTo>
                        <a:pt x="2" y="3"/>
                        <a:pt x="2" y="3"/>
                        <a:pt x="2" y="3"/>
                      </a:cubicBezTo>
                      <a:cubicBezTo>
                        <a:pt x="2" y="4"/>
                        <a:pt x="2" y="4"/>
                        <a:pt x="2" y="5"/>
                      </a:cubicBezTo>
                      <a:cubicBezTo>
                        <a:pt x="2" y="5"/>
                        <a:pt x="2" y="6"/>
                        <a:pt x="2" y="6"/>
                      </a:cubicBezTo>
                      <a:cubicBezTo>
                        <a:pt x="2" y="6"/>
                        <a:pt x="2" y="6"/>
                        <a:pt x="3" y="7"/>
                      </a:cubicBezTo>
                      <a:cubicBezTo>
                        <a:pt x="3" y="7"/>
                        <a:pt x="3" y="7"/>
                        <a:pt x="4" y="7"/>
                      </a:cubicBezTo>
                      <a:cubicBezTo>
                        <a:pt x="4" y="7"/>
                        <a:pt x="4" y="7"/>
                        <a:pt x="5" y="7"/>
                      </a:cubicBezTo>
                      <a:cubicBezTo>
                        <a:pt x="5" y="7"/>
                        <a:pt x="6" y="7"/>
                        <a:pt x="6" y="7"/>
                      </a:cubicBezTo>
                      <a:cubicBezTo>
                        <a:pt x="6" y="6"/>
                        <a:pt x="6" y="6"/>
                        <a:pt x="7" y="6"/>
                      </a:cubicBezTo>
                      <a:cubicBezTo>
                        <a:pt x="7" y="5"/>
                        <a:pt x="7" y="5"/>
                        <a:pt x="7" y="4"/>
                      </a:cubicBezTo>
                      <a:cubicBezTo>
                        <a:pt x="7" y="4"/>
                        <a:pt x="7" y="3"/>
                        <a:pt x="6" y="3"/>
                      </a:cubicBezTo>
                      <a:cubicBezTo>
                        <a:pt x="6" y="3"/>
                        <a:pt x="6" y="3"/>
                        <a:pt x="6" y="2"/>
                      </a:cubicBezTo>
                      <a:cubicBezTo>
                        <a:pt x="5" y="2"/>
                        <a:pt x="5" y="2"/>
                        <a:pt x="4" y="2"/>
                      </a:cubicBezTo>
                      <a:close/>
                      <a:moveTo>
                        <a:pt x="4" y="9"/>
                      </a:moveTo>
                      <a:cubicBezTo>
                        <a:pt x="4" y="9"/>
                        <a:pt x="3" y="9"/>
                        <a:pt x="2" y="9"/>
                      </a:cubicBezTo>
                      <a:cubicBezTo>
                        <a:pt x="2" y="8"/>
                        <a:pt x="1" y="8"/>
                        <a:pt x="1" y="8"/>
                      </a:cubicBezTo>
                      <a:cubicBezTo>
                        <a:pt x="1" y="7"/>
                        <a:pt x="1" y="7"/>
                        <a:pt x="0" y="7"/>
                      </a:cubicBezTo>
                      <a:cubicBezTo>
                        <a:pt x="0" y="6"/>
                        <a:pt x="0" y="6"/>
                        <a:pt x="0" y="5"/>
                      </a:cubicBezTo>
                      <a:cubicBezTo>
                        <a:pt x="0" y="4"/>
                        <a:pt x="0" y="4"/>
                        <a:pt x="0" y="3"/>
                      </a:cubicBezTo>
                      <a:cubicBezTo>
                        <a:pt x="0" y="3"/>
                        <a:pt x="0" y="3"/>
                        <a:pt x="1" y="2"/>
                      </a:cubicBezTo>
                      <a:cubicBezTo>
                        <a:pt x="1" y="2"/>
                        <a:pt x="1" y="1"/>
                        <a:pt x="1" y="1"/>
                      </a:cubicBezTo>
                      <a:cubicBezTo>
                        <a:pt x="2" y="1"/>
                        <a:pt x="2" y="0"/>
                        <a:pt x="3" y="0"/>
                      </a:cubicBezTo>
                      <a:cubicBezTo>
                        <a:pt x="3" y="0"/>
                        <a:pt x="4" y="0"/>
                        <a:pt x="4" y="0"/>
                      </a:cubicBezTo>
                      <a:cubicBezTo>
                        <a:pt x="5" y="0"/>
                        <a:pt x="6" y="0"/>
                        <a:pt x="6" y="0"/>
                      </a:cubicBezTo>
                      <a:cubicBezTo>
                        <a:pt x="7" y="1"/>
                        <a:pt x="7" y="1"/>
                        <a:pt x="8" y="2"/>
                      </a:cubicBezTo>
                      <a:cubicBezTo>
                        <a:pt x="8" y="2"/>
                        <a:pt x="8" y="3"/>
                        <a:pt x="8" y="3"/>
                      </a:cubicBezTo>
                      <a:cubicBezTo>
                        <a:pt x="8" y="4"/>
                        <a:pt x="8" y="4"/>
                        <a:pt x="8" y="5"/>
                      </a:cubicBezTo>
                      <a:cubicBezTo>
                        <a:pt x="8" y="9"/>
                        <a:pt x="8" y="9"/>
                        <a:pt x="8" y="9"/>
                      </a:cubicBezTo>
                      <a:cubicBezTo>
                        <a:pt x="8" y="10"/>
                        <a:pt x="8" y="10"/>
                        <a:pt x="8" y="11"/>
                      </a:cubicBezTo>
                      <a:cubicBezTo>
                        <a:pt x="8" y="11"/>
                        <a:pt x="8" y="11"/>
                        <a:pt x="8" y="12"/>
                      </a:cubicBezTo>
                      <a:cubicBezTo>
                        <a:pt x="8" y="12"/>
                        <a:pt x="8" y="13"/>
                        <a:pt x="8" y="13"/>
                      </a:cubicBezTo>
                      <a:cubicBezTo>
                        <a:pt x="7" y="13"/>
                        <a:pt x="7" y="13"/>
                        <a:pt x="7" y="14"/>
                      </a:cubicBezTo>
                      <a:cubicBezTo>
                        <a:pt x="7" y="14"/>
                        <a:pt x="6" y="14"/>
                        <a:pt x="6" y="14"/>
                      </a:cubicBezTo>
                      <a:cubicBezTo>
                        <a:pt x="5" y="14"/>
                        <a:pt x="5" y="14"/>
                        <a:pt x="4" y="14"/>
                      </a:cubicBezTo>
                      <a:cubicBezTo>
                        <a:pt x="4" y="14"/>
                        <a:pt x="3" y="14"/>
                        <a:pt x="3" y="14"/>
                      </a:cubicBezTo>
                      <a:cubicBezTo>
                        <a:pt x="2" y="14"/>
                        <a:pt x="2" y="14"/>
                        <a:pt x="2" y="14"/>
                      </a:cubicBezTo>
                      <a:cubicBezTo>
                        <a:pt x="1" y="13"/>
                        <a:pt x="1" y="13"/>
                        <a:pt x="1" y="13"/>
                      </a:cubicBez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0" y="11"/>
                        <a:pt x="0" y="11"/>
                        <a:pt x="0" y="11"/>
                      </a:cubicBezTo>
                      <a:cubicBezTo>
                        <a:pt x="2" y="11"/>
                        <a:pt x="2" y="11"/>
                        <a:pt x="2" y="11"/>
                      </a:cubicBezTo>
                      <a:cubicBezTo>
                        <a:pt x="2" y="11"/>
                        <a:pt x="2" y="11"/>
                        <a:pt x="2" y="11"/>
                      </a:cubicBezTo>
                      <a:cubicBezTo>
                        <a:pt x="2" y="12"/>
                        <a:pt x="2" y="12"/>
                        <a:pt x="3" y="12"/>
                      </a:cubicBezTo>
                      <a:cubicBezTo>
                        <a:pt x="3" y="12"/>
                        <a:pt x="3" y="12"/>
                        <a:pt x="4" y="12"/>
                      </a:cubicBezTo>
                      <a:cubicBezTo>
                        <a:pt x="4" y="12"/>
                        <a:pt x="4" y="12"/>
                        <a:pt x="5" y="12"/>
                      </a:cubicBezTo>
                      <a:cubicBezTo>
                        <a:pt x="5" y="12"/>
                        <a:pt x="5" y="12"/>
                        <a:pt x="6" y="12"/>
                      </a:cubicBezTo>
                      <a:cubicBezTo>
                        <a:pt x="6" y="12"/>
                        <a:pt x="6" y="12"/>
                        <a:pt x="6" y="11"/>
                      </a:cubicBezTo>
                      <a:cubicBezTo>
                        <a:pt x="6" y="11"/>
                        <a:pt x="7" y="11"/>
                        <a:pt x="7" y="10"/>
                      </a:cubicBezTo>
                      <a:cubicBezTo>
                        <a:pt x="7" y="10"/>
                        <a:pt x="7" y="10"/>
                        <a:pt x="7" y="9"/>
                      </a:cubicBezTo>
                      <a:cubicBezTo>
                        <a:pt x="7" y="8"/>
                        <a:pt x="7" y="8"/>
                        <a:pt x="7" y="8"/>
                      </a:cubicBezTo>
                      <a:cubicBezTo>
                        <a:pt x="7" y="9"/>
                        <a:pt x="6" y="9"/>
                        <a:pt x="6" y="9"/>
                      </a:cubicBezTo>
                      <a:cubicBezTo>
                        <a:pt x="6" y="9"/>
                        <a:pt x="6" y="9"/>
                        <a:pt x="5" y="9"/>
                      </a:cubicBezTo>
                      <a:cubicBezTo>
                        <a:pt x="5" y="9"/>
                        <a:pt x="5" y="9"/>
                        <a:pt x="4" y="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206" name="îṧḻiḋé"/>
                <p:cNvSpPr/>
                <p:nvPr/>
              </p:nvSpPr>
              <p:spPr bwMode="auto">
                <a:xfrm>
                  <a:off x="5164138" y="3586163"/>
                  <a:ext cx="30163" cy="46038"/>
                </a:xfrm>
                <a:custGeom>
                  <a:avLst/>
                  <a:gdLst>
                    <a:gd name="T0" fmla="*/ 1 w 9"/>
                    <a:gd name="T1" fmla="*/ 13 h 14"/>
                    <a:gd name="T2" fmla="*/ 0 w 9"/>
                    <a:gd name="T3" fmla="*/ 12 h 14"/>
                    <a:gd name="T4" fmla="*/ 0 w 9"/>
                    <a:gd name="T5" fmla="*/ 10 h 14"/>
                    <a:gd name="T6" fmla="*/ 0 w 9"/>
                    <a:gd name="T7" fmla="*/ 8 h 14"/>
                    <a:gd name="T8" fmla="*/ 0 w 9"/>
                    <a:gd name="T9" fmla="*/ 6 h 14"/>
                    <a:gd name="T10" fmla="*/ 0 w 9"/>
                    <a:gd name="T11" fmla="*/ 4 h 14"/>
                    <a:gd name="T12" fmla="*/ 0 w 9"/>
                    <a:gd name="T13" fmla="*/ 3 h 14"/>
                    <a:gd name="T14" fmla="*/ 1 w 9"/>
                    <a:gd name="T15" fmla="*/ 1 h 14"/>
                    <a:gd name="T16" fmla="*/ 2 w 9"/>
                    <a:gd name="T17" fmla="*/ 0 h 14"/>
                    <a:gd name="T18" fmla="*/ 4 w 9"/>
                    <a:gd name="T19" fmla="*/ 0 h 14"/>
                    <a:gd name="T20" fmla="*/ 6 w 9"/>
                    <a:gd name="T21" fmla="*/ 0 h 14"/>
                    <a:gd name="T22" fmla="*/ 7 w 9"/>
                    <a:gd name="T23" fmla="*/ 1 h 14"/>
                    <a:gd name="T24" fmla="*/ 8 w 9"/>
                    <a:gd name="T25" fmla="*/ 2 h 14"/>
                    <a:gd name="T26" fmla="*/ 9 w 9"/>
                    <a:gd name="T27" fmla="*/ 4 h 14"/>
                    <a:gd name="T28" fmla="*/ 9 w 9"/>
                    <a:gd name="T29" fmla="*/ 6 h 14"/>
                    <a:gd name="T30" fmla="*/ 9 w 9"/>
                    <a:gd name="T31" fmla="*/ 8 h 14"/>
                    <a:gd name="T32" fmla="*/ 9 w 9"/>
                    <a:gd name="T33" fmla="*/ 9 h 14"/>
                    <a:gd name="T34" fmla="*/ 9 w 9"/>
                    <a:gd name="T35" fmla="*/ 11 h 14"/>
                    <a:gd name="T36" fmla="*/ 8 w 9"/>
                    <a:gd name="T37" fmla="*/ 12 h 14"/>
                    <a:gd name="T38" fmla="*/ 7 w 9"/>
                    <a:gd name="T39" fmla="*/ 13 h 14"/>
                    <a:gd name="T40" fmla="*/ 6 w 9"/>
                    <a:gd name="T41" fmla="*/ 14 h 14"/>
                    <a:gd name="T42" fmla="*/ 4 w 9"/>
                    <a:gd name="T43" fmla="*/ 14 h 14"/>
                    <a:gd name="T44" fmla="*/ 3 w 9"/>
                    <a:gd name="T45" fmla="*/ 14 h 14"/>
                    <a:gd name="T46" fmla="*/ 1 w 9"/>
                    <a:gd name="T47" fmla="*/ 13 h 14"/>
                    <a:gd name="T48" fmla="*/ 7 w 9"/>
                    <a:gd name="T49" fmla="*/ 7 h 14"/>
                    <a:gd name="T50" fmla="*/ 7 w 9"/>
                    <a:gd name="T51" fmla="*/ 5 h 14"/>
                    <a:gd name="T52" fmla="*/ 6 w 9"/>
                    <a:gd name="T53" fmla="*/ 3 h 14"/>
                    <a:gd name="T54" fmla="*/ 5 w 9"/>
                    <a:gd name="T55" fmla="*/ 2 h 14"/>
                    <a:gd name="T56" fmla="*/ 4 w 9"/>
                    <a:gd name="T57" fmla="*/ 2 h 14"/>
                    <a:gd name="T58" fmla="*/ 3 w 9"/>
                    <a:gd name="T59" fmla="*/ 2 h 14"/>
                    <a:gd name="T60" fmla="*/ 2 w 9"/>
                    <a:gd name="T61" fmla="*/ 3 h 14"/>
                    <a:gd name="T62" fmla="*/ 2 w 9"/>
                    <a:gd name="T63" fmla="*/ 5 h 14"/>
                    <a:gd name="T64" fmla="*/ 1 w 9"/>
                    <a:gd name="T65" fmla="*/ 6 h 14"/>
                    <a:gd name="T66" fmla="*/ 1 w 9"/>
                    <a:gd name="T67" fmla="*/ 7 h 14"/>
                    <a:gd name="T68" fmla="*/ 2 w 9"/>
                    <a:gd name="T69" fmla="*/ 10 h 14"/>
                    <a:gd name="T70" fmla="*/ 2 w 9"/>
                    <a:gd name="T71" fmla="*/ 11 h 14"/>
                    <a:gd name="T72" fmla="*/ 3 w 9"/>
                    <a:gd name="T73" fmla="*/ 12 h 14"/>
                    <a:gd name="T74" fmla="*/ 4 w 9"/>
                    <a:gd name="T75" fmla="*/ 12 h 14"/>
                    <a:gd name="T76" fmla="*/ 5 w 9"/>
                    <a:gd name="T77" fmla="*/ 12 h 14"/>
                    <a:gd name="T78" fmla="*/ 6 w 9"/>
                    <a:gd name="T79" fmla="*/ 11 h 14"/>
                    <a:gd name="T80" fmla="*/ 7 w 9"/>
                    <a:gd name="T81" fmla="*/ 10 h 14"/>
                    <a:gd name="T82" fmla="*/ 7 w 9"/>
                    <a:gd name="T83" fmla="*/ 8 h 14"/>
                    <a:gd name="T84" fmla="*/ 7 w 9"/>
                    <a:gd name="T85" fmla="*/ 7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9" h="14">
                      <a:moveTo>
                        <a:pt x="1" y="13"/>
                      </a:moveTo>
                      <a:cubicBezTo>
                        <a:pt x="1" y="13"/>
                        <a:pt x="1" y="12"/>
                        <a:pt x="0" y="12"/>
                      </a:cubicBezTo>
                      <a:cubicBezTo>
                        <a:pt x="0" y="11"/>
                        <a:pt x="0" y="11"/>
                        <a:pt x="0" y="10"/>
                      </a:cubicBezTo>
                      <a:cubicBezTo>
                        <a:pt x="0" y="9"/>
                        <a:pt x="0" y="9"/>
                        <a:pt x="0" y="8"/>
                      </a:cubicBezTo>
                      <a:cubicBezTo>
                        <a:pt x="0" y="7"/>
                        <a:pt x="0" y="6"/>
                        <a:pt x="0" y="6"/>
                      </a:cubicBezTo>
                      <a:cubicBezTo>
                        <a:pt x="0" y="6"/>
                        <a:pt x="0" y="5"/>
                        <a:pt x="0" y="4"/>
                      </a:cubicBezTo>
                      <a:cubicBezTo>
                        <a:pt x="0" y="4"/>
                        <a:pt x="0" y="3"/>
                        <a:pt x="0" y="3"/>
                      </a:cubicBezTo>
                      <a:cubicBezTo>
                        <a:pt x="1" y="2"/>
                        <a:pt x="1" y="2"/>
                        <a:pt x="1" y="1"/>
                      </a:cubicBezTo>
                      <a:cubicBezTo>
                        <a:pt x="1" y="1"/>
                        <a:pt x="2" y="1"/>
                        <a:pt x="2" y="0"/>
                      </a:cubicBezTo>
                      <a:cubicBezTo>
                        <a:pt x="3" y="0"/>
                        <a:pt x="4" y="0"/>
                        <a:pt x="4" y="0"/>
                      </a:cubicBezTo>
                      <a:cubicBezTo>
                        <a:pt x="5" y="0"/>
                        <a:pt x="5" y="0"/>
                        <a:pt x="6" y="0"/>
                      </a:cubicBezTo>
                      <a:cubicBezTo>
                        <a:pt x="6" y="0"/>
                        <a:pt x="7" y="1"/>
                        <a:pt x="7" y="1"/>
                      </a:cubicBezTo>
                      <a:cubicBezTo>
                        <a:pt x="7" y="1"/>
                        <a:pt x="8" y="2"/>
                        <a:pt x="8" y="2"/>
                      </a:cubicBezTo>
                      <a:cubicBezTo>
                        <a:pt x="8" y="3"/>
                        <a:pt x="9" y="3"/>
                        <a:pt x="9" y="4"/>
                      </a:cubicBezTo>
                      <a:cubicBezTo>
                        <a:pt x="9" y="5"/>
                        <a:pt x="9" y="5"/>
                        <a:pt x="9" y="6"/>
                      </a:cubicBezTo>
                      <a:cubicBezTo>
                        <a:pt x="9" y="6"/>
                        <a:pt x="9" y="7"/>
                        <a:pt x="9" y="8"/>
                      </a:cubicBezTo>
                      <a:cubicBezTo>
                        <a:pt x="9" y="8"/>
                        <a:pt x="9" y="9"/>
                        <a:pt x="9" y="9"/>
                      </a:cubicBezTo>
                      <a:cubicBezTo>
                        <a:pt x="9" y="10"/>
                        <a:pt x="9" y="10"/>
                        <a:pt x="9" y="11"/>
                      </a:cubicBezTo>
                      <a:cubicBezTo>
                        <a:pt x="8" y="11"/>
                        <a:pt x="8" y="12"/>
                        <a:pt x="8" y="12"/>
                      </a:cubicBezTo>
                      <a:cubicBezTo>
                        <a:pt x="8" y="13"/>
                        <a:pt x="7" y="13"/>
                        <a:pt x="7" y="13"/>
                      </a:cubicBezTo>
                      <a:cubicBezTo>
                        <a:pt x="7" y="14"/>
                        <a:pt x="6" y="14"/>
                        <a:pt x="6" y="14"/>
                      </a:cubicBezTo>
                      <a:cubicBezTo>
                        <a:pt x="5" y="14"/>
                        <a:pt x="5" y="14"/>
                        <a:pt x="4" y="14"/>
                      </a:cubicBezTo>
                      <a:cubicBezTo>
                        <a:pt x="4" y="14"/>
                        <a:pt x="3" y="14"/>
                        <a:pt x="3" y="14"/>
                      </a:cubicBezTo>
                      <a:cubicBezTo>
                        <a:pt x="2" y="14"/>
                        <a:pt x="1" y="13"/>
                        <a:pt x="1" y="13"/>
                      </a:cubicBezTo>
                      <a:close/>
                      <a:moveTo>
                        <a:pt x="7" y="7"/>
                      </a:moveTo>
                      <a:cubicBezTo>
                        <a:pt x="7" y="6"/>
                        <a:pt x="7" y="5"/>
                        <a:pt x="7" y="5"/>
                      </a:cubicBezTo>
                      <a:cubicBezTo>
                        <a:pt x="7" y="4"/>
                        <a:pt x="7" y="4"/>
                        <a:pt x="6" y="3"/>
                      </a:cubicBezTo>
                      <a:cubicBezTo>
                        <a:pt x="6" y="3"/>
                        <a:pt x="6" y="3"/>
                        <a:pt x="5" y="2"/>
                      </a:cubicBezTo>
                      <a:cubicBezTo>
                        <a:pt x="5" y="2"/>
                        <a:pt x="5" y="2"/>
                        <a:pt x="4" y="2"/>
                      </a:cubicBezTo>
                      <a:cubicBezTo>
                        <a:pt x="4" y="2"/>
                        <a:pt x="3" y="2"/>
                        <a:pt x="3" y="2"/>
                      </a:cubicBezTo>
                      <a:cubicBezTo>
                        <a:pt x="3" y="3"/>
                        <a:pt x="2" y="3"/>
                        <a:pt x="2" y="3"/>
                      </a:cubicBezTo>
                      <a:cubicBezTo>
                        <a:pt x="2" y="4"/>
                        <a:pt x="2" y="4"/>
                        <a:pt x="2" y="5"/>
                      </a:cubicBezTo>
                      <a:cubicBezTo>
                        <a:pt x="2" y="5"/>
                        <a:pt x="1" y="6"/>
                        <a:pt x="1" y="6"/>
                      </a:cubicBezTo>
                      <a:cubicBezTo>
                        <a:pt x="1" y="6"/>
                        <a:pt x="1" y="7"/>
                        <a:pt x="1" y="7"/>
                      </a:cubicBezTo>
                      <a:cubicBezTo>
                        <a:pt x="1" y="8"/>
                        <a:pt x="1" y="9"/>
                        <a:pt x="2" y="10"/>
                      </a:cubicBezTo>
                      <a:cubicBezTo>
                        <a:pt x="2" y="10"/>
                        <a:pt x="2" y="11"/>
                        <a:pt x="2" y="11"/>
                      </a:cubicBezTo>
                      <a:cubicBezTo>
                        <a:pt x="2" y="12"/>
                        <a:pt x="3" y="12"/>
                        <a:pt x="3" y="12"/>
                      </a:cubicBezTo>
                      <a:cubicBezTo>
                        <a:pt x="3" y="12"/>
                        <a:pt x="4" y="12"/>
                        <a:pt x="4" y="12"/>
                      </a:cubicBezTo>
                      <a:cubicBezTo>
                        <a:pt x="5" y="12"/>
                        <a:pt x="5" y="12"/>
                        <a:pt x="5" y="12"/>
                      </a:cubicBezTo>
                      <a:cubicBezTo>
                        <a:pt x="6" y="12"/>
                        <a:pt x="6" y="12"/>
                        <a:pt x="6" y="11"/>
                      </a:cubicBezTo>
                      <a:cubicBezTo>
                        <a:pt x="7" y="11"/>
                        <a:pt x="7" y="10"/>
                        <a:pt x="7" y="10"/>
                      </a:cubicBezTo>
                      <a:cubicBezTo>
                        <a:pt x="7" y="9"/>
                        <a:pt x="7" y="8"/>
                        <a:pt x="7" y="8"/>
                      </a:cubicBezTo>
                      <a:cubicBezTo>
                        <a:pt x="7" y="8"/>
                        <a:pt x="7" y="7"/>
                        <a:pt x="7" y="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81" name="işḷïḍè"/>
              <p:cNvGrpSpPr/>
              <p:nvPr/>
            </p:nvGrpSpPr>
            <p:grpSpPr>
              <a:xfrm>
                <a:off x="5156287" y="2481344"/>
                <a:ext cx="4169014" cy="1469307"/>
                <a:chOff x="5722938" y="3046413"/>
                <a:chExt cx="1662113" cy="585788"/>
              </a:xfrm>
              <a:grpFill/>
            </p:grpSpPr>
            <p:sp>
              <p:nvSpPr>
                <p:cNvPr id="101" name="ísḷíḋe"/>
                <p:cNvSpPr/>
                <p:nvPr/>
              </p:nvSpPr>
              <p:spPr bwMode="auto">
                <a:xfrm>
                  <a:off x="7088188" y="3046413"/>
                  <a:ext cx="296863" cy="561975"/>
                </a:xfrm>
                <a:custGeom>
                  <a:avLst/>
                  <a:gdLst>
                    <a:gd name="T0" fmla="*/ 19 w 90"/>
                    <a:gd name="T1" fmla="*/ 151 h 169"/>
                    <a:gd name="T2" fmla="*/ 55 w 90"/>
                    <a:gd name="T3" fmla="*/ 133 h 169"/>
                    <a:gd name="T4" fmla="*/ 43 w 90"/>
                    <a:gd name="T5" fmla="*/ 157 h 169"/>
                    <a:gd name="T6" fmla="*/ 19 w 90"/>
                    <a:gd name="T7" fmla="*/ 151 h 169"/>
                    <a:gd name="T8" fmla="*/ 2 w 90"/>
                    <a:gd name="T9" fmla="*/ 39 h 169"/>
                    <a:gd name="T10" fmla="*/ 3 w 90"/>
                    <a:gd name="T11" fmla="*/ 56 h 169"/>
                    <a:gd name="T12" fmla="*/ 34 w 90"/>
                    <a:gd name="T13" fmla="*/ 32 h 169"/>
                    <a:gd name="T14" fmla="*/ 38 w 90"/>
                    <a:gd name="T15" fmla="*/ 35 h 169"/>
                    <a:gd name="T16" fmla="*/ 47 w 90"/>
                    <a:gd name="T17" fmla="*/ 26 h 169"/>
                    <a:gd name="T18" fmla="*/ 58 w 90"/>
                    <a:gd name="T19" fmla="*/ 16 h 169"/>
                    <a:gd name="T20" fmla="*/ 9 w 90"/>
                    <a:gd name="T21" fmla="*/ 90 h 169"/>
                    <a:gd name="T22" fmla="*/ 9 w 90"/>
                    <a:gd name="T23" fmla="*/ 101 h 169"/>
                    <a:gd name="T24" fmla="*/ 31 w 90"/>
                    <a:gd name="T25" fmla="*/ 89 h 169"/>
                    <a:gd name="T26" fmla="*/ 26 w 90"/>
                    <a:gd name="T27" fmla="*/ 107 h 169"/>
                    <a:gd name="T28" fmla="*/ 30 w 90"/>
                    <a:gd name="T29" fmla="*/ 113 h 169"/>
                    <a:gd name="T30" fmla="*/ 53 w 90"/>
                    <a:gd name="T31" fmla="*/ 118 h 169"/>
                    <a:gd name="T32" fmla="*/ 2 w 90"/>
                    <a:gd name="T33" fmla="*/ 145 h 169"/>
                    <a:gd name="T34" fmla="*/ 48 w 90"/>
                    <a:gd name="T35" fmla="*/ 169 h 169"/>
                    <a:gd name="T36" fmla="*/ 64 w 90"/>
                    <a:gd name="T37" fmla="*/ 130 h 169"/>
                    <a:gd name="T38" fmla="*/ 82 w 90"/>
                    <a:gd name="T39" fmla="*/ 137 h 169"/>
                    <a:gd name="T40" fmla="*/ 90 w 90"/>
                    <a:gd name="T41" fmla="*/ 130 h 169"/>
                    <a:gd name="T42" fmla="*/ 62 w 90"/>
                    <a:gd name="T43" fmla="*/ 119 h 169"/>
                    <a:gd name="T44" fmla="*/ 45 w 90"/>
                    <a:gd name="T45" fmla="*/ 106 h 169"/>
                    <a:gd name="T46" fmla="*/ 47 w 90"/>
                    <a:gd name="T47" fmla="*/ 77 h 169"/>
                    <a:gd name="T48" fmla="*/ 25 w 90"/>
                    <a:gd name="T49" fmla="*/ 82 h 169"/>
                    <a:gd name="T50" fmla="*/ 71 w 90"/>
                    <a:gd name="T51" fmla="*/ 16 h 169"/>
                    <a:gd name="T52" fmla="*/ 59 w 90"/>
                    <a:gd name="T53" fmla="*/ 7 h 169"/>
                    <a:gd name="T54" fmla="*/ 41 w 90"/>
                    <a:gd name="T55" fmla="*/ 21 h 169"/>
                    <a:gd name="T56" fmla="*/ 30 w 90"/>
                    <a:gd name="T57" fmla="*/ 28 h 169"/>
                    <a:gd name="T58" fmla="*/ 17 w 90"/>
                    <a:gd name="T59" fmla="*/ 43 h 169"/>
                    <a:gd name="T60" fmla="*/ 2 w 90"/>
                    <a:gd name="T61" fmla="*/ 39 h 1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90" h="169">
                      <a:moveTo>
                        <a:pt x="19" y="151"/>
                      </a:moveTo>
                      <a:cubicBezTo>
                        <a:pt x="19" y="151"/>
                        <a:pt x="41" y="128"/>
                        <a:pt x="55" y="133"/>
                      </a:cubicBezTo>
                      <a:cubicBezTo>
                        <a:pt x="55" y="133"/>
                        <a:pt x="62" y="158"/>
                        <a:pt x="43" y="157"/>
                      </a:cubicBezTo>
                      <a:cubicBezTo>
                        <a:pt x="23" y="155"/>
                        <a:pt x="19" y="151"/>
                        <a:pt x="19" y="151"/>
                      </a:cubicBezTo>
                      <a:close/>
                      <a:moveTo>
                        <a:pt x="2" y="39"/>
                      </a:moveTo>
                      <a:cubicBezTo>
                        <a:pt x="0" y="46"/>
                        <a:pt x="3" y="56"/>
                        <a:pt x="3" y="56"/>
                      </a:cubicBezTo>
                      <a:cubicBezTo>
                        <a:pt x="6" y="75"/>
                        <a:pt x="34" y="32"/>
                        <a:pt x="34" y="32"/>
                      </a:cubicBezTo>
                      <a:cubicBezTo>
                        <a:pt x="35" y="35"/>
                        <a:pt x="38" y="35"/>
                        <a:pt x="38" y="35"/>
                      </a:cubicBezTo>
                      <a:cubicBezTo>
                        <a:pt x="52" y="37"/>
                        <a:pt x="47" y="26"/>
                        <a:pt x="47" y="26"/>
                      </a:cubicBezTo>
                      <a:cubicBezTo>
                        <a:pt x="49" y="21"/>
                        <a:pt x="58" y="16"/>
                        <a:pt x="58" y="16"/>
                      </a:cubicBezTo>
                      <a:cubicBezTo>
                        <a:pt x="44" y="53"/>
                        <a:pt x="9" y="90"/>
                        <a:pt x="9" y="90"/>
                      </a:cubicBezTo>
                      <a:cubicBezTo>
                        <a:pt x="9" y="101"/>
                        <a:pt x="9" y="101"/>
                        <a:pt x="9" y="101"/>
                      </a:cubicBezTo>
                      <a:cubicBezTo>
                        <a:pt x="12" y="114"/>
                        <a:pt x="31" y="89"/>
                        <a:pt x="31" y="89"/>
                      </a:cubicBezTo>
                      <a:cubicBezTo>
                        <a:pt x="26" y="107"/>
                        <a:pt x="26" y="107"/>
                        <a:pt x="26" y="107"/>
                      </a:cubicBezTo>
                      <a:cubicBezTo>
                        <a:pt x="24" y="115"/>
                        <a:pt x="30" y="113"/>
                        <a:pt x="30" y="113"/>
                      </a:cubicBezTo>
                      <a:cubicBezTo>
                        <a:pt x="53" y="112"/>
                        <a:pt x="53" y="118"/>
                        <a:pt x="53" y="118"/>
                      </a:cubicBezTo>
                      <a:cubicBezTo>
                        <a:pt x="12" y="121"/>
                        <a:pt x="2" y="145"/>
                        <a:pt x="2" y="145"/>
                      </a:cubicBezTo>
                      <a:cubicBezTo>
                        <a:pt x="6" y="156"/>
                        <a:pt x="25" y="161"/>
                        <a:pt x="48" y="169"/>
                      </a:cubicBezTo>
                      <a:cubicBezTo>
                        <a:pt x="71" y="168"/>
                        <a:pt x="64" y="130"/>
                        <a:pt x="64" y="130"/>
                      </a:cubicBezTo>
                      <a:cubicBezTo>
                        <a:pt x="79" y="129"/>
                        <a:pt x="82" y="137"/>
                        <a:pt x="82" y="137"/>
                      </a:cubicBezTo>
                      <a:cubicBezTo>
                        <a:pt x="90" y="130"/>
                        <a:pt x="90" y="130"/>
                        <a:pt x="90" y="130"/>
                      </a:cubicBezTo>
                      <a:cubicBezTo>
                        <a:pt x="79" y="115"/>
                        <a:pt x="62" y="119"/>
                        <a:pt x="62" y="119"/>
                      </a:cubicBezTo>
                      <a:cubicBezTo>
                        <a:pt x="60" y="107"/>
                        <a:pt x="45" y="106"/>
                        <a:pt x="45" y="106"/>
                      </a:cubicBezTo>
                      <a:cubicBezTo>
                        <a:pt x="35" y="105"/>
                        <a:pt x="44" y="92"/>
                        <a:pt x="47" y="77"/>
                      </a:cubicBezTo>
                      <a:cubicBezTo>
                        <a:pt x="47" y="64"/>
                        <a:pt x="25" y="82"/>
                        <a:pt x="25" y="82"/>
                      </a:cubicBezTo>
                      <a:cubicBezTo>
                        <a:pt x="43" y="66"/>
                        <a:pt x="66" y="31"/>
                        <a:pt x="71" y="16"/>
                      </a:cubicBezTo>
                      <a:cubicBezTo>
                        <a:pt x="75" y="0"/>
                        <a:pt x="59" y="7"/>
                        <a:pt x="59" y="7"/>
                      </a:cubicBezTo>
                      <a:cubicBezTo>
                        <a:pt x="59" y="7"/>
                        <a:pt x="42" y="20"/>
                        <a:pt x="41" y="21"/>
                      </a:cubicBezTo>
                      <a:cubicBezTo>
                        <a:pt x="32" y="21"/>
                        <a:pt x="30" y="28"/>
                        <a:pt x="30" y="28"/>
                      </a:cubicBezTo>
                      <a:cubicBezTo>
                        <a:pt x="17" y="43"/>
                        <a:pt x="17" y="43"/>
                        <a:pt x="17" y="43"/>
                      </a:cubicBezTo>
                      <a:cubicBezTo>
                        <a:pt x="7" y="54"/>
                        <a:pt x="2" y="39"/>
                        <a:pt x="2" y="3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02" name="îṡļidê"/>
                <p:cNvSpPr/>
                <p:nvPr/>
              </p:nvSpPr>
              <p:spPr bwMode="auto">
                <a:xfrm>
                  <a:off x="6802438" y="3471863"/>
                  <a:ext cx="63500" cy="96838"/>
                </a:xfrm>
                <a:custGeom>
                  <a:avLst/>
                  <a:gdLst>
                    <a:gd name="T0" fmla="*/ 0 w 19"/>
                    <a:gd name="T1" fmla="*/ 0 h 29"/>
                    <a:gd name="T2" fmla="*/ 1 w 19"/>
                    <a:gd name="T3" fmla="*/ 29 h 29"/>
                    <a:gd name="T4" fmla="*/ 16 w 19"/>
                    <a:gd name="T5" fmla="*/ 13 h 29"/>
                    <a:gd name="T6" fmla="*/ 0 w 19"/>
                    <a:gd name="T7" fmla="*/ 0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9">
                      <a:moveTo>
                        <a:pt x="0" y="0"/>
                      </a:moveTo>
                      <a:cubicBezTo>
                        <a:pt x="0" y="0"/>
                        <a:pt x="9" y="19"/>
                        <a:pt x="1" y="29"/>
                      </a:cubicBezTo>
                      <a:cubicBezTo>
                        <a:pt x="1" y="29"/>
                        <a:pt x="13" y="27"/>
                        <a:pt x="16" y="13"/>
                      </a:cubicBezTo>
                      <a:cubicBezTo>
                        <a:pt x="19" y="0"/>
                        <a:pt x="4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03" name="ïSľiďé"/>
                <p:cNvSpPr/>
                <p:nvPr/>
              </p:nvSpPr>
              <p:spPr bwMode="auto">
                <a:xfrm>
                  <a:off x="6605588" y="3289301"/>
                  <a:ext cx="223838" cy="309563"/>
                </a:xfrm>
                <a:custGeom>
                  <a:avLst/>
                  <a:gdLst>
                    <a:gd name="T0" fmla="*/ 26 w 68"/>
                    <a:gd name="T1" fmla="*/ 21 h 93"/>
                    <a:gd name="T2" fmla="*/ 30 w 68"/>
                    <a:gd name="T3" fmla="*/ 28 h 93"/>
                    <a:gd name="T4" fmla="*/ 42 w 68"/>
                    <a:gd name="T5" fmla="*/ 18 h 93"/>
                    <a:gd name="T6" fmla="*/ 37 w 68"/>
                    <a:gd name="T7" fmla="*/ 9 h 93"/>
                    <a:gd name="T8" fmla="*/ 46 w 68"/>
                    <a:gd name="T9" fmla="*/ 6 h 93"/>
                    <a:gd name="T10" fmla="*/ 53 w 68"/>
                    <a:gd name="T11" fmla="*/ 12 h 93"/>
                    <a:gd name="T12" fmla="*/ 62 w 68"/>
                    <a:gd name="T13" fmla="*/ 5 h 93"/>
                    <a:gd name="T14" fmla="*/ 68 w 68"/>
                    <a:gd name="T15" fmla="*/ 10 h 93"/>
                    <a:gd name="T16" fmla="*/ 53 w 68"/>
                    <a:gd name="T17" fmla="*/ 25 h 93"/>
                    <a:gd name="T18" fmla="*/ 27 w 68"/>
                    <a:gd name="T19" fmla="*/ 71 h 93"/>
                    <a:gd name="T20" fmla="*/ 0 w 68"/>
                    <a:gd name="T21" fmla="*/ 92 h 93"/>
                    <a:gd name="T22" fmla="*/ 0 w 68"/>
                    <a:gd name="T23" fmla="*/ 89 h 93"/>
                    <a:gd name="T24" fmla="*/ 31 w 68"/>
                    <a:gd name="T25" fmla="*/ 42 h 93"/>
                    <a:gd name="T26" fmla="*/ 21 w 68"/>
                    <a:gd name="T27" fmla="*/ 23 h 93"/>
                    <a:gd name="T28" fmla="*/ 26 w 68"/>
                    <a:gd name="T29" fmla="*/ 21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68" h="93">
                      <a:moveTo>
                        <a:pt x="26" y="21"/>
                      </a:moveTo>
                      <a:cubicBezTo>
                        <a:pt x="26" y="21"/>
                        <a:pt x="21" y="36"/>
                        <a:pt x="30" y="28"/>
                      </a:cubicBezTo>
                      <a:cubicBezTo>
                        <a:pt x="42" y="18"/>
                        <a:pt x="42" y="18"/>
                        <a:pt x="42" y="18"/>
                      </a:cubicBezTo>
                      <a:cubicBezTo>
                        <a:pt x="37" y="9"/>
                        <a:pt x="37" y="9"/>
                        <a:pt x="37" y="9"/>
                      </a:cubicBezTo>
                      <a:cubicBezTo>
                        <a:pt x="37" y="9"/>
                        <a:pt x="38" y="0"/>
                        <a:pt x="46" y="6"/>
                      </a:cubicBezTo>
                      <a:cubicBezTo>
                        <a:pt x="53" y="12"/>
                        <a:pt x="53" y="12"/>
                        <a:pt x="53" y="12"/>
                      </a:cubicBezTo>
                      <a:cubicBezTo>
                        <a:pt x="62" y="5"/>
                        <a:pt x="62" y="5"/>
                        <a:pt x="62" y="5"/>
                      </a:cubicBezTo>
                      <a:cubicBezTo>
                        <a:pt x="68" y="10"/>
                        <a:pt x="68" y="10"/>
                        <a:pt x="68" y="10"/>
                      </a:cubicBezTo>
                      <a:cubicBezTo>
                        <a:pt x="53" y="25"/>
                        <a:pt x="53" y="25"/>
                        <a:pt x="53" y="25"/>
                      </a:cubicBezTo>
                      <a:cubicBezTo>
                        <a:pt x="53" y="25"/>
                        <a:pt x="54" y="39"/>
                        <a:pt x="27" y="71"/>
                      </a:cubicBezTo>
                      <a:cubicBezTo>
                        <a:pt x="27" y="71"/>
                        <a:pt x="12" y="93"/>
                        <a:pt x="0" y="92"/>
                      </a:cubicBezTo>
                      <a:cubicBezTo>
                        <a:pt x="0" y="89"/>
                        <a:pt x="0" y="89"/>
                        <a:pt x="0" y="89"/>
                      </a:cubicBezTo>
                      <a:cubicBezTo>
                        <a:pt x="0" y="89"/>
                        <a:pt x="17" y="83"/>
                        <a:pt x="31" y="42"/>
                      </a:cubicBezTo>
                      <a:cubicBezTo>
                        <a:pt x="31" y="42"/>
                        <a:pt x="13" y="49"/>
                        <a:pt x="21" y="23"/>
                      </a:cubicBezTo>
                      <a:cubicBezTo>
                        <a:pt x="21" y="23"/>
                        <a:pt x="22" y="16"/>
                        <a:pt x="26" y="2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04" name="ïṥļïdê"/>
                <p:cNvSpPr/>
                <p:nvPr/>
              </p:nvSpPr>
              <p:spPr bwMode="auto">
                <a:xfrm>
                  <a:off x="6334125" y="3495676"/>
                  <a:ext cx="79375" cy="76200"/>
                </a:xfrm>
                <a:custGeom>
                  <a:avLst/>
                  <a:gdLst>
                    <a:gd name="T0" fmla="*/ 0 w 24"/>
                    <a:gd name="T1" fmla="*/ 4 h 23"/>
                    <a:gd name="T2" fmla="*/ 21 w 24"/>
                    <a:gd name="T3" fmla="*/ 19 h 23"/>
                    <a:gd name="T4" fmla="*/ 18 w 24"/>
                    <a:gd name="T5" fmla="*/ 23 h 23"/>
                    <a:gd name="T6" fmla="*/ 0 w 24"/>
                    <a:gd name="T7" fmla="*/ 4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4" h="23">
                      <a:moveTo>
                        <a:pt x="0" y="4"/>
                      </a:moveTo>
                      <a:cubicBezTo>
                        <a:pt x="0" y="4"/>
                        <a:pt x="24" y="0"/>
                        <a:pt x="21" y="19"/>
                      </a:cubicBezTo>
                      <a:cubicBezTo>
                        <a:pt x="18" y="23"/>
                        <a:pt x="18" y="23"/>
                        <a:pt x="18" y="23"/>
                      </a:cubicBezTo>
                      <a:lnTo>
                        <a:pt x="0" y="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05" name="işľiḋe"/>
                <p:cNvSpPr/>
                <p:nvPr/>
              </p:nvSpPr>
              <p:spPr bwMode="auto">
                <a:xfrm>
                  <a:off x="6194425" y="3171826"/>
                  <a:ext cx="225425" cy="460375"/>
                </a:xfrm>
                <a:custGeom>
                  <a:avLst/>
                  <a:gdLst>
                    <a:gd name="T0" fmla="*/ 3 w 68"/>
                    <a:gd name="T1" fmla="*/ 55 h 138"/>
                    <a:gd name="T2" fmla="*/ 24 w 68"/>
                    <a:gd name="T3" fmla="*/ 42 h 138"/>
                    <a:gd name="T4" fmla="*/ 38 w 68"/>
                    <a:gd name="T5" fmla="*/ 1 h 138"/>
                    <a:gd name="T6" fmla="*/ 44 w 68"/>
                    <a:gd name="T7" fmla="*/ 16 h 138"/>
                    <a:gd name="T8" fmla="*/ 37 w 68"/>
                    <a:gd name="T9" fmla="*/ 34 h 138"/>
                    <a:gd name="T10" fmla="*/ 55 w 68"/>
                    <a:gd name="T11" fmla="*/ 12 h 138"/>
                    <a:gd name="T12" fmla="*/ 58 w 68"/>
                    <a:gd name="T13" fmla="*/ 32 h 138"/>
                    <a:gd name="T14" fmla="*/ 24 w 68"/>
                    <a:gd name="T15" fmla="*/ 62 h 138"/>
                    <a:gd name="T16" fmla="*/ 18 w 68"/>
                    <a:gd name="T17" fmla="*/ 92 h 138"/>
                    <a:gd name="T18" fmla="*/ 27 w 68"/>
                    <a:gd name="T19" fmla="*/ 83 h 138"/>
                    <a:gd name="T20" fmla="*/ 34 w 68"/>
                    <a:gd name="T21" fmla="*/ 56 h 138"/>
                    <a:gd name="T22" fmla="*/ 47 w 68"/>
                    <a:gd name="T23" fmla="*/ 76 h 138"/>
                    <a:gd name="T24" fmla="*/ 39 w 68"/>
                    <a:gd name="T25" fmla="*/ 87 h 138"/>
                    <a:gd name="T26" fmla="*/ 40 w 68"/>
                    <a:gd name="T27" fmla="*/ 132 h 138"/>
                    <a:gd name="T28" fmla="*/ 22 w 68"/>
                    <a:gd name="T29" fmla="*/ 120 h 138"/>
                    <a:gd name="T30" fmla="*/ 12 w 68"/>
                    <a:gd name="T31" fmla="*/ 138 h 138"/>
                    <a:gd name="T32" fmla="*/ 2 w 68"/>
                    <a:gd name="T33" fmla="*/ 127 h 138"/>
                    <a:gd name="T34" fmla="*/ 27 w 68"/>
                    <a:gd name="T35" fmla="*/ 102 h 138"/>
                    <a:gd name="T36" fmla="*/ 26 w 68"/>
                    <a:gd name="T37" fmla="*/ 95 h 138"/>
                    <a:gd name="T38" fmla="*/ 15 w 68"/>
                    <a:gd name="T39" fmla="*/ 106 h 138"/>
                    <a:gd name="T40" fmla="*/ 5 w 68"/>
                    <a:gd name="T41" fmla="*/ 98 h 138"/>
                    <a:gd name="T42" fmla="*/ 16 w 68"/>
                    <a:gd name="T43" fmla="*/ 67 h 138"/>
                    <a:gd name="T44" fmla="*/ 3 w 68"/>
                    <a:gd name="T45" fmla="*/ 55 h 1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68" h="138">
                      <a:moveTo>
                        <a:pt x="3" y="55"/>
                      </a:moveTo>
                      <a:cubicBezTo>
                        <a:pt x="3" y="55"/>
                        <a:pt x="17" y="58"/>
                        <a:pt x="24" y="42"/>
                      </a:cubicBezTo>
                      <a:cubicBezTo>
                        <a:pt x="24" y="42"/>
                        <a:pt x="38" y="9"/>
                        <a:pt x="38" y="1"/>
                      </a:cubicBezTo>
                      <a:cubicBezTo>
                        <a:pt x="38" y="1"/>
                        <a:pt x="46" y="0"/>
                        <a:pt x="44" y="16"/>
                      </a:cubicBezTo>
                      <a:cubicBezTo>
                        <a:pt x="37" y="34"/>
                        <a:pt x="37" y="34"/>
                        <a:pt x="37" y="34"/>
                      </a:cubicBezTo>
                      <a:cubicBezTo>
                        <a:pt x="37" y="34"/>
                        <a:pt x="55" y="23"/>
                        <a:pt x="55" y="12"/>
                      </a:cubicBezTo>
                      <a:cubicBezTo>
                        <a:pt x="55" y="12"/>
                        <a:pt x="68" y="10"/>
                        <a:pt x="58" y="32"/>
                      </a:cubicBezTo>
                      <a:cubicBezTo>
                        <a:pt x="24" y="62"/>
                        <a:pt x="24" y="62"/>
                        <a:pt x="24" y="62"/>
                      </a:cubicBezTo>
                      <a:cubicBezTo>
                        <a:pt x="18" y="92"/>
                        <a:pt x="18" y="92"/>
                        <a:pt x="18" y="92"/>
                      </a:cubicBezTo>
                      <a:cubicBezTo>
                        <a:pt x="27" y="83"/>
                        <a:pt x="27" y="83"/>
                        <a:pt x="27" y="83"/>
                      </a:cubicBezTo>
                      <a:cubicBezTo>
                        <a:pt x="27" y="83"/>
                        <a:pt x="27" y="61"/>
                        <a:pt x="34" y="56"/>
                      </a:cubicBezTo>
                      <a:cubicBezTo>
                        <a:pt x="34" y="56"/>
                        <a:pt x="50" y="55"/>
                        <a:pt x="47" y="76"/>
                      </a:cubicBezTo>
                      <a:cubicBezTo>
                        <a:pt x="47" y="76"/>
                        <a:pt x="42" y="83"/>
                        <a:pt x="39" y="87"/>
                      </a:cubicBezTo>
                      <a:cubicBezTo>
                        <a:pt x="40" y="132"/>
                        <a:pt x="40" y="132"/>
                        <a:pt x="40" y="132"/>
                      </a:cubicBezTo>
                      <a:cubicBezTo>
                        <a:pt x="22" y="120"/>
                        <a:pt x="22" y="120"/>
                        <a:pt x="22" y="120"/>
                      </a:cubicBezTo>
                      <a:cubicBezTo>
                        <a:pt x="12" y="138"/>
                        <a:pt x="12" y="138"/>
                        <a:pt x="12" y="138"/>
                      </a:cubicBezTo>
                      <a:cubicBezTo>
                        <a:pt x="2" y="127"/>
                        <a:pt x="2" y="127"/>
                        <a:pt x="2" y="127"/>
                      </a:cubicBezTo>
                      <a:cubicBezTo>
                        <a:pt x="2" y="127"/>
                        <a:pt x="25" y="114"/>
                        <a:pt x="27" y="102"/>
                      </a:cubicBezTo>
                      <a:cubicBezTo>
                        <a:pt x="26" y="95"/>
                        <a:pt x="26" y="95"/>
                        <a:pt x="26" y="95"/>
                      </a:cubicBezTo>
                      <a:cubicBezTo>
                        <a:pt x="15" y="106"/>
                        <a:pt x="15" y="106"/>
                        <a:pt x="15" y="106"/>
                      </a:cubicBezTo>
                      <a:cubicBezTo>
                        <a:pt x="5" y="98"/>
                        <a:pt x="5" y="98"/>
                        <a:pt x="5" y="98"/>
                      </a:cubicBezTo>
                      <a:cubicBezTo>
                        <a:pt x="16" y="67"/>
                        <a:pt x="16" y="67"/>
                        <a:pt x="16" y="67"/>
                      </a:cubicBezTo>
                      <a:cubicBezTo>
                        <a:pt x="16" y="67"/>
                        <a:pt x="0" y="60"/>
                        <a:pt x="3" y="5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 dirty="0">
                    <a:cs typeface="+mn-ea"/>
                    <a:sym typeface="+mn-lt"/>
                  </a:endParaRPr>
                </a:p>
              </p:txBody>
            </p:sp>
            <p:sp>
              <p:nvSpPr>
                <p:cNvPr id="106" name="îṡľíde"/>
                <p:cNvSpPr/>
                <p:nvPr/>
              </p:nvSpPr>
              <p:spPr bwMode="auto">
                <a:xfrm>
                  <a:off x="5946775" y="3398838"/>
                  <a:ext cx="96838" cy="100013"/>
                </a:xfrm>
                <a:custGeom>
                  <a:avLst/>
                  <a:gdLst>
                    <a:gd name="T0" fmla="*/ 0 w 29"/>
                    <a:gd name="T1" fmla="*/ 30 h 30"/>
                    <a:gd name="T2" fmla="*/ 14 w 29"/>
                    <a:gd name="T3" fmla="*/ 0 h 30"/>
                    <a:gd name="T4" fmla="*/ 29 w 29"/>
                    <a:gd name="T5" fmla="*/ 14 h 30"/>
                    <a:gd name="T6" fmla="*/ 0 w 29"/>
                    <a:gd name="T7" fmla="*/ 3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9" h="30">
                      <a:moveTo>
                        <a:pt x="0" y="30"/>
                      </a:moveTo>
                      <a:cubicBezTo>
                        <a:pt x="14" y="0"/>
                        <a:pt x="14" y="0"/>
                        <a:pt x="14" y="0"/>
                      </a:cubicBezTo>
                      <a:cubicBezTo>
                        <a:pt x="29" y="14"/>
                        <a:pt x="29" y="14"/>
                        <a:pt x="29" y="14"/>
                      </a:cubicBezTo>
                      <a:cubicBezTo>
                        <a:pt x="29" y="14"/>
                        <a:pt x="9" y="29"/>
                        <a:pt x="0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07" name="íṧ1îdê"/>
                <p:cNvSpPr/>
                <p:nvPr/>
              </p:nvSpPr>
              <p:spPr bwMode="auto">
                <a:xfrm>
                  <a:off x="5722938" y="3419476"/>
                  <a:ext cx="201613" cy="176213"/>
                </a:xfrm>
                <a:custGeom>
                  <a:avLst/>
                  <a:gdLst>
                    <a:gd name="T0" fmla="*/ 16 w 61"/>
                    <a:gd name="T1" fmla="*/ 38 h 53"/>
                    <a:gd name="T2" fmla="*/ 59 w 61"/>
                    <a:gd name="T3" fmla="*/ 0 h 53"/>
                    <a:gd name="T4" fmla="*/ 61 w 61"/>
                    <a:gd name="T5" fmla="*/ 4 h 53"/>
                    <a:gd name="T6" fmla="*/ 10 w 61"/>
                    <a:gd name="T7" fmla="*/ 53 h 53"/>
                    <a:gd name="T8" fmla="*/ 0 w 61"/>
                    <a:gd name="T9" fmla="*/ 41 h 53"/>
                    <a:gd name="T10" fmla="*/ 11 w 61"/>
                    <a:gd name="T11" fmla="*/ 8 h 53"/>
                    <a:gd name="T12" fmla="*/ 16 w 61"/>
                    <a:gd name="T13" fmla="*/ 38 h 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61" h="53">
                      <a:moveTo>
                        <a:pt x="16" y="38"/>
                      </a:moveTo>
                      <a:cubicBezTo>
                        <a:pt x="59" y="0"/>
                        <a:pt x="59" y="0"/>
                        <a:pt x="59" y="0"/>
                      </a:cubicBezTo>
                      <a:cubicBezTo>
                        <a:pt x="61" y="4"/>
                        <a:pt x="61" y="4"/>
                        <a:pt x="61" y="4"/>
                      </a:cubicBezTo>
                      <a:cubicBezTo>
                        <a:pt x="61" y="4"/>
                        <a:pt x="40" y="40"/>
                        <a:pt x="10" y="53"/>
                      </a:cubicBezTo>
                      <a:cubicBezTo>
                        <a:pt x="0" y="41"/>
                        <a:pt x="0" y="41"/>
                        <a:pt x="0" y="41"/>
                      </a:cubicBezTo>
                      <a:cubicBezTo>
                        <a:pt x="0" y="41"/>
                        <a:pt x="11" y="18"/>
                        <a:pt x="11" y="8"/>
                      </a:cubicBezTo>
                      <a:cubicBezTo>
                        <a:pt x="11" y="8"/>
                        <a:pt x="27" y="6"/>
                        <a:pt x="16" y="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08" name="iṣḻîde"/>
                <p:cNvSpPr/>
                <p:nvPr/>
              </p:nvSpPr>
              <p:spPr bwMode="auto">
                <a:xfrm>
                  <a:off x="5870575" y="3235326"/>
                  <a:ext cx="60325" cy="177800"/>
                </a:xfrm>
                <a:custGeom>
                  <a:avLst/>
                  <a:gdLst>
                    <a:gd name="T0" fmla="*/ 0 w 18"/>
                    <a:gd name="T1" fmla="*/ 51 h 53"/>
                    <a:gd name="T2" fmla="*/ 1 w 18"/>
                    <a:gd name="T3" fmla="*/ 0 h 53"/>
                    <a:gd name="T4" fmla="*/ 15 w 18"/>
                    <a:gd name="T5" fmla="*/ 21 h 53"/>
                    <a:gd name="T6" fmla="*/ 0 w 18"/>
                    <a:gd name="T7" fmla="*/ 51 h 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8" h="53">
                      <a:moveTo>
                        <a:pt x="0" y="51"/>
                      </a:moveTo>
                      <a:cubicBezTo>
                        <a:pt x="0" y="51"/>
                        <a:pt x="8" y="16"/>
                        <a:pt x="1" y="0"/>
                      </a:cubicBezTo>
                      <a:cubicBezTo>
                        <a:pt x="1" y="0"/>
                        <a:pt x="18" y="4"/>
                        <a:pt x="15" y="21"/>
                      </a:cubicBezTo>
                      <a:cubicBezTo>
                        <a:pt x="11" y="39"/>
                        <a:pt x="11" y="53"/>
                        <a:pt x="0" y="5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82" name="isliďé"/>
              <p:cNvGrpSpPr/>
              <p:nvPr/>
            </p:nvGrpSpPr>
            <p:grpSpPr>
              <a:xfrm>
                <a:off x="5112548" y="4078071"/>
                <a:ext cx="4180976" cy="230948"/>
                <a:chOff x="5705475" y="3683001"/>
                <a:chExt cx="1666875" cy="92075"/>
              </a:xfrm>
              <a:grpFill/>
            </p:grpSpPr>
            <p:sp>
              <p:nvSpPr>
                <p:cNvPr id="83" name="íṡḻíḋé"/>
                <p:cNvSpPr/>
                <p:nvPr/>
              </p:nvSpPr>
              <p:spPr bwMode="auto">
                <a:xfrm>
                  <a:off x="5705475" y="3683001"/>
                  <a:ext cx="63500" cy="92075"/>
                </a:xfrm>
                <a:custGeom>
                  <a:avLst/>
                  <a:gdLst>
                    <a:gd name="T0" fmla="*/ 19 w 19"/>
                    <a:gd name="T1" fmla="*/ 20 h 28"/>
                    <a:gd name="T2" fmla="*/ 16 w 19"/>
                    <a:gd name="T3" fmla="*/ 25 h 28"/>
                    <a:gd name="T4" fmla="*/ 9 w 19"/>
                    <a:gd name="T5" fmla="*/ 28 h 28"/>
                    <a:gd name="T6" fmla="*/ 2 w 19"/>
                    <a:gd name="T7" fmla="*/ 25 h 28"/>
                    <a:gd name="T8" fmla="*/ 0 w 19"/>
                    <a:gd name="T9" fmla="*/ 20 h 28"/>
                    <a:gd name="T10" fmla="*/ 0 w 19"/>
                    <a:gd name="T11" fmla="*/ 19 h 28"/>
                    <a:gd name="T12" fmla="*/ 4 w 19"/>
                    <a:gd name="T13" fmla="*/ 19 h 28"/>
                    <a:gd name="T14" fmla="*/ 4 w 19"/>
                    <a:gd name="T15" fmla="*/ 20 h 28"/>
                    <a:gd name="T16" fmla="*/ 6 w 19"/>
                    <a:gd name="T17" fmla="*/ 23 h 28"/>
                    <a:gd name="T18" fmla="*/ 9 w 19"/>
                    <a:gd name="T19" fmla="*/ 24 h 28"/>
                    <a:gd name="T20" fmla="*/ 14 w 19"/>
                    <a:gd name="T21" fmla="*/ 23 h 28"/>
                    <a:gd name="T22" fmla="*/ 15 w 19"/>
                    <a:gd name="T23" fmla="*/ 20 h 28"/>
                    <a:gd name="T24" fmla="*/ 13 w 19"/>
                    <a:gd name="T25" fmla="*/ 17 h 28"/>
                    <a:gd name="T26" fmla="*/ 9 w 19"/>
                    <a:gd name="T27" fmla="*/ 14 h 28"/>
                    <a:gd name="T28" fmla="*/ 3 w 19"/>
                    <a:gd name="T29" fmla="*/ 11 h 28"/>
                    <a:gd name="T30" fmla="*/ 1 w 19"/>
                    <a:gd name="T31" fmla="*/ 7 h 28"/>
                    <a:gd name="T32" fmla="*/ 3 w 19"/>
                    <a:gd name="T33" fmla="*/ 2 h 28"/>
                    <a:gd name="T34" fmla="*/ 9 w 19"/>
                    <a:gd name="T35" fmla="*/ 0 h 28"/>
                    <a:gd name="T36" fmla="*/ 16 w 19"/>
                    <a:gd name="T37" fmla="*/ 2 h 28"/>
                    <a:gd name="T38" fmla="*/ 18 w 19"/>
                    <a:gd name="T39" fmla="*/ 7 h 28"/>
                    <a:gd name="T40" fmla="*/ 14 w 19"/>
                    <a:gd name="T41" fmla="*/ 7 h 28"/>
                    <a:gd name="T42" fmla="*/ 13 w 19"/>
                    <a:gd name="T43" fmla="*/ 4 h 28"/>
                    <a:gd name="T44" fmla="*/ 9 w 19"/>
                    <a:gd name="T45" fmla="*/ 3 h 28"/>
                    <a:gd name="T46" fmla="*/ 6 w 19"/>
                    <a:gd name="T47" fmla="*/ 4 h 28"/>
                    <a:gd name="T48" fmla="*/ 5 w 19"/>
                    <a:gd name="T49" fmla="*/ 7 h 28"/>
                    <a:gd name="T50" fmla="*/ 6 w 19"/>
                    <a:gd name="T51" fmla="*/ 9 h 28"/>
                    <a:gd name="T52" fmla="*/ 11 w 19"/>
                    <a:gd name="T53" fmla="*/ 12 h 28"/>
                    <a:gd name="T54" fmla="*/ 17 w 19"/>
                    <a:gd name="T55" fmla="*/ 15 h 28"/>
                    <a:gd name="T56" fmla="*/ 19 w 19"/>
                    <a:gd name="T57" fmla="*/ 20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19" h="28">
                      <a:moveTo>
                        <a:pt x="19" y="20"/>
                      </a:moveTo>
                      <a:cubicBezTo>
                        <a:pt x="19" y="22"/>
                        <a:pt x="18" y="24"/>
                        <a:pt x="16" y="25"/>
                      </a:cubicBezTo>
                      <a:cubicBezTo>
                        <a:pt x="15" y="27"/>
                        <a:pt x="12" y="28"/>
                        <a:pt x="9" y="28"/>
                      </a:cubicBezTo>
                      <a:cubicBezTo>
                        <a:pt x="6" y="28"/>
                        <a:pt x="4" y="27"/>
                        <a:pt x="2" y="25"/>
                      </a:cubicBezTo>
                      <a:cubicBezTo>
                        <a:pt x="1" y="24"/>
                        <a:pt x="0" y="22"/>
                        <a:pt x="0" y="20"/>
                      </a:cubicBezTo>
                      <a:cubicBezTo>
                        <a:pt x="0" y="19"/>
                        <a:pt x="0" y="19"/>
                        <a:pt x="0" y="19"/>
                      </a:cubicBezTo>
                      <a:cubicBezTo>
                        <a:pt x="4" y="19"/>
                        <a:pt x="4" y="19"/>
                        <a:pt x="4" y="19"/>
                      </a:cubicBezTo>
                      <a:cubicBezTo>
                        <a:pt x="4" y="20"/>
                        <a:pt x="4" y="20"/>
                        <a:pt x="4" y="20"/>
                      </a:cubicBezTo>
                      <a:cubicBezTo>
                        <a:pt x="4" y="21"/>
                        <a:pt x="5" y="22"/>
                        <a:pt x="6" y="23"/>
                      </a:cubicBezTo>
                      <a:cubicBezTo>
                        <a:pt x="7" y="24"/>
                        <a:pt x="8" y="24"/>
                        <a:pt x="9" y="24"/>
                      </a:cubicBezTo>
                      <a:cubicBezTo>
                        <a:pt x="11" y="24"/>
                        <a:pt x="13" y="24"/>
                        <a:pt x="14" y="23"/>
                      </a:cubicBezTo>
                      <a:cubicBezTo>
                        <a:pt x="15" y="22"/>
                        <a:pt x="15" y="21"/>
                        <a:pt x="15" y="20"/>
                      </a:cubicBezTo>
                      <a:cubicBezTo>
                        <a:pt x="15" y="19"/>
                        <a:pt x="14" y="18"/>
                        <a:pt x="13" y="17"/>
                      </a:cubicBezTo>
                      <a:cubicBezTo>
                        <a:pt x="12" y="16"/>
                        <a:pt x="11" y="15"/>
                        <a:pt x="9" y="14"/>
                      </a:cubicBezTo>
                      <a:cubicBezTo>
                        <a:pt x="6" y="13"/>
                        <a:pt x="4" y="12"/>
                        <a:pt x="3" y="11"/>
                      </a:cubicBezTo>
                      <a:cubicBezTo>
                        <a:pt x="1" y="10"/>
                        <a:pt x="1" y="9"/>
                        <a:pt x="1" y="7"/>
                      </a:cubicBezTo>
                      <a:cubicBezTo>
                        <a:pt x="1" y="5"/>
                        <a:pt x="2" y="3"/>
                        <a:pt x="3" y="2"/>
                      </a:cubicBezTo>
                      <a:cubicBezTo>
                        <a:pt x="5" y="0"/>
                        <a:pt x="7" y="0"/>
                        <a:pt x="9" y="0"/>
                      </a:cubicBezTo>
                      <a:cubicBezTo>
                        <a:pt x="13" y="0"/>
                        <a:pt x="15" y="0"/>
                        <a:pt x="16" y="2"/>
                      </a:cubicBezTo>
                      <a:cubicBezTo>
                        <a:pt x="17" y="4"/>
                        <a:pt x="18" y="5"/>
                        <a:pt x="18" y="7"/>
                      </a:cubicBezTo>
                      <a:cubicBezTo>
                        <a:pt x="14" y="7"/>
                        <a:pt x="14" y="7"/>
                        <a:pt x="14" y="7"/>
                      </a:cubicBezTo>
                      <a:cubicBezTo>
                        <a:pt x="14" y="6"/>
                        <a:pt x="14" y="5"/>
                        <a:pt x="13" y="4"/>
                      </a:cubicBezTo>
                      <a:cubicBezTo>
                        <a:pt x="12" y="3"/>
                        <a:pt x="11" y="3"/>
                        <a:pt x="9" y="3"/>
                      </a:cubicBezTo>
                      <a:cubicBezTo>
                        <a:pt x="8" y="3"/>
                        <a:pt x="7" y="3"/>
                        <a:pt x="6" y="4"/>
                      </a:cubicBezTo>
                      <a:cubicBezTo>
                        <a:pt x="5" y="5"/>
                        <a:pt x="5" y="5"/>
                        <a:pt x="5" y="7"/>
                      </a:cubicBezTo>
                      <a:cubicBezTo>
                        <a:pt x="5" y="8"/>
                        <a:pt x="5" y="8"/>
                        <a:pt x="6" y="9"/>
                      </a:cubicBezTo>
                      <a:cubicBezTo>
                        <a:pt x="6" y="10"/>
                        <a:pt x="8" y="11"/>
                        <a:pt x="11" y="12"/>
                      </a:cubicBezTo>
                      <a:cubicBezTo>
                        <a:pt x="13" y="13"/>
                        <a:pt x="15" y="14"/>
                        <a:pt x="17" y="15"/>
                      </a:cubicBezTo>
                      <a:cubicBezTo>
                        <a:pt x="18" y="16"/>
                        <a:pt x="19" y="18"/>
                        <a:pt x="19" y="2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84" name="iṩḻiḋè"/>
                <p:cNvSpPr/>
                <p:nvPr/>
              </p:nvSpPr>
              <p:spPr bwMode="auto">
                <a:xfrm>
                  <a:off x="5799138" y="3683001"/>
                  <a:ext cx="58738" cy="88900"/>
                </a:xfrm>
                <a:custGeom>
                  <a:avLst/>
                  <a:gdLst>
                    <a:gd name="T0" fmla="*/ 37 w 37"/>
                    <a:gd name="T1" fmla="*/ 56 h 56"/>
                    <a:gd name="T2" fmla="*/ 29 w 37"/>
                    <a:gd name="T3" fmla="*/ 56 h 56"/>
                    <a:gd name="T4" fmla="*/ 29 w 37"/>
                    <a:gd name="T5" fmla="*/ 29 h 56"/>
                    <a:gd name="T6" fmla="*/ 8 w 37"/>
                    <a:gd name="T7" fmla="*/ 29 h 56"/>
                    <a:gd name="T8" fmla="*/ 8 w 37"/>
                    <a:gd name="T9" fmla="*/ 56 h 56"/>
                    <a:gd name="T10" fmla="*/ 0 w 37"/>
                    <a:gd name="T11" fmla="*/ 56 h 56"/>
                    <a:gd name="T12" fmla="*/ 0 w 37"/>
                    <a:gd name="T13" fmla="*/ 0 h 56"/>
                    <a:gd name="T14" fmla="*/ 8 w 37"/>
                    <a:gd name="T15" fmla="*/ 0 h 56"/>
                    <a:gd name="T16" fmla="*/ 8 w 37"/>
                    <a:gd name="T17" fmla="*/ 23 h 56"/>
                    <a:gd name="T18" fmla="*/ 29 w 37"/>
                    <a:gd name="T19" fmla="*/ 23 h 56"/>
                    <a:gd name="T20" fmla="*/ 29 w 37"/>
                    <a:gd name="T21" fmla="*/ 0 h 56"/>
                    <a:gd name="T22" fmla="*/ 37 w 37"/>
                    <a:gd name="T23" fmla="*/ 0 h 56"/>
                    <a:gd name="T24" fmla="*/ 37 w 37"/>
                    <a:gd name="T25" fmla="*/ 56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7" h="56">
                      <a:moveTo>
                        <a:pt x="37" y="56"/>
                      </a:moveTo>
                      <a:lnTo>
                        <a:pt x="29" y="56"/>
                      </a:lnTo>
                      <a:lnTo>
                        <a:pt x="29" y="29"/>
                      </a:lnTo>
                      <a:lnTo>
                        <a:pt x="8" y="29"/>
                      </a:lnTo>
                      <a:lnTo>
                        <a:pt x="8" y="56"/>
                      </a:lnTo>
                      <a:lnTo>
                        <a:pt x="0" y="56"/>
                      </a:lnTo>
                      <a:lnTo>
                        <a:pt x="0" y="0"/>
                      </a:lnTo>
                      <a:lnTo>
                        <a:pt x="8" y="0"/>
                      </a:lnTo>
                      <a:lnTo>
                        <a:pt x="8" y="23"/>
                      </a:lnTo>
                      <a:lnTo>
                        <a:pt x="29" y="23"/>
                      </a:lnTo>
                      <a:lnTo>
                        <a:pt x="29" y="0"/>
                      </a:lnTo>
                      <a:lnTo>
                        <a:pt x="37" y="0"/>
                      </a:lnTo>
                      <a:lnTo>
                        <a:pt x="37" y="5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85" name="îṥ1íḋé"/>
                <p:cNvSpPr/>
                <p:nvPr/>
              </p:nvSpPr>
              <p:spPr bwMode="auto">
                <a:xfrm>
                  <a:off x="5884863" y="3683001"/>
                  <a:ext cx="68263" cy="88900"/>
                </a:xfrm>
                <a:custGeom>
                  <a:avLst/>
                  <a:gdLst>
                    <a:gd name="T0" fmla="*/ 43 w 43"/>
                    <a:gd name="T1" fmla="*/ 56 h 56"/>
                    <a:gd name="T2" fmla="*/ 35 w 43"/>
                    <a:gd name="T3" fmla="*/ 56 h 56"/>
                    <a:gd name="T4" fmla="*/ 29 w 43"/>
                    <a:gd name="T5" fmla="*/ 40 h 56"/>
                    <a:gd name="T6" fmla="*/ 14 w 43"/>
                    <a:gd name="T7" fmla="*/ 40 h 56"/>
                    <a:gd name="T8" fmla="*/ 8 w 43"/>
                    <a:gd name="T9" fmla="*/ 56 h 56"/>
                    <a:gd name="T10" fmla="*/ 0 w 43"/>
                    <a:gd name="T11" fmla="*/ 56 h 56"/>
                    <a:gd name="T12" fmla="*/ 18 w 43"/>
                    <a:gd name="T13" fmla="*/ 0 h 56"/>
                    <a:gd name="T14" fmla="*/ 25 w 43"/>
                    <a:gd name="T15" fmla="*/ 0 h 56"/>
                    <a:gd name="T16" fmla="*/ 43 w 43"/>
                    <a:gd name="T17" fmla="*/ 56 h 56"/>
                    <a:gd name="T18" fmla="*/ 43 w 43"/>
                    <a:gd name="T19" fmla="*/ 56 h 56"/>
                    <a:gd name="T20" fmla="*/ 27 w 43"/>
                    <a:gd name="T21" fmla="*/ 33 h 56"/>
                    <a:gd name="T22" fmla="*/ 23 w 43"/>
                    <a:gd name="T23" fmla="*/ 12 h 56"/>
                    <a:gd name="T24" fmla="*/ 21 w 43"/>
                    <a:gd name="T25" fmla="*/ 12 h 56"/>
                    <a:gd name="T26" fmla="*/ 14 w 43"/>
                    <a:gd name="T27" fmla="*/ 33 h 56"/>
                    <a:gd name="T28" fmla="*/ 27 w 43"/>
                    <a:gd name="T29" fmla="*/ 33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43" h="56">
                      <a:moveTo>
                        <a:pt x="43" y="56"/>
                      </a:moveTo>
                      <a:lnTo>
                        <a:pt x="35" y="56"/>
                      </a:lnTo>
                      <a:lnTo>
                        <a:pt x="29" y="40"/>
                      </a:lnTo>
                      <a:lnTo>
                        <a:pt x="14" y="40"/>
                      </a:lnTo>
                      <a:lnTo>
                        <a:pt x="8" y="56"/>
                      </a:lnTo>
                      <a:lnTo>
                        <a:pt x="0" y="56"/>
                      </a:lnTo>
                      <a:lnTo>
                        <a:pt x="18" y="0"/>
                      </a:lnTo>
                      <a:lnTo>
                        <a:pt x="25" y="0"/>
                      </a:lnTo>
                      <a:lnTo>
                        <a:pt x="43" y="56"/>
                      </a:lnTo>
                      <a:lnTo>
                        <a:pt x="43" y="56"/>
                      </a:lnTo>
                      <a:close/>
                      <a:moveTo>
                        <a:pt x="27" y="33"/>
                      </a:moveTo>
                      <a:lnTo>
                        <a:pt x="23" y="12"/>
                      </a:lnTo>
                      <a:lnTo>
                        <a:pt x="21" y="12"/>
                      </a:lnTo>
                      <a:lnTo>
                        <a:pt x="14" y="33"/>
                      </a:lnTo>
                      <a:lnTo>
                        <a:pt x="27" y="3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86" name="îṥḻíďe"/>
                <p:cNvSpPr/>
                <p:nvPr/>
              </p:nvSpPr>
              <p:spPr bwMode="auto">
                <a:xfrm>
                  <a:off x="5976938" y="3683001"/>
                  <a:ext cx="63500" cy="88900"/>
                </a:xfrm>
                <a:custGeom>
                  <a:avLst/>
                  <a:gdLst>
                    <a:gd name="T0" fmla="*/ 40 w 40"/>
                    <a:gd name="T1" fmla="*/ 56 h 56"/>
                    <a:gd name="T2" fmla="*/ 29 w 40"/>
                    <a:gd name="T3" fmla="*/ 56 h 56"/>
                    <a:gd name="T4" fmla="*/ 10 w 40"/>
                    <a:gd name="T5" fmla="*/ 14 h 56"/>
                    <a:gd name="T6" fmla="*/ 8 w 40"/>
                    <a:gd name="T7" fmla="*/ 14 h 56"/>
                    <a:gd name="T8" fmla="*/ 8 w 40"/>
                    <a:gd name="T9" fmla="*/ 56 h 56"/>
                    <a:gd name="T10" fmla="*/ 0 w 40"/>
                    <a:gd name="T11" fmla="*/ 56 h 56"/>
                    <a:gd name="T12" fmla="*/ 0 w 40"/>
                    <a:gd name="T13" fmla="*/ 0 h 56"/>
                    <a:gd name="T14" fmla="*/ 10 w 40"/>
                    <a:gd name="T15" fmla="*/ 0 h 56"/>
                    <a:gd name="T16" fmla="*/ 31 w 40"/>
                    <a:gd name="T17" fmla="*/ 42 h 56"/>
                    <a:gd name="T18" fmla="*/ 31 w 40"/>
                    <a:gd name="T19" fmla="*/ 42 h 56"/>
                    <a:gd name="T20" fmla="*/ 31 w 40"/>
                    <a:gd name="T21" fmla="*/ 0 h 56"/>
                    <a:gd name="T22" fmla="*/ 40 w 40"/>
                    <a:gd name="T23" fmla="*/ 0 h 56"/>
                    <a:gd name="T24" fmla="*/ 40 w 40"/>
                    <a:gd name="T25" fmla="*/ 56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0" h="56">
                      <a:moveTo>
                        <a:pt x="40" y="56"/>
                      </a:moveTo>
                      <a:lnTo>
                        <a:pt x="29" y="56"/>
                      </a:lnTo>
                      <a:lnTo>
                        <a:pt x="10" y="14"/>
                      </a:lnTo>
                      <a:lnTo>
                        <a:pt x="8" y="14"/>
                      </a:lnTo>
                      <a:lnTo>
                        <a:pt x="8" y="56"/>
                      </a:lnTo>
                      <a:lnTo>
                        <a:pt x="0" y="56"/>
                      </a:lnTo>
                      <a:lnTo>
                        <a:pt x="0" y="0"/>
                      </a:lnTo>
                      <a:lnTo>
                        <a:pt x="10" y="0"/>
                      </a:lnTo>
                      <a:lnTo>
                        <a:pt x="31" y="42"/>
                      </a:lnTo>
                      <a:lnTo>
                        <a:pt x="31" y="42"/>
                      </a:lnTo>
                      <a:lnTo>
                        <a:pt x="31" y="0"/>
                      </a:lnTo>
                      <a:lnTo>
                        <a:pt x="40" y="0"/>
                      </a:lnTo>
                      <a:lnTo>
                        <a:pt x="40" y="5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87" name="îṡļîḑè"/>
                <p:cNvSpPr/>
                <p:nvPr/>
              </p:nvSpPr>
              <p:spPr bwMode="auto">
                <a:xfrm>
                  <a:off x="6069013" y="3683001"/>
                  <a:ext cx="63500" cy="88900"/>
                </a:xfrm>
                <a:custGeom>
                  <a:avLst/>
                  <a:gdLst>
                    <a:gd name="T0" fmla="*/ 19 w 19"/>
                    <a:gd name="T1" fmla="*/ 14 h 27"/>
                    <a:gd name="T2" fmla="*/ 15 w 19"/>
                    <a:gd name="T3" fmla="*/ 24 h 27"/>
                    <a:gd name="T4" fmla="*/ 6 w 19"/>
                    <a:gd name="T5" fmla="*/ 27 h 27"/>
                    <a:gd name="T6" fmla="*/ 0 w 19"/>
                    <a:gd name="T7" fmla="*/ 27 h 27"/>
                    <a:gd name="T8" fmla="*/ 0 w 19"/>
                    <a:gd name="T9" fmla="*/ 0 h 27"/>
                    <a:gd name="T10" fmla="*/ 6 w 19"/>
                    <a:gd name="T11" fmla="*/ 0 h 27"/>
                    <a:gd name="T12" fmla="*/ 16 w 19"/>
                    <a:gd name="T13" fmla="*/ 3 h 27"/>
                    <a:gd name="T14" fmla="*/ 19 w 19"/>
                    <a:gd name="T15" fmla="*/ 14 h 27"/>
                    <a:gd name="T16" fmla="*/ 15 w 19"/>
                    <a:gd name="T17" fmla="*/ 14 h 27"/>
                    <a:gd name="T18" fmla="*/ 12 w 19"/>
                    <a:gd name="T19" fmla="*/ 5 h 27"/>
                    <a:gd name="T20" fmla="*/ 6 w 19"/>
                    <a:gd name="T21" fmla="*/ 3 h 27"/>
                    <a:gd name="T22" fmla="*/ 4 w 19"/>
                    <a:gd name="T23" fmla="*/ 3 h 27"/>
                    <a:gd name="T24" fmla="*/ 4 w 19"/>
                    <a:gd name="T25" fmla="*/ 24 h 27"/>
                    <a:gd name="T26" fmla="*/ 6 w 19"/>
                    <a:gd name="T27" fmla="*/ 24 h 27"/>
                    <a:gd name="T28" fmla="*/ 12 w 19"/>
                    <a:gd name="T29" fmla="*/ 22 h 27"/>
                    <a:gd name="T30" fmla="*/ 15 w 19"/>
                    <a:gd name="T31" fmla="*/ 14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9" h="27">
                      <a:moveTo>
                        <a:pt x="19" y="14"/>
                      </a:moveTo>
                      <a:cubicBezTo>
                        <a:pt x="19" y="19"/>
                        <a:pt x="18" y="22"/>
                        <a:pt x="15" y="24"/>
                      </a:cubicBezTo>
                      <a:cubicBezTo>
                        <a:pt x="13" y="26"/>
                        <a:pt x="10" y="27"/>
                        <a:pt x="6" y="27"/>
                      </a:cubicBezTo>
                      <a:cubicBezTo>
                        <a:pt x="0" y="27"/>
                        <a:pt x="0" y="27"/>
                        <a:pt x="0" y="27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6" y="0"/>
                        <a:pt x="6" y="0"/>
                        <a:pt x="6" y="0"/>
                      </a:cubicBezTo>
                      <a:cubicBezTo>
                        <a:pt x="10" y="0"/>
                        <a:pt x="14" y="1"/>
                        <a:pt x="16" y="3"/>
                      </a:cubicBezTo>
                      <a:cubicBezTo>
                        <a:pt x="18" y="5"/>
                        <a:pt x="19" y="9"/>
                        <a:pt x="19" y="14"/>
                      </a:cubicBezTo>
                      <a:close/>
                      <a:moveTo>
                        <a:pt x="15" y="14"/>
                      </a:moveTo>
                      <a:cubicBezTo>
                        <a:pt x="15" y="10"/>
                        <a:pt x="14" y="7"/>
                        <a:pt x="12" y="5"/>
                      </a:cubicBezTo>
                      <a:cubicBezTo>
                        <a:pt x="11" y="4"/>
                        <a:pt x="9" y="3"/>
                        <a:pt x="6" y="3"/>
                      </a:cubicBezTo>
                      <a:cubicBezTo>
                        <a:pt x="4" y="3"/>
                        <a:pt x="4" y="3"/>
                        <a:pt x="4" y="3"/>
                      </a:cubicBezTo>
                      <a:cubicBezTo>
                        <a:pt x="4" y="24"/>
                        <a:pt x="4" y="24"/>
                        <a:pt x="4" y="24"/>
                      </a:cubicBezTo>
                      <a:cubicBezTo>
                        <a:pt x="6" y="24"/>
                        <a:pt x="6" y="24"/>
                        <a:pt x="6" y="24"/>
                      </a:cubicBezTo>
                      <a:cubicBezTo>
                        <a:pt x="9" y="24"/>
                        <a:pt x="11" y="23"/>
                        <a:pt x="12" y="22"/>
                      </a:cubicBezTo>
                      <a:cubicBezTo>
                        <a:pt x="14" y="20"/>
                        <a:pt x="15" y="18"/>
                        <a:pt x="15" y="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88" name="ïṣḻíḓê"/>
                <p:cNvSpPr/>
                <p:nvPr/>
              </p:nvSpPr>
              <p:spPr bwMode="auto">
                <a:xfrm>
                  <a:off x="6157913" y="3683001"/>
                  <a:ext cx="66675" cy="92075"/>
                </a:xfrm>
                <a:custGeom>
                  <a:avLst/>
                  <a:gdLst>
                    <a:gd name="T0" fmla="*/ 20 w 20"/>
                    <a:gd name="T1" fmla="*/ 13 h 28"/>
                    <a:gd name="T2" fmla="*/ 17 w 20"/>
                    <a:gd name="T3" fmla="*/ 24 h 28"/>
                    <a:gd name="T4" fmla="*/ 10 w 20"/>
                    <a:gd name="T5" fmla="*/ 28 h 28"/>
                    <a:gd name="T6" fmla="*/ 2 w 20"/>
                    <a:gd name="T7" fmla="*/ 24 h 28"/>
                    <a:gd name="T8" fmla="*/ 0 w 20"/>
                    <a:gd name="T9" fmla="*/ 13 h 28"/>
                    <a:gd name="T10" fmla="*/ 2 w 20"/>
                    <a:gd name="T11" fmla="*/ 3 h 28"/>
                    <a:gd name="T12" fmla="*/ 10 w 20"/>
                    <a:gd name="T13" fmla="*/ 0 h 28"/>
                    <a:gd name="T14" fmla="*/ 17 w 20"/>
                    <a:gd name="T15" fmla="*/ 3 h 28"/>
                    <a:gd name="T16" fmla="*/ 20 w 20"/>
                    <a:gd name="T17" fmla="*/ 13 h 28"/>
                    <a:gd name="T18" fmla="*/ 15 w 20"/>
                    <a:gd name="T19" fmla="*/ 13 h 28"/>
                    <a:gd name="T20" fmla="*/ 14 w 20"/>
                    <a:gd name="T21" fmla="*/ 5 h 28"/>
                    <a:gd name="T22" fmla="*/ 10 w 20"/>
                    <a:gd name="T23" fmla="*/ 3 h 28"/>
                    <a:gd name="T24" fmla="*/ 6 w 20"/>
                    <a:gd name="T25" fmla="*/ 5 h 28"/>
                    <a:gd name="T26" fmla="*/ 4 w 20"/>
                    <a:gd name="T27" fmla="*/ 13 h 28"/>
                    <a:gd name="T28" fmla="*/ 6 w 20"/>
                    <a:gd name="T29" fmla="*/ 22 h 28"/>
                    <a:gd name="T30" fmla="*/ 10 w 20"/>
                    <a:gd name="T31" fmla="*/ 24 h 28"/>
                    <a:gd name="T32" fmla="*/ 14 w 20"/>
                    <a:gd name="T33" fmla="*/ 22 h 28"/>
                    <a:gd name="T34" fmla="*/ 15 w 20"/>
                    <a:gd name="T35" fmla="*/ 13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20" h="28">
                      <a:moveTo>
                        <a:pt x="20" y="13"/>
                      </a:moveTo>
                      <a:cubicBezTo>
                        <a:pt x="20" y="18"/>
                        <a:pt x="19" y="22"/>
                        <a:pt x="17" y="24"/>
                      </a:cubicBezTo>
                      <a:cubicBezTo>
                        <a:pt x="15" y="26"/>
                        <a:pt x="13" y="28"/>
                        <a:pt x="10" y="28"/>
                      </a:cubicBezTo>
                      <a:cubicBezTo>
                        <a:pt x="7" y="28"/>
                        <a:pt x="4" y="26"/>
                        <a:pt x="2" y="24"/>
                      </a:cubicBezTo>
                      <a:cubicBezTo>
                        <a:pt x="1" y="22"/>
                        <a:pt x="0" y="18"/>
                        <a:pt x="0" y="13"/>
                      </a:cubicBezTo>
                      <a:cubicBezTo>
                        <a:pt x="0" y="8"/>
                        <a:pt x="1" y="5"/>
                        <a:pt x="2" y="3"/>
                      </a:cubicBezTo>
                      <a:cubicBezTo>
                        <a:pt x="4" y="1"/>
                        <a:pt x="7" y="0"/>
                        <a:pt x="10" y="0"/>
                      </a:cubicBezTo>
                      <a:cubicBezTo>
                        <a:pt x="13" y="0"/>
                        <a:pt x="15" y="1"/>
                        <a:pt x="17" y="3"/>
                      </a:cubicBezTo>
                      <a:cubicBezTo>
                        <a:pt x="19" y="5"/>
                        <a:pt x="20" y="8"/>
                        <a:pt x="20" y="13"/>
                      </a:cubicBezTo>
                      <a:close/>
                      <a:moveTo>
                        <a:pt x="15" y="13"/>
                      </a:moveTo>
                      <a:cubicBezTo>
                        <a:pt x="15" y="9"/>
                        <a:pt x="15" y="6"/>
                        <a:pt x="14" y="5"/>
                      </a:cubicBezTo>
                      <a:cubicBezTo>
                        <a:pt x="13" y="3"/>
                        <a:pt x="11" y="3"/>
                        <a:pt x="10" y="3"/>
                      </a:cubicBezTo>
                      <a:cubicBezTo>
                        <a:pt x="8" y="3"/>
                        <a:pt x="7" y="3"/>
                        <a:pt x="6" y="5"/>
                      </a:cubicBezTo>
                      <a:cubicBezTo>
                        <a:pt x="5" y="6"/>
                        <a:pt x="4" y="9"/>
                        <a:pt x="4" y="13"/>
                      </a:cubicBezTo>
                      <a:cubicBezTo>
                        <a:pt x="4" y="18"/>
                        <a:pt x="5" y="21"/>
                        <a:pt x="6" y="22"/>
                      </a:cubicBezTo>
                      <a:cubicBezTo>
                        <a:pt x="7" y="24"/>
                        <a:pt x="8" y="24"/>
                        <a:pt x="10" y="24"/>
                      </a:cubicBezTo>
                      <a:cubicBezTo>
                        <a:pt x="11" y="24"/>
                        <a:pt x="13" y="24"/>
                        <a:pt x="14" y="22"/>
                      </a:cubicBezTo>
                      <a:cubicBezTo>
                        <a:pt x="15" y="21"/>
                        <a:pt x="15" y="18"/>
                        <a:pt x="15" y="1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89" name="íṩlîḋé"/>
                <p:cNvSpPr/>
                <p:nvPr/>
              </p:nvSpPr>
              <p:spPr bwMode="auto">
                <a:xfrm>
                  <a:off x="6251575" y="3683001"/>
                  <a:ext cx="58738" cy="88900"/>
                </a:xfrm>
                <a:custGeom>
                  <a:avLst/>
                  <a:gdLst>
                    <a:gd name="T0" fmla="*/ 37 w 37"/>
                    <a:gd name="T1" fmla="*/ 56 h 56"/>
                    <a:gd name="T2" fmla="*/ 29 w 37"/>
                    <a:gd name="T3" fmla="*/ 56 h 56"/>
                    <a:gd name="T4" fmla="*/ 8 w 37"/>
                    <a:gd name="T5" fmla="*/ 14 h 56"/>
                    <a:gd name="T6" fmla="*/ 8 w 37"/>
                    <a:gd name="T7" fmla="*/ 14 h 56"/>
                    <a:gd name="T8" fmla="*/ 8 w 37"/>
                    <a:gd name="T9" fmla="*/ 56 h 56"/>
                    <a:gd name="T10" fmla="*/ 0 w 37"/>
                    <a:gd name="T11" fmla="*/ 56 h 56"/>
                    <a:gd name="T12" fmla="*/ 0 w 37"/>
                    <a:gd name="T13" fmla="*/ 0 h 56"/>
                    <a:gd name="T14" fmla="*/ 8 w 37"/>
                    <a:gd name="T15" fmla="*/ 0 h 56"/>
                    <a:gd name="T16" fmla="*/ 29 w 37"/>
                    <a:gd name="T17" fmla="*/ 42 h 56"/>
                    <a:gd name="T18" fmla="*/ 29 w 37"/>
                    <a:gd name="T19" fmla="*/ 42 h 56"/>
                    <a:gd name="T20" fmla="*/ 29 w 37"/>
                    <a:gd name="T21" fmla="*/ 0 h 56"/>
                    <a:gd name="T22" fmla="*/ 37 w 37"/>
                    <a:gd name="T23" fmla="*/ 0 h 56"/>
                    <a:gd name="T24" fmla="*/ 37 w 37"/>
                    <a:gd name="T25" fmla="*/ 56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7" h="56">
                      <a:moveTo>
                        <a:pt x="37" y="56"/>
                      </a:moveTo>
                      <a:lnTo>
                        <a:pt x="29" y="56"/>
                      </a:lnTo>
                      <a:lnTo>
                        <a:pt x="8" y="14"/>
                      </a:lnTo>
                      <a:lnTo>
                        <a:pt x="8" y="14"/>
                      </a:lnTo>
                      <a:lnTo>
                        <a:pt x="8" y="56"/>
                      </a:lnTo>
                      <a:lnTo>
                        <a:pt x="0" y="56"/>
                      </a:lnTo>
                      <a:lnTo>
                        <a:pt x="0" y="0"/>
                      </a:lnTo>
                      <a:lnTo>
                        <a:pt x="8" y="0"/>
                      </a:lnTo>
                      <a:lnTo>
                        <a:pt x="29" y="42"/>
                      </a:lnTo>
                      <a:lnTo>
                        <a:pt x="29" y="42"/>
                      </a:lnTo>
                      <a:lnTo>
                        <a:pt x="29" y="0"/>
                      </a:lnTo>
                      <a:lnTo>
                        <a:pt x="37" y="0"/>
                      </a:lnTo>
                      <a:lnTo>
                        <a:pt x="37" y="5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90" name="iṡļîďè"/>
                <p:cNvSpPr/>
                <p:nvPr/>
              </p:nvSpPr>
              <p:spPr bwMode="auto">
                <a:xfrm>
                  <a:off x="6340475" y="3683001"/>
                  <a:ext cx="63500" cy="92075"/>
                </a:xfrm>
                <a:custGeom>
                  <a:avLst/>
                  <a:gdLst>
                    <a:gd name="T0" fmla="*/ 19 w 19"/>
                    <a:gd name="T1" fmla="*/ 28 h 28"/>
                    <a:gd name="T2" fmla="*/ 16 w 19"/>
                    <a:gd name="T3" fmla="*/ 28 h 28"/>
                    <a:gd name="T4" fmla="*/ 15 w 19"/>
                    <a:gd name="T5" fmla="*/ 25 h 28"/>
                    <a:gd name="T6" fmla="*/ 13 w 19"/>
                    <a:gd name="T7" fmla="*/ 27 h 28"/>
                    <a:gd name="T8" fmla="*/ 10 w 19"/>
                    <a:gd name="T9" fmla="*/ 28 h 28"/>
                    <a:gd name="T10" fmla="*/ 3 w 19"/>
                    <a:gd name="T11" fmla="*/ 24 h 28"/>
                    <a:gd name="T12" fmla="*/ 0 w 19"/>
                    <a:gd name="T13" fmla="*/ 14 h 28"/>
                    <a:gd name="T14" fmla="*/ 3 w 19"/>
                    <a:gd name="T15" fmla="*/ 3 h 28"/>
                    <a:gd name="T16" fmla="*/ 10 w 19"/>
                    <a:gd name="T17" fmla="*/ 0 h 28"/>
                    <a:gd name="T18" fmla="*/ 16 w 19"/>
                    <a:gd name="T19" fmla="*/ 2 h 28"/>
                    <a:gd name="T20" fmla="*/ 19 w 19"/>
                    <a:gd name="T21" fmla="*/ 9 h 28"/>
                    <a:gd name="T22" fmla="*/ 15 w 19"/>
                    <a:gd name="T23" fmla="*/ 9 h 28"/>
                    <a:gd name="T24" fmla="*/ 13 w 19"/>
                    <a:gd name="T25" fmla="*/ 4 h 28"/>
                    <a:gd name="T26" fmla="*/ 10 w 19"/>
                    <a:gd name="T27" fmla="*/ 3 h 28"/>
                    <a:gd name="T28" fmla="*/ 6 w 19"/>
                    <a:gd name="T29" fmla="*/ 5 h 28"/>
                    <a:gd name="T30" fmla="*/ 4 w 19"/>
                    <a:gd name="T31" fmla="*/ 14 h 28"/>
                    <a:gd name="T32" fmla="*/ 6 w 19"/>
                    <a:gd name="T33" fmla="*/ 22 h 28"/>
                    <a:gd name="T34" fmla="*/ 10 w 19"/>
                    <a:gd name="T35" fmla="*/ 24 h 28"/>
                    <a:gd name="T36" fmla="*/ 14 w 19"/>
                    <a:gd name="T37" fmla="*/ 23 h 28"/>
                    <a:gd name="T38" fmla="*/ 15 w 19"/>
                    <a:gd name="T39" fmla="*/ 18 h 28"/>
                    <a:gd name="T40" fmla="*/ 15 w 19"/>
                    <a:gd name="T41" fmla="*/ 17 h 28"/>
                    <a:gd name="T42" fmla="*/ 10 w 19"/>
                    <a:gd name="T43" fmla="*/ 17 h 28"/>
                    <a:gd name="T44" fmla="*/ 10 w 19"/>
                    <a:gd name="T45" fmla="*/ 13 h 28"/>
                    <a:gd name="T46" fmla="*/ 19 w 19"/>
                    <a:gd name="T47" fmla="*/ 13 h 28"/>
                    <a:gd name="T48" fmla="*/ 19 w 19"/>
                    <a:gd name="T49" fmla="*/ 28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19" h="28">
                      <a:moveTo>
                        <a:pt x="19" y="28"/>
                      </a:moveTo>
                      <a:cubicBezTo>
                        <a:pt x="16" y="28"/>
                        <a:pt x="16" y="28"/>
                        <a:pt x="16" y="28"/>
                      </a:cubicBezTo>
                      <a:cubicBezTo>
                        <a:pt x="15" y="25"/>
                        <a:pt x="15" y="25"/>
                        <a:pt x="15" y="25"/>
                      </a:cubicBezTo>
                      <a:cubicBezTo>
                        <a:pt x="15" y="26"/>
                        <a:pt x="14" y="26"/>
                        <a:pt x="13" y="27"/>
                      </a:cubicBezTo>
                      <a:cubicBezTo>
                        <a:pt x="12" y="27"/>
                        <a:pt x="11" y="28"/>
                        <a:pt x="10" y="28"/>
                      </a:cubicBezTo>
                      <a:cubicBezTo>
                        <a:pt x="7" y="28"/>
                        <a:pt x="5" y="26"/>
                        <a:pt x="3" y="24"/>
                      </a:cubicBezTo>
                      <a:cubicBezTo>
                        <a:pt x="1" y="22"/>
                        <a:pt x="0" y="19"/>
                        <a:pt x="0" y="14"/>
                      </a:cubicBezTo>
                      <a:cubicBezTo>
                        <a:pt x="0" y="9"/>
                        <a:pt x="1" y="6"/>
                        <a:pt x="3" y="3"/>
                      </a:cubicBezTo>
                      <a:cubicBezTo>
                        <a:pt x="4" y="1"/>
                        <a:pt x="7" y="0"/>
                        <a:pt x="10" y="0"/>
                      </a:cubicBezTo>
                      <a:cubicBezTo>
                        <a:pt x="13" y="0"/>
                        <a:pt x="15" y="1"/>
                        <a:pt x="16" y="2"/>
                      </a:cubicBezTo>
                      <a:cubicBezTo>
                        <a:pt x="18" y="4"/>
                        <a:pt x="19" y="6"/>
                        <a:pt x="19" y="9"/>
                      </a:cubicBezTo>
                      <a:cubicBezTo>
                        <a:pt x="15" y="9"/>
                        <a:pt x="15" y="9"/>
                        <a:pt x="15" y="9"/>
                      </a:cubicBezTo>
                      <a:cubicBezTo>
                        <a:pt x="15" y="7"/>
                        <a:pt x="14" y="5"/>
                        <a:pt x="13" y="4"/>
                      </a:cubicBezTo>
                      <a:cubicBezTo>
                        <a:pt x="13" y="3"/>
                        <a:pt x="11" y="3"/>
                        <a:pt x="10" y="3"/>
                      </a:cubicBezTo>
                      <a:cubicBezTo>
                        <a:pt x="8" y="3"/>
                        <a:pt x="7" y="4"/>
                        <a:pt x="6" y="5"/>
                      </a:cubicBezTo>
                      <a:cubicBezTo>
                        <a:pt x="5" y="7"/>
                        <a:pt x="4" y="10"/>
                        <a:pt x="4" y="14"/>
                      </a:cubicBezTo>
                      <a:cubicBezTo>
                        <a:pt x="4" y="18"/>
                        <a:pt x="5" y="21"/>
                        <a:pt x="6" y="22"/>
                      </a:cubicBezTo>
                      <a:cubicBezTo>
                        <a:pt x="7" y="24"/>
                        <a:pt x="9" y="24"/>
                        <a:pt x="10" y="24"/>
                      </a:cubicBezTo>
                      <a:cubicBezTo>
                        <a:pt x="12" y="24"/>
                        <a:pt x="13" y="24"/>
                        <a:pt x="14" y="23"/>
                      </a:cubicBezTo>
                      <a:cubicBezTo>
                        <a:pt x="15" y="22"/>
                        <a:pt x="15" y="20"/>
                        <a:pt x="15" y="18"/>
                      </a:cubicBezTo>
                      <a:cubicBezTo>
                        <a:pt x="15" y="17"/>
                        <a:pt x="15" y="17"/>
                        <a:pt x="15" y="17"/>
                      </a:cubicBezTo>
                      <a:cubicBezTo>
                        <a:pt x="10" y="17"/>
                        <a:pt x="10" y="17"/>
                        <a:pt x="10" y="17"/>
                      </a:cubicBezTo>
                      <a:cubicBezTo>
                        <a:pt x="10" y="13"/>
                        <a:pt x="10" y="13"/>
                        <a:pt x="10" y="13"/>
                      </a:cubicBezTo>
                      <a:cubicBezTo>
                        <a:pt x="19" y="13"/>
                        <a:pt x="19" y="13"/>
                        <a:pt x="19" y="13"/>
                      </a:cubicBezTo>
                      <a:lnTo>
                        <a:pt x="19" y="2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91" name="ïṧľidé"/>
                <p:cNvSpPr/>
                <p:nvPr/>
              </p:nvSpPr>
              <p:spPr bwMode="auto">
                <a:xfrm>
                  <a:off x="6492875" y="3683001"/>
                  <a:ext cx="58738" cy="92075"/>
                </a:xfrm>
                <a:custGeom>
                  <a:avLst/>
                  <a:gdLst>
                    <a:gd name="T0" fmla="*/ 18 w 18"/>
                    <a:gd name="T1" fmla="*/ 19 h 28"/>
                    <a:gd name="T2" fmla="*/ 16 w 18"/>
                    <a:gd name="T3" fmla="*/ 25 h 28"/>
                    <a:gd name="T4" fmla="*/ 9 w 18"/>
                    <a:gd name="T5" fmla="*/ 28 h 28"/>
                    <a:gd name="T6" fmla="*/ 2 w 18"/>
                    <a:gd name="T7" fmla="*/ 25 h 28"/>
                    <a:gd name="T8" fmla="*/ 0 w 18"/>
                    <a:gd name="T9" fmla="*/ 19 h 28"/>
                    <a:gd name="T10" fmla="*/ 0 w 18"/>
                    <a:gd name="T11" fmla="*/ 0 h 28"/>
                    <a:gd name="T12" fmla="*/ 4 w 18"/>
                    <a:gd name="T13" fmla="*/ 0 h 28"/>
                    <a:gd name="T14" fmla="*/ 4 w 18"/>
                    <a:gd name="T15" fmla="*/ 19 h 28"/>
                    <a:gd name="T16" fmla="*/ 5 w 18"/>
                    <a:gd name="T17" fmla="*/ 23 h 28"/>
                    <a:gd name="T18" fmla="*/ 9 w 18"/>
                    <a:gd name="T19" fmla="*/ 24 h 28"/>
                    <a:gd name="T20" fmla="*/ 13 w 18"/>
                    <a:gd name="T21" fmla="*/ 23 h 28"/>
                    <a:gd name="T22" fmla="*/ 14 w 18"/>
                    <a:gd name="T23" fmla="*/ 19 h 28"/>
                    <a:gd name="T24" fmla="*/ 14 w 18"/>
                    <a:gd name="T25" fmla="*/ 0 h 28"/>
                    <a:gd name="T26" fmla="*/ 18 w 18"/>
                    <a:gd name="T27" fmla="*/ 0 h 28"/>
                    <a:gd name="T28" fmla="*/ 18 w 18"/>
                    <a:gd name="T29" fmla="*/ 19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8" h="28">
                      <a:moveTo>
                        <a:pt x="18" y="19"/>
                      </a:moveTo>
                      <a:cubicBezTo>
                        <a:pt x="18" y="22"/>
                        <a:pt x="18" y="24"/>
                        <a:pt x="16" y="25"/>
                      </a:cubicBezTo>
                      <a:cubicBezTo>
                        <a:pt x="15" y="27"/>
                        <a:pt x="12" y="28"/>
                        <a:pt x="9" y="28"/>
                      </a:cubicBezTo>
                      <a:cubicBezTo>
                        <a:pt x="6" y="28"/>
                        <a:pt x="4" y="27"/>
                        <a:pt x="2" y="25"/>
                      </a:cubicBezTo>
                      <a:cubicBezTo>
                        <a:pt x="1" y="24"/>
                        <a:pt x="0" y="22"/>
                        <a:pt x="0" y="1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4" y="19"/>
                        <a:pt x="4" y="19"/>
                        <a:pt x="4" y="19"/>
                      </a:cubicBezTo>
                      <a:cubicBezTo>
                        <a:pt x="4" y="21"/>
                        <a:pt x="5" y="22"/>
                        <a:pt x="5" y="23"/>
                      </a:cubicBezTo>
                      <a:cubicBezTo>
                        <a:pt x="6" y="24"/>
                        <a:pt x="8" y="24"/>
                        <a:pt x="9" y="24"/>
                      </a:cubicBezTo>
                      <a:cubicBezTo>
                        <a:pt x="11" y="24"/>
                        <a:pt x="12" y="24"/>
                        <a:pt x="13" y="23"/>
                      </a:cubicBezTo>
                      <a:cubicBezTo>
                        <a:pt x="14" y="22"/>
                        <a:pt x="14" y="21"/>
                        <a:pt x="14" y="19"/>
                      </a:cubicBezTo>
                      <a:cubicBezTo>
                        <a:pt x="14" y="0"/>
                        <a:pt x="14" y="0"/>
                        <a:pt x="14" y="0"/>
                      </a:cubicBezTo>
                      <a:cubicBezTo>
                        <a:pt x="18" y="0"/>
                        <a:pt x="18" y="0"/>
                        <a:pt x="18" y="0"/>
                      </a:cubicBezTo>
                      <a:lnTo>
                        <a:pt x="18" y="1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92" name="išļïḑê"/>
                <p:cNvSpPr/>
                <p:nvPr/>
              </p:nvSpPr>
              <p:spPr bwMode="auto">
                <a:xfrm>
                  <a:off x="6581775" y="3683001"/>
                  <a:ext cx="63500" cy="88900"/>
                </a:xfrm>
                <a:custGeom>
                  <a:avLst/>
                  <a:gdLst>
                    <a:gd name="T0" fmla="*/ 40 w 40"/>
                    <a:gd name="T1" fmla="*/ 56 h 56"/>
                    <a:gd name="T2" fmla="*/ 29 w 40"/>
                    <a:gd name="T3" fmla="*/ 56 h 56"/>
                    <a:gd name="T4" fmla="*/ 8 w 40"/>
                    <a:gd name="T5" fmla="*/ 14 h 56"/>
                    <a:gd name="T6" fmla="*/ 8 w 40"/>
                    <a:gd name="T7" fmla="*/ 14 h 56"/>
                    <a:gd name="T8" fmla="*/ 8 w 40"/>
                    <a:gd name="T9" fmla="*/ 56 h 56"/>
                    <a:gd name="T10" fmla="*/ 0 w 40"/>
                    <a:gd name="T11" fmla="*/ 56 h 56"/>
                    <a:gd name="T12" fmla="*/ 0 w 40"/>
                    <a:gd name="T13" fmla="*/ 0 h 56"/>
                    <a:gd name="T14" fmla="*/ 10 w 40"/>
                    <a:gd name="T15" fmla="*/ 0 h 56"/>
                    <a:gd name="T16" fmla="*/ 29 w 40"/>
                    <a:gd name="T17" fmla="*/ 42 h 56"/>
                    <a:gd name="T18" fmla="*/ 31 w 40"/>
                    <a:gd name="T19" fmla="*/ 42 h 56"/>
                    <a:gd name="T20" fmla="*/ 31 w 40"/>
                    <a:gd name="T21" fmla="*/ 0 h 56"/>
                    <a:gd name="T22" fmla="*/ 40 w 40"/>
                    <a:gd name="T23" fmla="*/ 0 h 56"/>
                    <a:gd name="T24" fmla="*/ 40 w 40"/>
                    <a:gd name="T25" fmla="*/ 56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0" h="56">
                      <a:moveTo>
                        <a:pt x="40" y="56"/>
                      </a:moveTo>
                      <a:lnTo>
                        <a:pt x="29" y="56"/>
                      </a:lnTo>
                      <a:lnTo>
                        <a:pt x="8" y="14"/>
                      </a:lnTo>
                      <a:lnTo>
                        <a:pt x="8" y="14"/>
                      </a:lnTo>
                      <a:lnTo>
                        <a:pt x="8" y="56"/>
                      </a:lnTo>
                      <a:lnTo>
                        <a:pt x="0" y="56"/>
                      </a:lnTo>
                      <a:lnTo>
                        <a:pt x="0" y="0"/>
                      </a:lnTo>
                      <a:lnTo>
                        <a:pt x="10" y="0"/>
                      </a:lnTo>
                      <a:lnTo>
                        <a:pt x="29" y="42"/>
                      </a:lnTo>
                      <a:lnTo>
                        <a:pt x="31" y="42"/>
                      </a:lnTo>
                      <a:lnTo>
                        <a:pt x="31" y="0"/>
                      </a:lnTo>
                      <a:lnTo>
                        <a:pt x="40" y="0"/>
                      </a:lnTo>
                      <a:lnTo>
                        <a:pt x="40" y="5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93" name="iṥḻídé"/>
                <p:cNvSpPr/>
                <p:nvPr/>
              </p:nvSpPr>
              <p:spPr bwMode="auto">
                <a:xfrm>
                  <a:off x="6697663" y="3683001"/>
                  <a:ext cx="12700" cy="88900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94" name="íṡḻidê"/>
                <p:cNvSpPr/>
                <p:nvPr/>
              </p:nvSpPr>
              <p:spPr bwMode="auto">
                <a:xfrm>
                  <a:off x="6759575" y="3683001"/>
                  <a:ext cx="69850" cy="92075"/>
                </a:xfrm>
                <a:custGeom>
                  <a:avLst/>
                  <a:gdLst>
                    <a:gd name="T0" fmla="*/ 44 w 44"/>
                    <a:gd name="T1" fmla="*/ 0 h 58"/>
                    <a:gd name="T2" fmla="*/ 25 w 44"/>
                    <a:gd name="T3" fmla="*/ 58 h 58"/>
                    <a:gd name="T4" fmla="*/ 19 w 44"/>
                    <a:gd name="T5" fmla="*/ 58 h 58"/>
                    <a:gd name="T6" fmla="*/ 0 w 44"/>
                    <a:gd name="T7" fmla="*/ 0 h 58"/>
                    <a:gd name="T8" fmla="*/ 9 w 44"/>
                    <a:gd name="T9" fmla="*/ 0 h 58"/>
                    <a:gd name="T10" fmla="*/ 21 w 44"/>
                    <a:gd name="T11" fmla="*/ 44 h 58"/>
                    <a:gd name="T12" fmla="*/ 21 w 44"/>
                    <a:gd name="T13" fmla="*/ 44 h 58"/>
                    <a:gd name="T14" fmla="*/ 36 w 44"/>
                    <a:gd name="T15" fmla="*/ 0 h 58"/>
                    <a:gd name="T16" fmla="*/ 44 w 44"/>
                    <a:gd name="T17" fmla="*/ 0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4" h="58">
                      <a:moveTo>
                        <a:pt x="44" y="0"/>
                      </a:moveTo>
                      <a:lnTo>
                        <a:pt x="25" y="58"/>
                      </a:lnTo>
                      <a:lnTo>
                        <a:pt x="19" y="58"/>
                      </a:lnTo>
                      <a:lnTo>
                        <a:pt x="0" y="0"/>
                      </a:lnTo>
                      <a:lnTo>
                        <a:pt x="9" y="0"/>
                      </a:lnTo>
                      <a:lnTo>
                        <a:pt x="21" y="44"/>
                      </a:lnTo>
                      <a:lnTo>
                        <a:pt x="21" y="44"/>
                      </a:lnTo>
                      <a:lnTo>
                        <a:pt x="36" y="0"/>
                      </a:lnTo>
                      <a:lnTo>
                        <a:pt x="4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95" name="îṧlíḍé"/>
                <p:cNvSpPr/>
                <p:nvPr/>
              </p:nvSpPr>
              <p:spPr bwMode="auto">
                <a:xfrm>
                  <a:off x="6856413" y="3683001"/>
                  <a:ext cx="58738" cy="88900"/>
                </a:xfrm>
                <a:custGeom>
                  <a:avLst/>
                  <a:gdLst>
                    <a:gd name="T0" fmla="*/ 37 w 37"/>
                    <a:gd name="T1" fmla="*/ 56 h 56"/>
                    <a:gd name="T2" fmla="*/ 0 w 37"/>
                    <a:gd name="T3" fmla="*/ 56 h 56"/>
                    <a:gd name="T4" fmla="*/ 0 w 37"/>
                    <a:gd name="T5" fmla="*/ 0 h 56"/>
                    <a:gd name="T6" fmla="*/ 35 w 37"/>
                    <a:gd name="T7" fmla="*/ 0 h 56"/>
                    <a:gd name="T8" fmla="*/ 35 w 37"/>
                    <a:gd name="T9" fmla="*/ 6 h 56"/>
                    <a:gd name="T10" fmla="*/ 8 w 37"/>
                    <a:gd name="T11" fmla="*/ 6 h 56"/>
                    <a:gd name="T12" fmla="*/ 8 w 37"/>
                    <a:gd name="T13" fmla="*/ 23 h 56"/>
                    <a:gd name="T14" fmla="*/ 33 w 37"/>
                    <a:gd name="T15" fmla="*/ 23 h 56"/>
                    <a:gd name="T16" fmla="*/ 33 w 37"/>
                    <a:gd name="T17" fmla="*/ 29 h 56"/>
                    <a:gd name="T18" fmla="*/ 8 w 37"/>
                    <a:gd name="T19" fmla="*/ 29 h 56"/>
                    <a:gd name="T20" fmla="*/ 8 w 37"/>
                    <a:gd name="T21" fmla="*/ 50 h 56"/>
                    <a:gd name="T22" fmla="*/ 37 w 37"/>
                    <a:gd name="T23" fmla="*/ 50 h 56"/>
                    <a:gd name="T24" fmla="*/ 37 w 37"/>
                    <a:gd name="T25" fmla="*/ 56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7" h="56">
                      <a:moveTo>
                        <a:pt x="37" y="56"/>
                      </a:moveTo>
                      <a:lnTo>
                        <a:pt x="0" y="56"/>
                      </a:lnTo>
                      <a:lnTo>
                        <a:pt x="0" y="0"/>
                      </a:lnTo>
                      <a:lnTo>
                        <a:pt x="35" y="0"/>
                      </a:lnTo>
                      <a:lnTo>
                        <a:pt x="35" y="6"/>
                      </a:lnTo>
                      <a:lnTo>
                        <a:pt x="8" y="6"/>
                      </a:lnTo>
                      <a:lnTo>
                        <a:pt x="8" y="23"/>
                      </a:lnTo>
                      <a:lnTo>
                        <a:pt x="33" y="23"/>
                      </a:lnTo>
                      <a:lnTo>
                        <a:pt x="33" y="29"/>
                      </a:lnTo>
                      <a:lnTo>
                        <a:pt x="8" y="29"/>
                      </a:lnTo>
                      <a:lnTo>
                        <a:pt x="8" y="50"/>
                      </a:lnTo>
                      <a:lnTo>
                        <a:pt x="37" y="50"/>
                      </a:lnTo>
                      <a:lnTo>
                        <a:pt x="37" y="5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96" name="íSļiḓê"/>
                <p:cNvSpPr/>
                <p:nvPr/>
              </p:nvSpPr>
              <p:spPr bwMode="auto">
                <a:xfrm>
                  <a:off x="6945313" y="3683001"/>
                  <a:ext cx="63500" cy="88900"/>
                </a:xfrm>
                <a:custGeom>
                  <a:avLst/>
                  <a:gdLst>
                    <a:gd name="T0" fmla="*/ 19 w 19"/>
                    <a:gd name="T1" fmla="*/ 27 h 27"/>
                    <a:gd name="T2" fmla="*/ 15 w 19"/>
                    <a:gd name="T3" fmla="*/ 27 h 27"/>
                    <a:gd name="T4" fmla="*/ 9 w 19"/>
                    <a:gd name="T5" fmla="*/ 15 h 27"/>
                    <a:gd name="T6" fmla="*/ 4 w 19"/>
                    <a:gd name="T7" fmla="*/ 15 h 27"/>
                    <a:gd name="T8" fmla="*/ 4 w 19"/>
                    <a:gd name="T9" fmla="*/ 27 h 27"/>
                    <a:gd name="T10" fmla="*/ 0 w 19"/>
                    <a:gd name="T11" fmla="*/ 27 h 27"/>
                    <a:gd name="T12" fmla="*/ 0 w 19"/>
                    <a:gd name="T13" fmla="*/ 0 h 27"/>
                    <a:gd name="T14" fmla="*/ 9 w 19"/>
                    <a:gd name="T15" fmla="*/ 0 h 27"/>
                    <a:gd name="T16" fmla="*/ 16 w 19"/>
                    <a:gd name="T17" fmla="*/ 2 h 27"/>
                    <a:gd name="T18" fmla="*/ 19 w 19"/>
                    <a:gd name="T19" fmla="*/ 8 h 27"/>
                    <a:gd name="T20" fmla="*/ 17 w 19"/>
                    <a:gd name="T21" fmla="*/ 13 h 27"/>
                    <a:gd name="T22" fmla="*/ 13 w 19"/>
                    <a:gd name="T23" fmla="*/ 15 h 27"/>
                    <a:gd name="T24" fmla="*/ 19 w 19"/>
                    <a:gd name="T25" fmla="*/ 27 h 27"/>
                    <a:gd name="T26" fmla="*/ 14 w 19"/>
                    <a:gd name="T27" fmla="*/ 8 h 27"/>
                    <a:gd name="T28" fmla="*/ 13 w 19"/>
                    <a:gd name="T29" fmla="*/ 4 h 27"/>
                    <a:gd name="T30" fmla="*/ 8 w 19"/>
                    <a:gd name="T31" fmla="*/ 3 h 27"/>
                    <a:gd name="T32" fmla="*/ 4 w 19"/>
                    <a:gd name="T33" fmla="*/ 3 h 27"/>
                    <a:gd name="T34" fmla="*/ 4 w 19"/>
                    <a:gd name="T35" fmla="*/ 12 h 27"/>
                    <a:gd name="T36" fmla="*/ 9 w 19"/>
                    <a:gd name="T37" fmla="*/ 12 h 27"/>
                    <a:gd name="T38" fmla="*/ 13 w 19"/>
                    <a:gd name="T39" fmla="*/ 11 h 27"/>
                    <a:gd name="T40" fmla="*/ 14 w 19"/>
                    <a:gd name="T41" fmla="*/ 8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9" h="27">
                      <a:moveTo>
                        <a:pt x="19" y="27"/>
                      </a:moveTo>
                      <a:cubicBezTo>
                        <a:pt x="15" y="27"/>
                        <a:pt x="15" y="27"/>
                        <a:pt x="15" y="27"/>
                      </a:cubicBezTo>
                      <a:cubicBezTo>
                        <a:pt x="9" y="15"/>
                        <a:pt x="9" y="15"/>
                        <a:pt x="9" y="15"/>
                      </a:cubicBezTo>
                      <a:cubicBezTo>
                        <a:pt x="4" y="15"/>
                        <a:pt x="4" y="15"/>
                        <a:pt x="4" y="15"/>
                      </a:cubicBezTo>
                      <a:cubicBezTo>
                        <a:pt x="4" y="27"/>
                        <a:pt x="4" y="27"/>
                        <a:pt x="4" y="27"/>
                      </a:cubicBezTo>
                      <a:cubicBezTo>
                        <a:pt x="0" y="27"/>
                        <a:pt x="0" y="27"/>
                        <a:pt x="0" y="27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9" y="0"/>
                        <a:pt x="9" y="0"/>
                        <a:pt x="9" y="0"/>
                      </a:cubicBezTo>
                      <a:cubicBezTo>
                        <a:pt x="12" y="0"/>
                        <a:pt x="14" y="1"/>
                        <a:pt x="16" y="2"/>
                      </a:cubicBezTo>
                      <a:cubicBezTo>
                        <a:pt x="18" y="3"/>
                        <a:pt x="19" y="5"/>
                        <a:pt x="19" y="8"/>
                      </a:cubicBezTo>
                      <a:cubicBezTo>
                        <a:pt x="19" y="10"/>
                        <a:pt x="18" y="12"/>
                        <a:pt x="17" y="13"/>
                      </a:cubicBezTo>
                      <a:cubicBezTo>
                        <a:pt x="16" y="14"/>
                        <a:pt x="14" y="15"/>
                        <a:pt x="13" y="15"/>
                      </a:cubicBezTo>
                      <a:cubicBezTo>
                        <a:pt x="19" y="27"/>
                        <a:pt x="19" y="27"/>
                        <a:pt x="19" y="27"/>
                      </a:cubicBezTo>
                      <a:close/>
                      <a:moveTo>
                        <a:pt x="14" y="8"/>
                      </a:moveTo>
                      <a:cubicBezTo>
                        <a:pt x="14" y="6"/>
                        <a:pt x="14" y="5"/>
                        <a:pt x="13" y="4"/>
                      </a:cubicBezTo>
                      <a:cubicBezTo>
                        <a:pt x="12" y="3"/>
                        <a:pt x="10" y="3"/>
                        <a:pt x="8" y="3"/>
                      </a:cubicBezTo>
                      <a:cubicBezTo>
                        <a:pt x="4" y="3"/>
                        <a:pt x="4" y="3"/>
                        <a:pt x="4" y="3"/>
                      </a:cubicBezTo>
                      <a:cubicBezTo>
                        <a:pt x="4" y="12"/>
                        <a:pt x="4" y="12"/>
                        <a:pt x="4" y="12"/>
                      </a:cubicBezTo>
                      <a:cubicBezTo>
                        <a:pt x="9" y="12"/>
                        <a:pt x="9" y="12"/>
                        <a:pt x="9" y="12"/>
                      </a:cubicBezTo>
                      <a:cubicBezTo>
                        <a:pt x="11" y="12"/>
                        <a:pt x="12" y="12"/>
                        <a:pt x="13" y="11"/>
                      </a:cubicBezTo>
                      <a:cubicBezTo>
                        <a:pt x="14" y="11"/>
                        <a:pt x="14" y="9"/>
                        <a:pt x="14" y="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97" name="iṧļídê"/>
                <p:cNvSpPr/>
                <p:nvPr/>
              </p:nvSpPr>
              <p:spPr bwMode="auto">
                <a:xfrm>
                  <a:off x="7034213" y="3683001"/>
                  <a:ext cx="63500" cy="92075"/>
                </a:xfrm>
                <a:custGeom>
                  <a:avLst/>
                  <a:gdLst>
                    <a:gd name="T0" fmla="*/ 19 w 19"/>
                    <a:gd name="T1" fmla="*/ 20 h 28"/>
                    <a:gd name="T2" fmla="*/ 17 w 19"/>
                    <a:gd name="T3" fmla="*/ 25 h 28"/>
                    <a:gd name="T4" fmla="*/ 10 w 19"/>
                    <a:gd name="T5" fmla="*/ 28 h 28"/>
                    <a:gd name="T6" fmla="*/ 3 w 19"/>
                    <a:gd name="T7" fmla="*/ 25 h 28"/>
                    <a:gd name="T8" fmla="*/ 0 w 19"/>
                    <a:gd name="T9" fmla="*/ 20 h 28"/>
                    <a:gd name="T10" fmla="*/ 0 w 19"/>
                    <a:gd name="T11" fmla="*/ 19 h 28"/>
                    <a:gd name="T12" fmla="*/ 4 w 19"/>
                    <a:gd name="T13" fmla="*/ 19 h 28"/>
                    <a:gd name="T14" fmla="*/ 4 w 19"/>
                    <a:gd name="T15" fmla="*/ 20 h 28"/>
                    <a:gd name="T16" fmla="*/ 6 w 19"/>
                    <a:gd name="T17" fmla="*/ 23 h 28"/>
                    <a:gd name="T18" fmla="*/ 10 w 19"/>
                    <a:gd name="T19" fmla="*/ 24 h 28"/>
                    <a:gd name="T20" fmla="*/ 14 w 19"/>
                    <a:gd name="T21" fmla="*/ 23 h 28"/>
                    <a:gd name="T22" fmla="*/ 15 w 19"/>
                    <a:gd name="T23" fmla="*/ 20 h 28"/>
                    <a:gd name="T24" fmla="*/ 13 w 19"/>
                    <a:gd name="T25" fmla="*/ 17 h 28"/>
                    <a:gd name="T26" fmla="*/ 9 w 19"/>
                    <a:gd name="T27" fmla="*/ 14 h 28"/>
                    <a:gd name="T28" fmla="*/ 3 w 19"/>
                    <a:gd name="T29" fmla="*/ 11 h 28"/>
                    <a:gd name="T30" fmla="*/ 1 w 19"/>
                    <a:gd name="T31" fmla="*/ 7 h 28"/>
                    <a:gd name="T32" fmla="*/ 3 w 19"/>
                    <a:gd name="T33" fmla="*/ 2 h 28"/>
                    <a:gd name="T34" fmla="*/ 10 w 19"/>
                    <a:gd name="T35" fmla="*/ 0 h 28"/>
                    <a:gd name="T36" fmla="*/ 16 w 19"/>
                    <a:gd name="T37" fmla="*/ 2 h 28"/>
                    <a:gd name="T38" fmla="*/ 18 w 19"/>
                    <a:gd name="T39" fmla="*/ 7 h 28"/>
                    <a:gd name="T40" fmla="*/ 14 w 19"/>
                    <a:gd name="T41" fmla="*/ 7 h 28"/>
                    <a:gd name="T42" fmla="*/ 13 w 19"/>
                    <a:gd name="T43" fmla="*/ 4 h 28"/>
                    <a:gd name="T44" fmla="*/ 10 w 19"/>
                    <a:gd name="T45" fmla="*/ 3 h 28"/>
                    <a:gd name="T46" fmla="*/ 6 w 19"/>
                    <a:gd name="T47" fmla="*/ 4 h 28"/>
                    <a:gd name="T48" fmla="*/ 5 w 19"/>
                    <a:gd name="T49" fmla="*/ 7 h 28"/>
                    <a:gd name="T50" fmla="*/ 6 w 19"/>
                    <a:gd name="T51" fmla="*/ 9 h 28"/>
                    <a:gd name="T52" fmla="*/ 11 w 19"/>
                    <a:gd name="T53" fmla="*/ 12 h 28"/>
                    <a:gd name="T54" fmla="*/ 17 w 19"/>
                    <a:gd name="T55" fmla="*/ 15 h 28"/>
                    <a:gd name="T56" fmla="*/ 19 w 19"/>
                    <a:gd name="T57" fmla="*/ 20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19" h="28">
                      <a:moveTo>
                        <a:pt x="19" y="20"/>
                      </a:moveTo>
                      <a:cubicBezTo>
                        <a:pt x="19" y="22"/>
                        <a:pt x="18" y="24"/>
                        <a:pt x="17" y="25"/>
                      </a:cubicBezTo>
                      <a:cubicBezTo>
                        <a:pt x="15" y="27"/>
                        <a:pt x="13" y="28"/>
                        <a:pt x="10" y="28"/>
                      </a:cubicBezTo>
                      <a:cubicBezTo>
                        <a:pt x="7" y="28"/>
                        <a:pt x="4" y="27"/>
                        <a:pt x="3" y="25"/>
                      </a:cubicBezTo>
                      <a:cubicBezTo>
                        <a:pt x="1" y="24"/>
                        <a:pt x="0" y="22"/>
                        <a:pt x="0" y="20"/>
                      </a:cubicBezTo>
                      <a:cubicBezTo>
                        <a:pt x="0" y="19"/>
                        <a:pt x="0" y="19"/>
                        <a:pt x="0" y="19"/>
                      </a:cubicBezTo>
                      <a:cubicBezTo>
                        <a:pt x="4" y="19"/>
                        <a:pt x="4" y="19"/>
                        <a:pt x="4" y="19"/>
                      </a:cubicBezTo>
                      <a:cubicBezTo>
                        <a:pt x="4" y="20"/>
                        <a:pt x="4" y="20"/>
                        <a:pt x="4" y="20"/>
                      </a:cubicBezTo>
                      <a:cubicBezTo>
                        <a:pt x="4" y="21"/>
                        <a:pt x="5" y="22"/>
                        <a:pt x="6" y="23"/>
                      </a:cubicBezTo>
                      <a:cubicBezTo>
                        <a:pt x="7" y="24"/>
                        <a:pt x="8" y="24"/>
                        <a:pt x="10" y="24"/>
                      </a:cubicBezTo>
                      <a:cubicBezTo>
                        <a:pt x="11" y="24"/>
                        <a:pt x="13" y="24"/>
                        <a:pt x="14" y="23"/>
                      </a:cubicBezTo>
                      <a:cubicBezTo>
                        <a:pt x="15" y="22"/>
                        <a:pt x="15" y="21"/>
                        <a:pt x="15" y="20"/>
                      </a:cubicBezTo>
                      <a:cubicBezTo>
                        <a:pt x="15" y="19"/>
                        <a:pt x="15" y="18"/>
                        <a:pt x="13" y="17"/>
                      </a:cubicBezTo>
                      <a:cubicBezTo>
                        <a:pt x="12" y="16"/>
                        <a:pt x="11" y="15"/>
                        <a:pt x="9" y="14"/>
                      </a:cubicBezTo>
                      <a:cubicBezTo>
                        <a:pt x="6" y="13"/>
                        <a:pt x="4" y="12"/>
                        <a:pt x="3" y="11"/>
                      </a:cubicBezTo>
                      <a:cubicBezTo>
                        <a:pt x="1" y="10"/>
                        <a:pt x="1" y="9"/>
                        <a:pt x="1" y="7"/>
                      </a:cubicBezTo>
                      <a:cubicBezTo>
                        <a:pt x="1" y="5"/>
                        <a:pt x="2" y="3"/>
                        <a:pt x="3" y="2"/>
                      </a:cubicBezTo>
                      <a:cubicBezTo>
                        <a:pt x="5" y="0"/>
                        <a:pt x="7" y="0"/>
                        <a:pt x="10" y="0"/>
                      </a:cubicBezTo>
                      <a:cubicBezTo>
                        <a:pt x="13" y="0"/>
                        <a:pt x="15" y="0"/>
                        <a:pt x="16" y="2"/>
                      </a:cubicBezTo>
                      <a:cubicBezTo>
                        <a:pt x="18" y="4"/>
                        <a:pt x="18" y="5"/>
                        <a:pt x="18" y="7"/>
                      </a:cubicBezTo>
                      <a:cubicBezTo>
                        <a:pt x="14" y="7"/>
                        <a:pt x="14" y="7"/>
                        <a:pt x="14" y="7"/>
                      </a:cubicBezTo>
                      <a:cubicBezTo>
                        <a:pt x="14" y="6"/>
                        <a:pt x="14" y="5"/>
                        <a:pt x="13" y="4"/>
                      </a:cubicBezTo>
                      <a:cubicBezTo>
                        <a:pt x="12" y="3"/>
                        <a:pt x="11" y="3"/>
                        <a:pt x="10" y="3"/>
                      </a:cubicBezTo>
                      <a:cubicBezTo>
                        <a:pt x="8" y="3"/>
                        <a:pt x="7" y="3"/>
                        <a:pt x="6" y="4"/>
                      </a:cubicBezTo>
                      <a:cubicBezTo>
                        <a:pt x="5" y="5"/>
                        <a:pt x="5" y="5"/>
                        <a:pt x="5" y="7"/>
                      </a:cubicBezTo>
                      <a:cubicBezTo>
                        <a:pt x="5" y="8"/>
                        <a:pt x="5" y="8"/>
                        <a:pt x="6" y="9"/>
                      </a:cubicBezTo>
                      <a:cubicBezTo>
                        <a:pt x="7" y="10"/>
                        <a:pt x="8" y="11"/>
                        <a:pt x="11" y="12"/>
                      </a:cubicBezTo>
                      <a:cubicBezTo>
                        <a:pt x="14" y="13"/>
                        <a:pt x="16" y="14"/>
                        <a:pt x="17" y="15"/>
                      </a:cubicBezTo>
                      <a:cubicBezTo>
                        <a:pt x="18" y="16"/>
                        <a:pt x="19" y="18"/>
                        <a:pt x="19" y="2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98" name="íṩḻíḑé"/>
                <p:cNvSpPr/>
                <p:nvPr/>
              </p:nvSpPr>
              <p:spPr bwMode="auto">
                <a:xfrm>
                  <a:off x="7150100" y="3683001"/>
                  <a:ext cx="12700" cy="88900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99" name="ïṣlïḋè"/>
                <p:cNvSpPr/>
                <p:nvPr/>
              </p:nvSpPr>
              <p:spPr bwMode="auto">
                <a:xfrm>
                  <a:off x="7216775" y="3683001"/>
                  <a:ext cx="61913" cy="88900"/>
                </a:xfrm>
                <a:custGeom>
                  <a:avLst/>
                  <a:gdLst>
                    <a:gd name="T0" fmla="*/ 39 w 39"/>
                    <a:gd name="T1" fmla="*/ 6 h 56"/>
                    <a:gd name="T2" fmla="*/ 25 w 39"/>
                    <a:gd name="T3" fmla="*/ 6 h 56"/>
                    <a:gd name="T4" fmla="*/ 25 w 39"/>
                    <a:gd name="T5" fmla="*/ 56 h 56"/>
                    <a:gd name="T6" fmla="*/ 14 w 39"/>
                    <a:gd name="T7" fmla="*/ 56 h 56"/>
                    <a:gd name="T8" fmla="*/ 14 w 39"/>
                    <a:gd name="T9" fmla="*/ 6 h 56"/>
                    <a:gd name="T10" fmla="*/ 0 w 39"/>
                    <a:gd name="T11" fmla="*/ 6 h 56"/>
                    <a:gd name="T12" fmla="*/ 0 w 39"/>
                    <a:gd name="T13" fmla="*/ 0 h 56"/>
                    <a:gd name="T14" fmla="*/ 39 w 39"/>
                    <a:gd name="T15" fmla="*/ 0 h 56"/>
                    <a:gd name="T16" fmla="*/ 39 w 39"/>
                    <a:gd name="T17" fmla="*/ 6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9" h="56">
                      <a:moveTo>
                        <a:pt x="39" y="6"/>
                      </a:moveTo>
                      <a:lnTo>
                        <a:pt x="25" y="6"/>
                      </a:lnTo>
                      <a:lnTo>
                        <a:pt x="25" y="56"/>
                      </a:lnTo>
                      <a:lnTo>
                        <a:pt x="14" y="56"/>
                      </a:lnTo>
                      <a:lnTo>
                        <a:pt x="14" y="6"/>
                      </a:lnTo>
                      <a:lnTo>
                        <a:pt x="0" y="6"/>
                      </a:lnTo>
                      <a:lnTo>
                        <a:pt x="0" y="0"/>
                      </a:lnTo>
                      <a:lnTo>
                        <a:pt x="39" y="0"/>
                      </a:lnTo>
                      <a:lnTo>
                        <a:pt x="39" y="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00" name="îṣḷîḑe"/>
                <p:cNvSpPr/>
                <p:nvPr/>
              </p:nvSpPr>
              <p:spPr bwMode="auto">
                <a:xfrm>
                  <a:off x="7302500" y="3683001"/>
                  <a:ext cx="69850" cy="88900"/>
                </a:xfrm>
                <a:custGeom>
                  <a:avLst/>
                  <a:gdLst>
                    <a:gd name="T0" fmla="*/ 44 w 44"/>
                    <a:gd name="T1" fmla="*/ 0 h 56"/>
                    <a:gd name="T2" fmla="*/ 27 w 44"/>
                    <a:gd name="T3" fmla="*/ 31 h 56"/>
                    <a:gd name="T4" fmla="*/ 27 w 44"/>
                    <a:gd name="T5" fmla="*/ 56 h 56"/>
                    <a:gd name="T6" fmla="*/ 19 w 44"/>
                    <a:gd name="T7" fmla="*/ 56 h 56"/>
                    <a:gd name="T8" fmla="*/ 19 w 44"/>
                    <a:gd name="T9" fmla="*/ 31 h 56"/>
                    <a:gd name="T10" fmla="*/ 0 w 44"/>
                    <a:gd name="T11" fmla="*/ 0 h 56"/>
                    <a:gd name="T12" fmla="*/ 10 w 44"/>
                    <a:gd name="T13" fmla="*/ 0 h 56"/>
                    <a:gd name="T14" fmla="*/ 23 w 44"/>
                    <a:gd name="T15" fmla="*/ 25 h 56"/>
                    <a:gd name="T16" fmla="*/ 23 w 44"/>
                    <a:gd name="T17" fmla="*/ 25 h 56"/>
                    <a:gd name="T18" fmla="*/ 35 w 44"/>
                    <a:gd name="T19" fmla="*/ 0 h 56"/>
                    <a:gd name="T20" fmla="*/ 44 w 44"/>
                    <a:gd name="T21" fmla="*/ 0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44" h="56">
                      <a:moveTo>
                        <a:pt x="44" y="0"/>
                      </a:moveTo>
                      <a:lnTo>
                        <a:pt x="27" y="31"/>
                      </a:lnTo>
                      <a:lnTo>
                        <a:pt x="27" y="56"/>
                      </a:lnTo>
                      <a:lnTo>
                        <a:pt x="19" y="56"/>
                      </a:lnTo>
                      <a:lnTo>
                        <a:pt x="19" y="31"/>
                      </a:lnTo>
                      <a:lnTo>
                        <a:pt x="0" y="0"/>
                      </a:lnTo>
                      <a:lnTo>
                        <a:pt x="10" y="0"/>
                      </a:lnTo>
                      <a:lnTo>
                        <a:pt x="23" y="25"/>
                      </a:lnTo>
                      <a:lnTo>
                        <a:pt x="23" y="25"/>
                      </a:lnTo>
                      <a:lnTo>
                        <a:pt x="35" y="0"/>
                      </a:lnTo>
                      <a:lnTo>
                        <a:pt x="4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</p:grpSp>
        </p:grpSp>
      </p:grpSp>
      <p:sp>
        <p:nvSpPr>
          <p:cNvPr id="207" name="文本占位符 71"/>
          <p:cNvSpPr>
            <a:spLocks noGrp="1"/>
          </p:cNvSpPr>
          <p:nvPr>
            <p:ph type="body" sz="quarter" idx="16" hasCustomPrompt="1"/>
          </p:nvPr>
        </p:nvSpPr>
        <p:spPr>
          <a:xfrm>
            <a:off x="495301" y="564713"/>
            <a:ext cx="4616648" cy="202491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spAutoFit/>
          </a:bodyPr>
          <a:lstStyle>
            <a:lvl1pPr marL="0" indent="0">
              <a:buNone/>
              <a:defRPr lang="zh-CN" altLang="en-US" sz="1200" b="1" dirty="0" smtClean="0">
                <a:solidFill>
                  <a:schemeClr val="bg1">
                    <a:lumMod val="75000"/>
                  </a:schemeClr>
                </a:solidFill>
                <a:cs typeface="+mn-ea"/>
              </a:defRPr>
            </a:lvl1pPr>
          </a:lstStyle>
          <a:p>
            <a:pPr marL="171450" lvl="0" indent="-171450">
              <a:lnSpc>
                <a:spcPct val="120000"/>
              </a:lnSpc>
            </a:pPr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2" name="图片占位符 1"/>
          <p:cNvSpPr>
            <a:spLocks noGrp="1"/>
          </p:cNvSpPr>
          <p:nvPr>
            <p:ph type="pic" sz="quarter" idx="17"/>
          </p:nvPr>
        </p:nvSpPr>
        <p:spPr>
          <a:xfrm>
            <a:off x="1024383" y="3343482"/>
            <a:ext cx="1009800" cy="10098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" name="图片占位符 5"/>
          <p:cNvSpPr>
            <a:spLocks noGrp="1"/>
          </p:cNvSpPr>
          <p:nvPr>
            <p:ph type="pic" sz="quarter" idx="18"/>
          </p:nvPr>
        </p:nvSpPr>
        <p:spPr>
          <a:xfrm>
            <a:off x="4873497" y="3343482"/>
            <a:ext cx="1009800" cy="10098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" name="图片占位符 6"/>
          <p:cNvSpPr>
            <a:spLocks noGrp="1"/>
          </p:cNvSpPr>
          <p:nvPr>
            <p:ph type="pic" sz="quarter" idx="19"/>
          </p:nvPr>
        </p:nvSpPr>
        <p:spPr>
          <a:xfrm>
            <a:off x="4898666" y="1435664"/>
            <a:ext cx="1009800" cy="10098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" name="图片占位符 7"/>
          <p:cNvSpPr>
            <a:spLocks noGrp="1"/>
          </p:cNvSpPr>
          <p:nvPr>
            <p:ph type="pic" sz="quarter" idx="20"/>
          </p:nvPr>
        </p:nvSpPr>
        <p:spPr>
          <a:xfrm>
            <a:off x="1025580" y="1435664"/>
            <a:ext cx="1008603" cy="1008603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文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6116D-CE5F-4888-8D51-6EEBF43B27D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A879B-C656-49A3-9152-FB05D1AEECAE}" type="slidenum">
              <a:rPr lang="zh-CN" altLang="en-US" smtClean="0"/>
            </a:fld>
            <a:endParaRPr lang="zh-CN" altLang="en-US"/>
          </a:p>
        </p:txBody>
      </p:sp>
      <p:sp>
        <p:nvSpPr>
          <p:cNvPr id="75" name="平行四边形 74"/>
          <p:cNvSpPr/>
          <p:nvPr userDrawn="1"/>
        </p:nvSpPr>
        <p:spPr>
          <a:xfrm>
            <a:off x="148590" y="305337"/>
            <a:ext cx="693420" cy="256596"/>
          </a:xfrm>
          <a:prstGeom prst="parallelogram">
            <a:avLst>
              <a:gd name="adj" fmla="val 25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 sz="1050">
              <a:cs typeface="+mn-ea"/>
              <a:sym typeface="+mn-lt"/>
            </a:endParaRPr>
          </a:p>
        </p:txBody>
      </p:sp>
      <p:sp>
        <p:nvSpPr>
          <p:cNvPr id="76" name="标题 10"/>
          <p:cNvSpPr>
            <a:spLocks noGrp="1"/>
          </p:cNvSpPr>
          <p:nvPr>
            <p:ph type="title"/>
          </p:nvPr>
        </p:nvSpPr>
        <p:spPr>
          <a:xfrm>
            <a:off x="495301" y="118231"/>
            <a:ext cx="4616648" cy="506293"/>
          </a:xfrm>
          <a:prstGeom prst="rect">
            <a:avLst/>
          </a:prstGeom>
          <a:noFill/>
        </p:spPr>
        <p:txBody>
          <a:bodyPr vert="horz" wrap="none" lIns="0" tIns="0" rIns="0" bIns="0" rtlCol="0" anchor="ctr">
            <a:normAutofit/>
          </a:bodyPr>
          <a:lstStyle>
            <a:lvl1pPr>
              <a:defRPr lang="zh-CN" altLang="en-US" sz="3000" b="1" dirty="0">
                <a:latin typeface="+mn-lt"/>
                <a:ea typeface="+mn-ea"/>
                <a:cs typeface="+mn-ea"/>
              </a:defRPr>
            </a:lvl1pPr>
          </a:lstStyle>
          <a:p>
            <a:pPr marL="0" lvl="0">
              <a:lnSpc>
                <a:spcPct val="120000"/>
              </a:lnSpc>
            </a:pPr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grpSp>
        <p:nvGrpSpPr>
          <p:cNvPr id="77" name="组合 76"/>
          <p:cNvGrpSpPr/>
          <p:nvPr userDrawn="1"/>
        </p:nvGrpSpPr>
        <p:grpSpPr>
          <a:xfrm>
            <a:off x="7885120" y="207662"/>
            <a:ext cx="1258880" cy="429921"/>
            <a:chOff x="10513493" y="243589"/>
            <a:chExt cx="1678507" cy="573228"/>
          </a:xfrm>
        </p:grpSpPr>
        <p:sp>
          <p:nvSpPr>
            <p:cNvPr id="78" name="任意多边形: 形状 77"/>
            <p:cNvSpPr/>
            <p:nvPr userDrawn="1"/>
          </p:nvSpPr>
          <p:spPr>
            <a:xfrm>
              <a:off x="10513493" y="243589"/>
              <a:ext cx="1678507" cy="573228"/>
            </a:xfrm>
            <a:custGeom>
              <a:avLst/>
              <a:gdLst>
                <a:gd name="connsiteX0" fmla="*/ 83399 w 1678507"/>
                <a:gd name="connsiteY0" fmla="*/ 0 h 573228"/>
                <a:gd name="connsiteX1" fmla="*/ 1678507 w 1678507"/>
                <a:gd name="connsiteY1" fmla="*/ 0 h 573228"/>
                <a:gd name="connsiteX2" fmla="*/ 1678507 w 1678507"/>
                <a:gd name="connsiteY2" fmla="*/ 573228 h 573228"/>
                <a:gd name="connsiteX3" fmla="*/ 0 w 1678507"/>
                <a:gd name="connsiteY3" fmla="*/ 573228 h 573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8507" h="573228">
                  <a:moveTo>
                    <a:pt x="83399" y="0"/>
                  </a:moveTo>
                  <a:lnTo>
                    <a:pt x="1678507" y="0"/>
                  </a:lnTo>
                  <a:lnTo>
                    <a:pt x="1678507" y="573228"/>
                  </a:lnTo>
                  <a:lnTo>
                    <a:pt x="0" y="57322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lnSpc>
                  <a:spcPct val="120000"/>
                </a:lnSpc>
              </a:pPr>
              <a:endParaRPr lang="zh-CN" altLang="en-US" sz="1050" dirty="0">
                <a:cs typeface="+mn-ea"/>
                <a:sym typeface="+mn-lt"/>
              </a:endParaRPr>
            </a:p>
          </p:txBody>
        </p:sp>
        <p:grpSp>
          <p:nvGrpSpPr>
            <p:cNvPr id="79" name="ba3e13bc-cc22-40db-8abb-361298693e2c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  <p:cNvGrpSpPr>
              <a:grpSpLocks noChangeAspect="1"/>
            </p:cNvGrpSpPr>
            <p:nvPr userDrawn="1">
              <p:custDataLst>
                <p:tags r:id="rId2"/>
              </p:custDataLst>
            </p:nvPr>
          </p:nvGrpSpPr>
          <p:grpSpPr>
            <a:xfrm>
              <a:off x="10764993" y="322121"/>
              <a:ext cx="1259367" cy="366473"/>
              <a:chOff x="2866708" y="2481344"/>
              <a:chExt cx="6458593" cy="1879440"/>
            </a:xfrm>
            <a:solidFill>
              <a:schemeClr val="bg1"/>
            </a:solidFill>
          </p:grpSpPr>
          <p:grpSp>
            <p:nvGrpSpPr>
              <p:cNvPr id="80" name="işļïḋé"/>
              <p:cNvGrpSpPr/>
              <p:nvPr/>
            </p:nvGrpSpPr>
            <p:grpSpPr>
              <a:xfrm>
                <a:off x="2866708" y="2604783"/>
                <a:ext cx="1724148" cy="1756001"/>
                <a:chOff x="4810125" y="3095626"/>
                <a:chExt cx="687388" cy="700088"/>
              </a:xfrm>
              <a:grpFill/>
            </p:grpSpPr>
            <p:sp>
              <p:nvSpPr>
                <p:cNvPr id="109" name="îṥḷïḑe"/>
                <p:cNvSpPr/>
                <p:nvPr/>
              </p:nvSpPr>
              <p:spPr bwMode="auto">
                <a:xfrm>
                  <a:off x="4810125" y="3095626"/>
                  <a:ext cx="687388" cy="700088"/>
                </a:xfrm>
                <a:custGeom>
                  <a:avLst/>
                  <a:gdLst>
                    <a:gd name="T0" fmla="*/ 104 w 208"/>
                    <a:gd name="T1" fmla="*/ 207 h 210"/>
                    <a:gd name="T2" fmla="*/ 4 w 208"/>
                    <a:gd name="T3" fmla="*/ 105 h 210"/>
                    <a:gd name="T4" fmla="*/ 104 w 208"/>
                    <a:gd name="T5" fmla="*/ 4 h 210"/>
                    <a:gd name="T6" fmla="*/ 204 w 208"/>
                    <a:gd name="T7" fmla="*/ 105 h 210"/>
                    <a:gd name="T8" fmla="*/ 104 w 208"/>
                    <a:gd name="T9" fmla="*/ 207 h 210"/>
                    <a:gd name="T10" fmla="*/ 104 w 208"/>
                    <a:gd name="T11" fmla="*/ 0 h 210"/>
                    <a:gd name="T12" fmla="*/ 0 w 208"/>
                    <a:gd name="T13" fmla="*/ 105 h 210"/>
                    <a:gd name="T14" fmla="*/ 104 w 208"/>
                    <a:gd name="T15" fmla="*/ 210 h 210"/>
                    <a:gd name="T16" fmla="*/ 208 w 208"/>
                    <a:gd name="T17" fmla="*/ 105 h 210"/>
                    <a:gd name="T18" fmla="*/ 104 w 208"/>
                    <a:gd name="T19" fmla="*/ 0 h 2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08" h="210">
                      <a:moveTo>
                        <a:pt x="104" y="207"/>
                      </a:moveTo>
                      <a:cubicBezTo>
                        <a:pt x="49" y="207"/>
                        <a:pt x="4" y="161"/>
                        <a:pt x="4" y="105"/>
                      </a:cubicBezTo>
                      <a:cubicBezTo>
                        <a:pt x="4" y="49"/>
                        <a:pt x="49" y="4"/>
                        <a:pt x="104" y="4"/>
                      </a:cubicBezTo>
                      <a:cubicBezTo>
                        <a:pt x="159" y="4"/>
                        <a:pt x="204" y="49"/>
                        <a:pt x="204" y="105"/>
                      </a:cubicBezTo>
                      <a:cubicBezTo>
                        <a:pt x="204" y="161"/>
                        <a:pt x="159" y="207"/>
                        <a:pt x="104" y="207"/>
                      </a:cubicBezTo>
                      <a:close/>
                      <a:moveTo>
                        <a:pt x="104" y="0"/>
                      </a:moveTo>
                      <a:cubicBezTo>
                        <a:pt x="47" y="0"/>
                        <a:pt x="0" y="47"/>
                        <a:pt x="0" y="105"/>
                      </a:cubicBezTo>
                      <a:cubicBezTo>
                        <a:pt x="0" y="163"/>
                        <a:pt x="47" y="210"/>
                        <a:pt x="104" y="210"/>
                      </a:cubicBezTo>
                      <a:cubicBezTo>
                        <a:pt x="161" y="210"/>
                        <a:pt x="208" y="163"/>
                        <a:pt x="208" y="105"/>
                      </a:cubicBezTo>
                      <a:cubicBezTo>
                        <a:pt x="208" y="47"/>
                        <a:pt x="161" y="0"/>
                        <a:pt x="10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10" name="îś1îḑê"/>
                <p:cNvSpPr/>
                <p:nvPr/>
              </p:nvSpPr>
              <p:spPr bwMode="auto">
                <a:xfrm>
                  <a:off x="5384800" y="3559176"/>
                  <a:ext cx="46038" cy="30163"/>
                </a:xfrm>
                <a:custGeom>
                  <a:avLst/>
                  <a:gdLst>
                    <a:gd name="T0" fmla="*/ 29 w 29"/>
                    <a:gd name="T1" fmla="*/ 13 h 19"/>
                    <a:gd name="T2" fmla="*/ 27 w 29"/>
                    <a:gd name="T3" fmla="*/ 19 h 19"/>
                    <a:gd name="T4" fmla="*/ 0 w 29"/>
                    <a:gd name="T5" fmla="*/ 6 h 19"/>
                    <a:gd name="T6" fmla="*/ 4 w 29"/>
                    <a:gd name="T7" fmla="*/ 0 h 19"/>
                    <a:gd name="T8" fmla="*/ 29 w 29"/>
                    <a:gd name="T9" fmla="*/ 13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19">
                      <a:moveTo>
                        <a:pt x="29" y="13"/>
                      </a:moveTo>
                      <a:lnTo>
                        <a:pt x="27" y="19"/>
                      </a:lnTo>
                      <a:lnTo>
                        <a:pt x="0" y="6"/>
                      </a:lnTo>
                      <a:lnTo>
                        <a:pt x="4" y="0"/>
                      </a:lnTo>
                      <a:lnTo>
                        <a:pt x="29" y="1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11" name="ïṧ1íḍè"/>
                <p:cNvSpPr/>
                <p:nvPr/>
              </p:nvSpPr>
              <p:spPr bwMode="auto">
                <a:xfrm>
                  <a:off x="5405438" y="3479801"/>
                  <a:ext cx="49213" cy="42863"/>
                </a:xfrm>
                <a:custGeom>
                  <a:avLst/>
                  <a:gdLst>
                    <a:gd name="T0" fmla="*/ 31 w 31"/>
                    <a:gd name="T1" fmla="*/ 14 h 27"/>
                    <a:gd name="T2" fmla="*/ 29 w 31"/>
                    <a:gd name="T3" fmla="*/ 21 h 27"/>
                    <a:gd name="T4" fmla="*/ 19 w 31"/>
                    <a:gd name="T5" fmla="*/ 18 h 27"/>
                    <a:gd name="T6" fmla="*/ 0 w 31"/>
                    <a:gd name="T7" fmla="*/ 27 h 27"/>
                    <a:gd name="T8" fmla="*/ 2 w 31"/>
                    <a:gd name="T9" fmla="*/ 18 h 27"/>
                    <a:gd name="T10" fmla="*/ 14 w 31"/>
                    <a:gd name="T11" fmla="*/ 14 h 27"/>
                    <a:gd name="T12" fmla="*/ 4 w 31"/>
                    <a:gd name="T13" fmla="*/ 6 h 27"/>
                    <a:gd name="T14" fmla="*/ 4 w 31"/>
                    <a:gd name="T15" fmla="*/ 0 h 27"/>
                    <a:gd name="T16" fmla="*/ 19 w 31"/>
                    <a:gd name="T17" fmla="*/ 12 h 27"/>
                    <a:gd name="T18" fmla="*/ 31 w 31"/>
                    <a:gd name="T19" fmla="*/ 14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1" h="27">
                      <a:moveTo>
                        <a:pt x="31" y="14"/>
                      </a:moveTo>
                      <a:lnTo>
                        <a:pt x="29" y="21"/>
                      </a:lnTo>
                      <a:lnTo>
                        <a:pt x="19" y="18"/>
                      </a:lnTo>
                      <a:lnTo>
                        <a:pt x="0" y="27"/>
                      </a:lnTo>
                      <a:lnTo>
                        <a:pt x="2" y="18"/>
                      </a:lnTo>
                      <a:lnTo>
                        <a:pt x="14" y="14"/>
                      </a:lnTo>
                      <a:lnTo>
                        <a:pt x="4" y="6"/>
                      </a:lnTo>
                      <a:lnTo>
                        <a:pt x="4" y="0"/>
                      </a:lnTo>
                      <a:lnTo>
                        <a:pt x="19" y="12"/>
                      </a:lnTo>
                      <a:lnTo>
                        <a:pt x="31" y="1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12" name="íš1íḓè"/>
                <p:cNvSpPr/>
                <p:nvPr/>
              </p:nvSpPr>
              <p:spPr bwMode="auto">
                <a:xfrm>
                  <a:off x="5391150" y="3522663"/>
                  <a:ext cx="50800" cy="36513"/>
                </a:xfrm>
                <a:custGeom>
                  <a:avLst/>
                  <a:gdLst>
                    <a:gd name="T0" fmla="*/ 32 w 32"/>
                    <a:gd name="T1" fmla="*/ 17 h 23"/>
                    <a:gd name="T2" fmla="*/ 32 w 32"/>
                    <a:gd name="T3" fmla="*/ 23 h 23"/>
                    <a:gd name="T4" fmla="*/ 9 w 32"/>
                    <a:gd name="T5" fmla="*/ 15 h 23"/>
                    <a:gd name="T6" fmla="*/ 7 w 32"/>
                    <a:gd name="T7" fmla="*/ 23 h 23"/>
                    <a:gd name="T8" fmla="*/ 0 w 32"/>
                    <a:gd name="T9" fmla="*/ 21 h 23"/>
                    <a:gd name="T10" fmla="*/ 9 w 32"/>
                    <a:gd name="T11" fmla="*/ 0 h 23"/>
                    <a:gd name="T12" fmla="*/ 13 w 32"/>
                    <a:gd name="T13" fmla="*/ 2 h 23"/>
                    <a:gd name="T14" fmla="*/ 11 w 32"/>
                    <a:gd name="T15" fmla="*/ 8 h 23"/>
                    <a:gd name="T16" fmla="*/ 32 w 32"/>
                    <a:gd name="T17" fmla="*/ 17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2" h="23">
                      <a:moveTo>
                        <a:pt x="32" y="17"/>
                      </a:moveTo>
                      <a:lnTo>
                        <a:pt x="32" y="23"/>
                      </a:lnTo>
                      <a:lnTo>
                        <a:pt x="9" y="15"/>
                      </a:lnTo>
                      <a:lnTo>
                        <a:pt x="7" y="23"/>
                      </a:lnTo>
                      <a:lnTo>
                        <a:pt x="0" y="21"/>
                      </a:lnTo>
                      <a:lnTo>
                        <a:pt x="9" y="0"/>
                      </a:lnTo>
                      <a:lnTo>
                        <a:pt x="13" y="2"/>
                      </a:lnTo>
                      <a:lnTo>
                        <a:pt x="11" y="8"/>
                      </a:lnTo>
                      <a:lnTo>
                        <a:pt x="32" y="1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 dirty="0">
                    <a:cs typeface="+mn-ea"/>
                    <a:sym typeface="+mn-lt"/>
                  </a:endParaRPr>
                </a:p>
              </p:txBody>
            </p:sp>
            <p:sp>
              <p:nvSpPr>
                <p:cNvPr id="113" name="îṡḻîḑé"/>
                <p:cNvSpPr/>
                <p:nvPr/>
              </p:nvSpPr>
              <p:spPr bwMode="auto">
                <a:xfrm>
                  <a:off x="5368925" y="3579813"/>
                  <a:ext cx="46038" cy="46038"/>
                </a:xfrm>
                <a:custGeom>
                  <a:avLst/>
                  <a:gdLst>
                    <a:gd name="T0" fmla="*/ 0 w 14"/>
                    <a:gd name="T1" fmla="*/ 6 h 14"/>
                    <a:gd name="T2" fmla="*/ 1 w 14"/>
                    <a:gd name="T3" fmla="*/ 3 h 14"/>
                    <a:gd name="T4" fmla="*/ 4 w 14"/>
                    <a:gd name="T5" fmla="*/ 1 h 14"/>
                    <a:gd name="T6" fmla="*/ 8 w 14"/>
                    <a:gd name="T7" fmla="*/ 1 h 14"/>
                    <a:gd name="T8" fmla="*/ 6 w 14"/>
                    <a:gd name="T9" fmla="*/ 4 h 14"/>
                    <a:gd name="T10" fmla="*/ 5 w 14"/>
                    <a:gd name="T11" fmla="*/ 3 h 14"/>
                    <a:gd name="T12" fmla="*/ 3 w 14"/>
                    <a:gd name="T13" fmla="*/ 5 h 14"/>
                    <a:gd name="T14" fmla="*/ 3 w 14"/>
                    <a:gd name="T15" fmla="*/ 6 h 14"/>
                    <a:gd name="T16" fmla="*/ 3 w 14"/>
                    <a:gd name="T17" fmla="*/ 7 h 14"/>
                    <a:gd name="T18" fmla="*/ 4 w 14"/>
                    <a:gd name="T19" fmla="*/ 7 h 14"/>
                    <a:gd name="T20" fmla="*/ 6 w 14"/>
                    <a:gd name="T21" fmla="*/ 6 h 14"/>
                    <a:gd name="T22" fmla="*/ 9 w 14"/>
                    <a:gd name="T23" fmla="*/ 4 h 14"/>
                    <a:gd name="T24" fmla="*/ 11 w 14"/>
                    <a:gd name="T25" fmla="*/ 3 h 14"/>
                    <a:gd name="T26" fmla="*/ 13 w 14"/>
                    <a:gd name="T27" fmla="*/ 4 h 14"/>
                    <a:gd name="T28" fmla="*/ 14 w 14"/>
                    <a:gd name="T29" fmla="*/ 6 h 14"/>
                    <a:gd name="T30" fmla="*/ 14 w 14"/>
                    <a:gd name="T31" fmla="*/ 8 h 14"/>
                    <a:gd name="T32" fmla="*/ 13 w 14"/>
                    <a:gd name="T33" fmla="*/ 11 h 14"/>
                    <a:gd name="T34" fmla="*/ 10 w 14"/>
                    <a:gd name="T35" fmla="*/ 14 h 14"/>
                    <a:gd name="T36" fmla="*/ 6 w 14"/>
                    <a:gd name="T37" fmla="*/ 13 h 14"/>
                    <a:gd name="T38" fmla="*/ 7 w 14"/>
                    <a:gd name="T39" fmla="*/ 11 h 14"/>
                    <a:gd name="T40" fmla="*/ 10 w 14"/>
                    <a:gd name="T41" fmla="*/ 11 h 14"/>
                    <a:gd name="T42" fmla="*/ 11 w 14"/>
                    <a:gd name="T43" fmla="*/ 10 h 14"/>
                    <a:gd name="T44" fmla="*/ 12 w 14"/>
                    <a:gd name="T45" fmla="*/ 8 h 14"/>
                    <a:gd name="T46" fmla="*/ 11 w 14"/>
                    <a:gd name="T47" fmla="*/ 6 h 14"/>
                    <a:gd name="T48" fmla="*/ 10 w 14"/>
                    <a:gd name="T49" fmla="*/ 6 h 14"/>
                    <a:gd name="T50" fmla="*/ 9 w 14"/>
                    <a:gd name="T51" fmla="*/ 7 h 14"/>
                    <a:gd name="T52" fmla="*/ 7 w 14"/>
                    <a:gd name="T53" fmla="*/ 8 h 14"/>
                    <a:gd name="T54" fmla="*/ 5 w 14"/>
                    <a:gd name="T55" fmla="*/ 10 h 14"/>
                    <a:gd name="T56" fmla="*/ 2 w 14"/>
                    <a:gd name="T57" fmla="*/ 9 h 14"/>
                    <a:gd name="T58" fmla="*/ 0 w 14"/>
                    <a:gd name="T59" fmla="*/ 8 h 14"/>
                    <a:gd name="T60" fmla="*/ 0 w 14"/>
                    <a:gd name="T61" fmla="*/ 6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14" h="14">
                      <a:moveTo>
                        <a:pt x="0" y="6"/>
                      </a:moveTo>
                      <a:cubicBezTo>
                        <a:pt x="0" y="5"/>
                        <a:pt x="1" y="4"/>
                        <a:pt x="1" y="3"/>
                      </a:cubicBezTo>
                      <a:cubicBezTo>
                        <a:pt x="2" y="2"/>
                        <a:pt x="3" y="1"/>
                        <a:pt x="4" y="1"/>
                      </a:cubicBezTo>
                      <a:cubicBezTo>
                        <a:pt x="5" y="0"/>
                        <a:pt x="7" y="1"/>
                        <a:pt x="8" y="1"/>
                      </a:cubicBezTo>
                      <a:cubicBezTo>
                        <a:pt x="6" y="4"/>
                        <a:pt x="6" y="4"/>
                        <a:pt x="6" y="4"/>
                      </a:cubicBezTo>
                      <a:cubicBezTo>
                        <a:pt x="6" y="3"/>
                        <a:pt x="5" y="3"/>
                        <a:pt x="5" y="3"/>
                      </a:cubicBezTo>
                      <a:cubicBezTo>
                        <a:pt x="4" y="4"/>
                        <a:pt x="4" y="4"/>
                        <a:pt x="3" y="5"/>
                      </a:cubicBezTo>
                      <a:cubicBezTo>
                        <a:pt x="3" y="5"/>
                        <a:pt x="2" y="6"/>
                        <a:pt x="3" y="6"/>
                      </a:cubicBezTo>
                      <a:cubicBezTo>
                        <a:pt x="3" y="7"/>
                        <a:pt x="3" y="7"/>
                        <a:pt x="3" y="7"/>
                      </a:cubicBezTo>
                      <a:cubicBezTo>
                        <a:pt x="3" y="7"/>
                        <a:pt x="4" y="7"/>
                        <a:pt x="4" y="7"/>
                      </a:cubicBezTo>
                      <a:cubicBezTo>
                        <a:pt x="4" y="7"/>
                        <a:pt x="5" y="7"/>
                        <a:pt x="6" y="6"/>
                      </a:cubicBezTo>
                      <a:cubicBezTo>
                        <a:pt x="7" y="5"/>
                        <a:pt x="8" y="4"/>
                        <a:pt x="9" y="4"/>
                      </a:cubicBezTo>
                      <a:cubicBezTo>
                        <a:pt x="9" y="4"/>
                        <a:pt x="10" y="3"/>
                        <a:pt x="11" y="3"/>
                      </a:cubicBezTo>
                      <a:cubicBezTo>
                        <a:pt x="11" y="3"/>
                        <a:pt x="12" y="4"/>
                        <a:pt x="13" y="4"/>
                      </a:cubicBezTo>
                      <a:cubicBezTo>
                        <a:pt x="13" y="5"/>
                        <a:pt x="14" y="5"/>
                        <a:pt x="14" y="6"/>
                      </a:cubicBezTo>
                      <a:cubicBezTo>
                        <a:pt x="14" y="7"/>
                        <a:pt x="14" y="7"/>
                        <a:pt x="14" y="8"/>
                      </a:cubicBezTo>
                      <a:cubicBezTo>
                        <a:pt x="14" y="9"/>
                        <a:pt x="14" y="10"/>
                        <a:pt x="13" y="11"/>
                      </a:cubicBezTo>
                      <a:cubicBezTo>
                        <a:pt x="12" y="12"/>
                        <a:pt x="11" y="13"/>
                        <a:pt x="10" y="14"/>
                      </a:cubicBezTo>
                      <a:cubicBezTo>
                        <a:pt x="9" y="14"/>
                        <a:pt x="7" y="14"/>
                        <a:pt x="6" y="13"/>
                      </a:cubicBezTo>
                      <a:cubicBezTo>
                        <a:pt x="7" y="11"/>
                        <a:pt x="7" y="11"/>
                        <a:pt x="7" y="11"/>
                      </a:cubicBezTo>
                      <a:cubicBezTo>
                        <a:pt x="8" y="11"/>
                        <a:pt x="9" y="11"/>
                        <a:pt x="10" y="11"/>
                      </a:cubicBezTo>
                      <a:cubicBezTo>
                        <a:pt x="10" y="11"/>
                        <a:pt x="11" y="10"/>
                        <a:pt x="11" y="10"/>
                      </a:cubicBezTo>
                      <a:cubicBezTo>
                        <a:pt x="12" y="9"/>
                        <a:pt x="12" y="8"/>
                        <a:pt x="12" y="8"/>
                      </a:cubicBezTo>
                      <a:cubicBezTo>
                        <a:pt x="12" y="7"/>
                        <a:pt x="12" y="7"/>
                        <a:pt x="11" y="6"/>
                      </a:cubicBezTo>
                      <a:cubicBezTo>
                        <a:pt x="11" y="6"/>
                        <a:pt x="11" y="6"/>
                        <a:pt x="10" y="6"/>
                      </a:cubicBezTo>
                      <a:cubicBezTo>
                        <a:pt x="10" y="6"/>
                        <a:pt x="10" y="6"/>
                        <a:pt x="9" y="7"/>
                      </a:cubicBezTo>
                      <a:cubicBezTo>
                        <a:pt x="9" y="7"/>
                        <a:pt x="8" y="7"/>
                        <a:pt x="7" y="8"/>
                      </a:cubicBezTo>
                      <a:cubicBezTo>
                        <a:pt x="6" y="9"/>
                        <a:pt x="5" y="10"/>
                        <a:pt x="5" y="10"/>
                      </a:cubicBezTo>
                      <a:cubicBezTo>
                        <a:pt x="4" y="10"/>
                        <a:pt x="3" y="10"/>
                        <a:pt x="2" y="9"/>
                      </a:cubicBezTo>
                      <a:cubicBezTo>
                        <a:pt x="1" y="9"/>
                        <a:pt x="1" y="9"/>
                        <a:pt x="0" y="8"/>
                      </a:cubicBezTo>
                      <a:cubicBezTo>
                        <a:pt x="0" y="7"/>
                        <a:pt x="0" y="7"/>
                        <a:pt x="0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14" name="íSḷiḑé"/>
                <p:cNvSpPr/>
                <p:nvPr/>
              </p:nvSpPr>
              <p:spPr bwMode="auto">
                <a:xfrm>
                  <a:off x="5335588" y="3616326"/>
                  <a:ext cx="60325" cy="52388"/>
                </a:xfrm>
                <a:custGeom>
                  <a:avLst/>
                  <a:gdLst>
                    <a:gd name="T0" fmla="*/ 12 w 18"/>
                    <a:gd name="T1" fmla="*/ 9 h 16"/>
                    <a:gd name="T2" fmla="*/ 10 w 18"/>
                    <a:gd name="T3" fmla="*/ 8 h 16"/>
                    <a:gd name="T4" fmla="*/ 9 w 18"/>
                    <a:gd name="T5" fmla="*/ 9 h 16"/>
                    <a:gd name="T6" fmla="*/ 8 w 18"/>
                    <a:gd name="T7" fmla="*/ 9 h 16"/>
                    <a:gd name="T8" fmla="*/ 8 w 18"/>
                    <a:gd name="T9" fmla="*/ 10 h 16"/>
                    <a:gd name="T10" fmla="*/ 12 w 18"/>
                    <a:gd name="T11" fmla="*/ 14 h 16"/>
                    <a:gd name="T12" fmla="*/ 10 w 18"/>
                    <a:gd name="T13" fmla="*/ 16 h 16"/>
                    <a:gd name="T14" fmla="*/ 0 w 18"/>
                    <a:gd name="T15" fmla="*/ 7 h 16"/>
                    <a:gd name="T16" fmla="*/ 4 w 18"/>
                    <a:gd name="T17" fmla="*/ 2 h 16"/>
                    <a:gd name="T18" fmla="*/ 6 w 18"/>
                    <a:gd name="T19" fmla="*/ 0 h 16"/>
                    <a:gd name="T20" fmla="*/ 8 w 18"/>
                    <a:gd name="T21" fmla="*/ 0 h 16"/>
                    <a:gd name="T22" fmla="*/ 10 w 18"/>
                    <a:gd name="T23" fmla="*/ 1 h 16"/>
                    <a:gd name="T24" fmla="*/ 12 w 18"/>
                    <a:gd name="T25" fmla="*/ 3 h 16"/>
                    <a:gd name="T26" fmla="*/ 11 w 18"/>
                    <a:gd name="T27" fmla="*/ 6 h 16"/>
                    <a:gd name="T28" fmla="*/ 12 w 18"/>
                    <a:gd name="T29" fmla="*/ 6 h 16"/>
                    <a:gd name="T30" fmla="*/ 15 w 18"/>
                    <a:gd name="T31" fmla="*/ 6 h 16"/>
                    <a:gd name="T32" fmla="*/ 18 w 18"/>
                    <a:gd name="T33" fmla="*/ 7 h 16"/>
                    <a:gd name="T34" fmla="*/ 16 w 18"/>
                    <a:gd name="T35" fmla="*/ 9 h 16"/>
                    <a:gd name="T36" fmla="*/ 12 w 18"/>
                    <a:gd name="T37" fmla="*/ 9 h 16"/>
                    <a:gd name="T38" fmla="*/ 9 w 18"/>
                    <a:gd name="T39" fmla="*/ 5 h 16"/>
                    <a:gd name="T40" fmla="*/ 9 w 18"/>
                    <a:gd name="T41" fmla="*/ 4 h 16"/>
                    <a:gd name="T42" fmla="*/ 8 w 18"/>
                    <a:gd name="T43" fmla="*/ 3 h 16"/>
                    <a:gd name="T44" fmla="*/ 7 w 18"/>
                    <a:gd name="T45" fmla="*/ 3 h 16"/>
                    <a:gd name="T46" fmla="*/ 6 w 18"/>
                    <a:gd name="T47" fmla="*/ 3 h 16"/>
                    <a:gd name="T48" fmla="*/ 5 w 18"/>
                    <a:gd name="T49" fmla="*/ 5 h 16"/>
                    <a:gd name="T50" fmla="*/ 3 w 18"/>
                    <a:gd name="T51" fmla="*/ 6 h 16"/>
                    <a:gd name="T52" fmla="*/ 6 w 18"/>
                    <a:gd name="T53" fmla="*/ 8 h 16"/>
                    <a:gd name="T54" fmla="*/ 7 w 18"/>
                    <a:gd name="T55" fmla="*/ 7 h 16"/>
                    <a:gd name="T56" fmla="*/ 9 w 18"/>
                    <a:gd name="T57" fmla="*/ 5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18" h="16">
                      <a:moveTo>
                        <a:pt x="12" y="9"/>
                      </a:moveTo>
                      <a:cubicBezTo>
                        <a:pt x="11" y="8"/>
                        <a:pt x="10" y="8"/>
                        <a:pt x="10" y="8"/>
                      </a:cubicBezTo>
                      <a:cubicBezTo>
                        <a:pt x="10" y="8"/>
                        <a:pt x="9" y="8"/>
                        <a:pt x="9" y="9"/>
                      </a:cubicBezTo>
                      <a:cubicBezTo>
                        <a:pt x="9" y="9"/>
                        <a:pt x="8" y="9"/>
                        <a:pt x="8" y="9"/>
                      </a:cubicBezTo>
                      <a:cubicBezTo>
                        <a:pt x="8" y="10"/>
                        <a:pt x="8" y="10"/>
                        <a:pt x="8" y="10"/>
                      </a:cubicBezTo>
                      <a:cubicBezTo>
                        <a:pt x="12" y="14"/>
                        <a:pt x="12" y="14"/>
                        <a:pt x="12" y="14"/>
                      </a:cubicBezTo>
                      <a:cubicBezTo>
                        <a:pt x="10" y="16"/>
                        <a:pt x="10" y="16"/>
                        <a:pt x="10" y="16"/>
                      </a:cubicBezTo>
                      <a:cubicBezTo>
                        <a:pt x="0" y="7"/>
                        <a:pt x="0" y="7"/>
                        <a:pt x="0" y="7"/>
                      </a:cubicBezTo>
                      <a:cubicBezTo>
                        <a:pt x="4" y="2"/>
                        <a:pt x="4" y="2"/>
                        <a:pt x="4" y="2"/>
                      </a:cubicBezTo>
                      <a:cubicBezTo>
                        <a:pt x="5" y="1"/>
                        <a:pt x="6" y="1"/>
                        <a:pt x="6" y="0"/>
                      </a:cubicBezTo>
                      <a:cubicBezTo>
                        <a:pt x="7" y="0"/>
                        <a:pt x="8" y="0"/>
                        <a:pt x="8" y="0"/>
                      </a:cubicBezTo>
                      <a:cubicBezTo>
                        <a:pt x="9" y="0"/>
                        <a:pt x="10" y="1"/>
                        <a:pt x="10" y="1"/>
                      </a:cubicBezTo>
                      <a:cubicBezTo>
                        <a:pt x="11" y="2"/>
                        <a:pt x="11" y="3"/>
                        <a:pt x="12" y="3"/>
                      </a:cubicBezTo>
                      <a:cubicBezTo>
                        <a:pt x="12" y="4"/>
                        <a:pt x="11" y="5"/>
                        <a:pt x="11" y="6"/>
                      </a:cubicBezTo>
                      <a:cubicBezTo>
                        <a:pt x="11" y="6"/>
                        <a:pt x="12" y="6"/>
                        <a:pt x="12" y="6"/>
                      </a:cubicBezTo>
                      <a:cubicBezTo>
                        <a:pt x="13" y="6"/>
                        <a:pt x="14" y="6"/>
                        <a:pt x="15" y="6"/>
                      </a:cubicBezTo>
                      <a:cubicBezTo>
                        <a:pt x="18" y="7"/>
                        <a:pt x="18" y="7"/>
                        <a:pt x="18" y="7"/>
                      </a:cubicBezTo>
                      <a:cubicBezTo>
                        <a:pt x="16" y="9"/>
                        <a:pt x="16" y="9"/>
                        <a:pt x="16" y="9"/>
                      </a:cubicBezTo>
                      <a:cubicBezTo>
                        <a:pt x="12" y="9"/>
                        <a:pt x="12" y="9"/>
                        <a:pt x="12" y="9"/>
                      </a:cubicBezTo>
                      <a:close/>
                      <a:moveTo>
                        <a:pt x="9" y="5"/>
                      </a:moveTo>
                      <a:cubicBezTo>
                        <a:pt x="9" y="5"/>
                        <a:pt x="9" y="4"/>
                        <a:pt x="9" y="4"/>
                      </a:cubicBezTo>
                      <a:cubicBezTo>
                        <a:pt x="9" y="4"/>
                        <a:pt x="9" y="4"/>
                        <a:pt x="8" y="3"/>
                      </a:cubicBezTo>
                      <a:cubicBezTo>
                        <a:pt x="8" y="3"/>
                        <a:pt x="8" y="3"/>
                        <a:pt x="7" y="3"/>
                      </a:cubicBezTo>
                      <a:cubicBezTo>
                        <a:pt x="7" y="3"/>
                        <a:pt x="7" y="3"/>
                        <a:pt x="6" y="3"/>
                      </a:cubicBezTo>
                      <a:cubicBezTo>
                        <a:pt x="6" y="3"/>
                        <a:pt x="6" y="4"/>
                        <a:pt x="5" y="5"/>
                      </a:cubicBezTo>
                      <a:cubicBezTo>
                        <a:pt x="3" y="6"/>
                        <a:pt x="3" y="6"/>
                        <a:pt x="3" y="6"/>
                      </a:cubicBezTo>
                      <a:cubicBezTo>
                        <a:pt x="6" y="8"/>
                        <a:pt x="6" y="8"/>
                        <a:pt x="6" y="8"/>
                      </a:cubicBezTo>
                      <a:cubicBezTo>
                        <a:pt x="7" y="7"/>
                        <a:pt x="7" y="7"/>
                        <a:pt x="7" y="7"/>
                      </a:cubicBezTo>
                      <a:cubicBezTo>
                        <a:pt x="8" y="6"/>
                        <a:pt x="9" y="5"/>
                        <a:pt x="9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15" name="iṩ1ïḋè"/>
                <p:cNvSpPr/>
                <p:nvPr/>
              </p:nvSpPr>
              <p:spPr bwMode="auto">
                <a:xfrm>
                  <a:off x="5302250" y="3641726"/>
                  <a:ext cx="57150" cy="57150"/>
                </a:xfrm>
                <a:custGeom>
                  <a:avLst/>
                  <a:gdLst>
                    <a:gd name="T0" fmla="*/ 19 w 36"/>
                    <a:gd name="T1" fmla="*/ 36 h 36"/>
                    <a:gd name="T2" fmla="*/ 0 w 36"/>
                    <a:gd name="T3" fmla="*/ 15 h 36"/>
                    <a:gd name="T4" fmla="*/ 17 w 36"/>
                    <a:gd name="T5" fmla="*/ 0 h 36"/>
                    <a:gd name="T6" fmla="*/ 19 w 36"/>
                    <a:gd name="T7" fmla="*/ 5 h 36"/>
                    <a:gd name="T8" fmla="*/ 9 w 36"/>
                    <a:gd name="T9" fmla="*/ 15 h 36"/>
                    <a:gd name="T10" fmla="*/ 13 w 36"/>
                    <a:gd name="T11" fmla="*/ 19 h 36"/>
                    <a:gd name="T12" fmla="*/ 23 w 36"/>
                    <a:gd name="T13" fmla="*/ 11 h 36"/>
                    <a:gd name="T14" fmla="*/ 25 w 36"/>
                    <a:gd name="T15" fmla="*/ 15 h 36"/>
                    <a:gd name="T16" fmla="*/ 15 w 36"/>
                    <a:gd name="T17" fmla="*/ 24 h 36"/>
                    <a:gd name="T18" fmla="*/ 19 w 36"/>
                    <a:gd name="T19" fmla="*/ 30 h 36"/>
                    <a:gd name="T20" fmla="*/ 31 w 36"/>
                    <a:gd name="T21" fmla="*/ 19 h 36"/>
                    <a:gd name="T22" fmla="*/ 36 w 36"/>
                    <a:gd name="T23" fmla="*/ 24 h 36"/>
                    <a:gd name="T24" fmla="*/ 19 w 36"/>
                    <a:gd name="T25" fmla="*/ 36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6" h="36">
                      <a:moveTo>
                        <a:pt x="19" y="36"/>
                      </a:moveTo>
                      <a:lnTo>
                        <a:pt x="0" y="15"/>
                      </a:lnTo>
                      <a:lnTo>
                        <a:pt x="17" y="0"/>
                      </a:lnTo>
                      <a:lnTo>
                        <a:pt x="19" y="5"/>
                      </a:lnTo>
                      <a:lnTo>
                        <a:pt x="9" y="15"/>
                      </a:lnTo>
                      <a:lnTo>
                        <a:pt x="13" y="19"/>
                      </a:lnTo>
                      <a:lnTo>
                        <a:pt x="23" y="11"/>
                      </a:lnTo>
                      <a:lnTo>
                        <a:pt x="25" y="15"/>
                      </a:lnTo>
                      <a:lnTo>
                        <a:pt x="15" y="24"/>
                      </a:lnTo>
                      <a:lnTo>
                        <a:pt x="19" y="30"/>
                      </a:lnTo>
                      <a:lnTo>
                        <a:pt x="31" y="19"/>
                      </a:lnTo>
                      <a:lnTo>
                        <a:pt x="36" y="24"/>
                      </a:lnTo>
                      <a:lnTo>
                        <a:pt x="19" y="3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16" name="i$ḻíḋê"/>
                <p:cNvSpPr/>
                <p:nvPr/>
              </p:nvSpPr>
              <p:spPr bwMode="auto">
                <a:xfrm>
                  <a:off x="5262563" y="3665538"/>
                  <a:ext cx="46038" cy="53975"/>
                </a:xfrm>
                <a:custGeom>
                  <a:avLst/>
                  <a:gdLst>
                    <a:gd name="T0" fmla="*/ 23 w 29"/>
                    <a:gd name="T1" fmla="*/ 0 h 34"/>
                    <a:gd name="T2" fmla="*/ 29 w 29"/>
                    <a:gd name="T3" fmla="*/ 30 h 34"/>
                    <a:gd name="T4" fmla="*/ 23 w 29"/>
                    <a:gd name="T5" fmla="*/ 34 h 34"/>
                    <a:gd name="T6" fmla="*/ 0 w 29"/>
                    <a:gd name="T7" fmla="*/ 15 h 34"/>
                    <a:gd name="T8" fmla="*/ 7 w 29"/>
                    <a:gd name="T9" fmla="*/ 11 h 34"/>
                    <a:gd name="T10" fmla="*/ 23 w 29"/>
                    <a:gd name="T11" fmla="*/ 25 h 34"/>
                    <a:gd name="T12" fmla="*/ 19 w 29"/>
                    <a:gd name="T13" fmla="*/ 4 h 34"/>
                    <a:gd name="T14" fmla="*/ 23 w 29"/>
                    <a:gd name="T15" fmla="*/ 0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9" h="34">
                      <a:moveTo>
                        <a:pt x="23" y="0"/>
                      </a:moveTo>
                      <a:lnTo>
                        <a:pt x="29" y="30"/>
                      </a:lnTo>
                      <a:lnTo>
                        <a:pt x="23" y="34"/>
                      </a:lnTo>
                      <a:lnTo>
                        <a:pt x="0" y="15"/>
                      </a:lnTo>
                      <a:lnTo>
                        <a:pt x="7" y="11"/>
                      </a:lnTo>
                      <a:lnTo>
                        <a:pt x="23" y="25"/>
                      </a:lnTo>
                      <a:lnTo>
                        <a:pt x="19" y="4"/>
                      </a:lnTo>
                      <a:lnTo>
                        <a:pt x="2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17" name="íşḷíḑe"/>
                <p:cNvSpPr/>
                <p:nvPr/>
              </p:nvSpPr>
              <p:spPr bwMode="auto">
                <a:xfrm>
                  <a:off x="5249863" y="3689351"/>
                  <a:ext cx="26988" cy="42863"/>
                </a:xfrm>
                <a:custGeom>
                  <a:avLst/>
                  <a:gdLst>
                    <a:gd name="T0" fmla="*/ 17 w 17"/>
                    <a:gd name="T1" fmla="*/ 25 h 27"/>
                    <a:gd name="T2" fmla="*/ 12 w 17"/>
                    <a:gd name="T3" fmla="*/ 27 h 27"/>
                    <a:gd name="T4" fmla="*/ 0 w 17"/>
                    <a:gd name="T5" fmla="*/ 2 h 27"/>
                    <a:gd name="T6" fmla="*/ 6 w 17"/>
                    <a:gd name="T7" fmla="*/ 0 h 27"/>
                    <a:gd name="T8" fmla="*/ 17 w 17"/>
                    <a:gd name="T9" fmla="*/ 25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27">
                      <a:moveTo>
                        <a:pt x="17" y="25"/>
                      </a:moveTo>
                      <a:lnTo>
                        <a:pt x="12" y="27"/>
                      </a:lnTo>
                      <a:lnTo>
                        <a:pt x="0" y="2"/>
                      </a:lnTo>
                      <a:lnTo>
                        <a:pt x="6" y="0"/>
                      </a:lnTo>
                      <a:lnTo>
                        <a:pt x="17" y="2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18" name="îṡḷiḋe"/>
                <p:cNvSpPr/>
                <p:nvPr/>
              </p:nvSpPr>
              <p:spPr bwMode="auto">
                <a:xfrm>
                  <a:off x="5207000" y="3695701"/>
                  <a:ext cx="46038" cy="53975"/>
                </a:xfrm>
                <a:custGeom>
                  <a:avLst/>
                  <a:gdLst>
                    <a:gd name="T0" fmla="*/ 23 w 29"/>
                    <a:gd name="T1" fmla="*/ 0 h 34"/>
                    <a:gd name="T2" fmla="*/ 29 w 29"/>
                    <a:gd name="T3" fmla="*/ 27 h 34"/>
                    <a:gd name="T4" fmla="*/ 25 w 29"/>
                    <a:gd name="T5" fmla="*/ 29 h 34"/>
                    <a:gd name="T6" fmla="*/ 8 w 29"/>
                    <a:gd name="T7" fmla="*/ 15 h 34"/>
                    <a:gd name="T8" fmla="*/ 12 w 29"/>
                    <a:gd name="T9" fmla="*/ 32 h 34"/>
                    <a:gd name="T10" fmla="*/ 8 w 29"/>
                    <a:gd name="T11" fmla="*/ 34 h 34"/>
                    <a:gd name="T12" fmla="*/ 0 w 29"/>
                    <a:gd name="T13" fmla="*/ 6 h 34"/>
                    <a:gd name="T14" fmla="*/ 6 w 29"/>
                    <a:gd name="T15" fmla="*/ 4 h 34"/>
                    <a:gd name="T16" fmla="*/ 23 w 29"/>
                    <a:gd name="T17" fmla="*/ 19 h 34"/>
                    <a:gd name="T18" fmla="*/ 17 w 29"/>
                    <a:gd name="T19" fmla="*/ 2 h 34"/>
                    <a:gd name="T20" fmla="*/ 23 w 29"/>
                    <a:gd name="T21" fmla="*/ 0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9" h="34">
                      <a:moveTo>
                        <a:pt x="23" y="0"/>
                      </a:moveTo>
                      <a:lnTo>
                        <a:pt x="29" y="27"/>
                      </a:lnTo>
                      <a:lnTo>
                        <a:pt x="25" y="29"/>
                      </a:lnTo>
                      <a:lnTo>
                        <a:pt x="8" y="15"/>
                      </a:lnTo>
                      <a:lnTo>
                        <a:pt x="12" y="32"/>
                      </a:lnTo>
                      <a:lnTo>
                        <a:pt x="8" y="34"/>
                      </a:lnTo>
                      <a:lnTo>
                        <a:pt x="0" y="6"/>
                      </a:lnTo>
                      <a:lnTo>
                        <a:pt x="6" y="4"/>
                      </a:lnTo>
                      <a:lnTo>
                        <a:pt x="23" y="19"/>
                      </a:lnTo>
                      <a:lnTo>
                        <a:pt x="17" y="2"/>
                      </a:lnTo>
                      <a:lnTo>
                        <a:pt x="2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19" name="iSḷîḋè"/>
                <p:cNvSpPr/>
                <p:nvPr/>
              </p:nvSpPr>
              <p:spPr bwMode="auto">
                <a:xfrm>
                  <a:off x="5164138" y="3705226"/>
                  <a:ext cx="36513" cy="50800"/>
                </a:xfrm>
                <a:custGeom>
                  <a:avLst/>
                  <a:gdLst>
                    <a:gd name="T0" fmla="*/ 9 w 11"/>
                    <a:gd name="T1" fmla="*/ 8 h 15"/>
                    <a:gd name="T2" fmla="*/ 8 w 11"/>
                    <a:gd name="T3" fmla="*/ 1 h 15"/>
                    <a:gd name="T4" fmla="*/ 11 w 11"/>
                    <a:gd name="T5" fmla="*/ 0 h 15"/>
                    <a:gd name="T6" fmla="*/ 11 w 11"/>
                    <a:gd name="T7" fmla="*/ 7 h 15"/>
                    <a:gd name="T8" fmla="*/ 11 w 11"/>
                    <a:gd name="T9" fmla="*/ 11 h 15"/>
                    <a:gd name="T10" fmla="*/ 11 w 11"/>
                    <a:gd name="T11" fmla="*/ 13 h 15"/>
                    <a:gd name="T12" fmla="*/ 9 w 11"/>
                    <a:gd name="T13" fmla="*/ 14 h 15"/>
                    <a:gd name="T14" fmla="*/ 7 w 11"/>
                    <a:gd name="T15" fmla="*/ 14 h 15"/>
                    <a:gd name="T16" fmla="*/ 4 w 11"/>
                    <a:gd name="T17" fmla="*/ 14 h 15"/>
                    <a:gd name="T18" fmla="*/ 2 w 11"/>
                    <a:gd name="T19" fmla="*/ 13 h 15"/>
                    <a:gd name="T20" fmla="*/ 1 w 11"/>
                    <a:gd name="T21" fmla="*/ 12 h 15"/>
                    <a:gd name="T22" fmla="*/ 1 w 11"/>
                    <a:gd name="T23" fmla="*/ 8 h 15"/>
                    <a:gd name="T24" fmla="*/ 0 w 11"/>
                    <a:gd name="T25" fmla="*/ 1 h 15"/>
                    <a:gd name="T26" fmla="*/ 3 w 11"/>
                    <a:gd name="T27" fmla="*/ 1 h 15"/>
                    <a:gd name="T28" fmla="*/ 3 w 11"/>
                    <a:gd name="T29" fmla="*/ 8 h 15"/>
                    <a:gd name="T30" fmla="*/ 4 w 11"/>
                    <a:gd name="T31" fmla="*/ 11 h 15"/>
                    <a:gd name="T32" fmla="*/ 4 w 11"/>
                    <a:gd name="T33" fmla="*/ 12 h 15"/>
                    <a:gd name="T34" fmla="*/ 6 w 11"/>
                    <a:gd name="T35" fmla="*/ 12 h 15"/>
                    <a:gd name="T36" fmla="*/ 8 w 11"/>
                    <a:gd name="T37" fmla="*/ 12 h 15"/>
                    <a:gd name="T38" fmla="*/ 9 w 11"/>
                    <a:gd name="T39" fmla="*/ 10 h 15"/>
                    <a:gd name="T40" fmla="*/ 9 w 11"/>
                    <a:gd name="T41" fmla="*/ 8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1" h="15">
                      <a:moveTo>
                        <a:pt x="9" y="8"/>
                      </a:moveTo>
                      <a:cubicBezTo>
                        <a:pt x="8" y="1"/>
                        <a:pt x="8" y="1"/>
                        <a:pt x="8" y="1"/>
                      </a:cubicBezTo>
                      <a:cubicBezTo>
                        <a:pt x="11" y="0"/>
                        <a:pt x="11" y="0"/>
                        <a:pt x="11" y="0"/>
                      </a:cubicBezTo>
                      <a:cubicBezTo>
                        <a:pt x="11" y="7"/>
                        <a:pt x="11" y="7"/>
                        <a:pt x="11" y="7"/>
                      </a:cubicBezTo>
                      <a:cubicBezTo>
                        <a:pt x="11" y="9"/>
                        <a:pt x="11" y="10"/>
                        <a:pt x="11" y="11"/>
                      </a:cubicBezTo>
                      <a:cubicBezTo>
                        <a:pt x="11" y="12"/>
                        <a:pt x="11" y="12"/>
                        <a:pt x="11" y="13"/>
                      </a:cubicBezTo>
                      <a:cubicBezTo>
                        <a:pt x="10" y="13"/>
                        <a:pt x="10" y="14"/>
                        <a:pt x="9" y="14"/>
                      </a:cubicBezTo>
                      <a:cubicBezTo>
                        <a:pt x="9" y="14"/>
                        <a:pt x="8" y="14"/>
                        <a:pt x="7" y="14"/>
                      </a:cubicBezTo>
                      <a:cubicBezTo>
                        <a:pt x="5" y="15"/>
                        <a:pt x="4" y="15"/>
                        <a:pt x="4" y="14"/>
                      </a:cubicBezTo>
                      <a:cubicBezTo>
                        <a:pt x="3" y="14"/>
                        <a:pt x="2" y="14"/>
                        <a:pt x="2" y="13"/>
                      </a:cubicBezTo>
                      <a:cubicBezTo>
                        <a:pt x="2" y="13"/>
                        <a:pt x="1" y="12"/>
                        <a:pt x="1" y="12"/>
                      </a:cubicBezTo>
                      <a:cubicBezTo>
                        <a:pt x="1" y="11"/>
                        <a:pt x="1" y="10"/>
                        <a:pt x="1" y="8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3" y="1"/>
                        <a:pt x="3" y="1"/>
                        <a:pt x="3" y="1"/>
                      </a:cubicBezTo>
                      <a:cubicBezTo>
                        <a:pt x="3" y="8"/>
                        <a:pt x="3" y="8"/>
                        <a:pt x="3" y="8"/>
                      </a:cubicBezTo>
                      <a:cubicBezTo>
                        <a:pt x="3" y="9"/>
                        <a:pt x="3" y="10"/>
                        <a:pt x="4" y="11"/>
                      </a:cubicBezTo>
                      <a:cubicBezTo>
                        <a:pt x="4" y="11"/>
                        <a:pt x="4" y="12"/>
                        <a:pt x="4" y="12"/>
                      </a:cubicBezTo>
                      <a:cubicBezTo>
                        <a:pt x="5" y="12"/>
                        <a:pt x="6" y="12"/>
                        <a:pt x="6" y="12"/>
                      </a:cubicBezTo>
                      <a:cubicBezTo>
                        <a:pt x="7" y="12"/>
                        <a:pt x="8" y="12"/>
                        <a:pt x="8" y="12"/>
                      </a:cubicBezTo>
                      <a:cubicBezTo>
                        <a:pt x="8" y="11"/>
                        <a:pt x="9" y="11"/>
                        <a:pt x="9" y="10"/>
                      </a:cubicBezTo>
                      <a:cubicBezTo>
                        <a:pt x="9" y="10"/>
                        <a:pt x="9" y="9"/>
                        <a:pt x="9" y="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20" name="iŝlíḋê"/>
                <p:cNvSpPr/>
                <p:nvPr/>
              </p:nvSpPr>
              <p:spPr bwMode="auto">
                <a:xfrm>
                  <a:off x="5091113" y="3705226"/>
                  <a:ext cx="42863" cy="47625"/>
                </a:xfrm>
                <a:custGeom>
                  <a:avLst/>
                  <a:gdLst>
                    <a:gd name="T0" fmla="*/ 9 w 13"/>
                    <a:gd name="T1" fmla="*/ 11 h 14"/>
                    <a:gd name="T2" fmla="*/ 10 w 13"/>
                    <a:gd name="T3" fmla="*/ 9 h 14"/>
                    <a:gd name="T4" fmla="*/ 7 w 13"/>
                    <a:gd name="T5" fmla="*/ 9 h 14"/>
                    <a:gd name="T6" fmla="*/ 7 w 13"/>
                    <a:gd name="T7" fmla="*/ 6 h 14"/>
                    <a:gd name="T8" fmla="*/ 13 w 13"/>
                    <a:gd name="T9" fmla="*/ 7 h 14"/>
                    <a:gd name="T10" fmla="*/ 12 w 13"/>
                    <a:gd name="T11" fmla="*/ 13 h 14"/>
                    <a:gd name="T12" fmla="*/ 9 w 13"/>
                    <a:gd name="T13" fmla="*/ 14 h 14"/>
                    <a:gd name="T14" fmla="*/ 6 w 13"/>
                    <a:gd name="T15" fmla="*/ 14 h 14"/>
                    <a:gd name="T16" fmla="*/ 2 w 13"/>
                    <a:gd name="T17" fmla="*/ 12 h 14"/>
                    <a:gd name="T18" fmla="*/ 0 w 13"/>
                    <a:gd name="T19" fmla="*/ 9 h 14"/>
                    <a:gd name="T20" fmla="*/ 0 w 13"/>
                    <a:gd name="T21" fmla="*/ 6 h 14"/>
                    <a:gd name="T22" fmla="*/ 2 w 13"/>
                    <a:gd name="T23" fmla="*/ 2 h 14"/>
                    <a:gd name="T24" fmla="*/ 5 w 13"/>
                    <a:gd name="T25" fmla="*/ 0 h 14"/>
                    <a:gd name="T26" fmla="*/ 8 w 13"/>
                    <a:gd name="T27" fmla="*/ 0 h 14"/>
                    <a:gd name="T28" fmla="*/ 12 w 13"/>
                    <a:gd name="T29" fmla="*/ 2 h 14"/>
                    <a:gd name="T30" fmla="*/ 13 w 13"/>
                    <a:gd name="T31" fmla="*/ 5 h 14"/>
                    <a:gd name="T32" fmla="*/ 10 w 13"/>
                    <a:gd name="T33" fmla="*/ 5 h 14"/>
                    <a:gd name="T34" fmla="*/ 9 w 13"/>
                    <a:gd name="T35" fmla="*/ 3 h 14"/>
                    <a:gd name="T36" fmla="*/ 8 w 13"/>
                    <a:gd name="T37" fmla="*/ 2 h 14"/>
                    <a:gd name="T38" fmla="*/ 5 w 13"/>
                    <a:gd name="T39" fmla="*/ 3 h 14"/>
                    <a:gd name="T40" fmla="*/ 3 w 13"/>
                    <a:gd name="T41" fmla="*/ 6 h 14"/>
                    <a:gd name="T42" fmla="*/ 4 w 13"/>
                    <a:gd name="T43" fmla="*/ 10 h 14"/>
                    <a:gd name="T44" fmla="*/ 6 w 13"/>
                    <a:gd name="T45" fmla="*/ 11 h 14"/>
                    <a:gd name="T46" fmla="*/ 8 w 13"/>
                    <a:gd name="T47" fmla="*/ 11 h 14"/>
                    <a:gd name="T48" fmla="*/ 9 w 13"/>
                    <a:gd name="T49" fmla="*/ 11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13" h="14">
                      <a:moveTo>
                        <a:pt x="9" y="11"/>
                      </a:moveTo>
                      <a:cubicBezTo>
                        <a:pt x="10" y="9"/>
                        <a:pt x="10" y="9"/>
                        <a:pt x="10" y="9"/>
                      </a:cubicBezTo>
                      <a:cubicBezTo>
                        <a:pt x="7" y="9"/>
                        <a:pt x="7" y="9"/>
                        <a:pt x="7" y="9"/>
                      </a:cubicBezTo>
                      <a:cubicBezTo>
                        <a:pt x="7" y="6"/>
                        <a:pt x="7" y="6"/>
                        <a:pt x="7" y="6"/>
                      </a:cubicBezTo>
                      <a:cubicBezTo>
                        <a:pt x="13" y="7"/>
                        <a:pt x="13" y="7"/>
                        <a:pt x="13" y="7"/>
                      </a:cubicBezTo>
                      <a:cubicBezTo>
                        <a:pt x="12" y="13"/>
                        <a:pt x="12" y="13"/>
                        <a:pt x="12" y="13"/>
                      </a:cubicBezTo>
                      <a:cubicBezTo>
                        <a:pt x="11" y="13"/>
                        <a:pt x="10" y="13"/>
                        <a:pt x="9" y="14"/>
                      </a:cubicBezTo>
                      <a:cubicBezTo>
                        <a:pt x="8" y="14"/>
                        <a:pt x="7" y="14"/>
                        <a:pt x="6" y="14"/>
                      </a:cubicBezTo>
                      <a:cubicBezTo>
                        <a:pt x="5" y="14"/>
                        <a:pt x="3" y="13"/>
                        <a:pt x="2" y="12"/>
                      </a:cubicBezTo>
                      <a:cubicBezTo>
                        <a:pt x="1" y="12"/>
                        <a:pt x="1" y="11"/>
                        <a:pt x="0" y="9"/>
                      </a:cubicBezTo>
                      <a:cubicBezTo>
                        <a:pt x="0" y="8"/>
                        <a:pt x="0" y="7"/>
                        <a:pt x="0" y="6"/>
                      </a:cubicBezTo>
                      <a:cubicBezTo>
                        <a:pt x="0" y="4"/>
                        <a:pt x="1" y="3"/>
                        <a:pt x="2" y="2"/>
                      </a:cubicBezTo>
                      <a:cubicBezTo>
                        <a:pt x="2" y="1"/>
                        <a:pt x="3" y="1"/>
                        <a:pt x="5" y="0"/>
                      </a:cubicBezTo>
                      <a:cubicBezTo>
                        <a:pt x="6" y="0"/>
                        <a:pt x="7" y="0"/>
                        <a:pt x="8" y="0"/>
                      </a:cubicBezTo>
                      <a:cubicBezTo>
                        <a:pt x="10" y="0"/>
                        <a:pt x="11" y="1"/>
                        <a:pt x="12" y="2"/>
                      </a:cubicBezTo>
                      <a:cubicBezTo>
                        <a:pt x="13" y="2"/>
                        <a:pt x="13" y="3"/>
                        <a:pt x="13" y="5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0" y="4"/>
                        <a:pt x="10" y="4"/>
                        <a:pt x="9" y="3"/>
                      </a:cubicBezTo>
                      <a:cubicBezTo>
                        <a:pt x="9" y="3"/>
                        <a:pt x="8" y="2"/>
                        <a:pt x="8" y="2"/>
                      </a:cubicBezTo>
                      <a:cubicBezTo>
                        <a:pt x="6" y="2"/>
                        <a:pt x="5" y="2"/>
                        <a:pt x="5" y="3"/>
                      </a:cubicBezTo>
                      <a:cubicBezTo>
                        <a:pt x="4" y="4"/>
                        <a:pt x="3" y="5"/>
                        <a:pt x="3" y="6"/>
                      </a:cubicBezTo>
                      <a:cubicBezTo>
                        <a:pt x="3" y="8"/>
                        <a:pt x="3" y="9"/>
                        <a:pt x="4" y="10"/>
                      </a:cubicBezTo>
                      <a:cubicBezTo>
                        <a:pt x="4" y="11"/>
                        <a:pt x="5" y="11"/>
                        <a:pt x="6" y="11"/>
                      </a:cubicBezTo>
                      <a:cubicBezTo>
                        <a:pt x="7" y="12"/>
                        <a:pt x="7" y="12"/>
                        <a:pt x="8" y="11"/>
                      </a:cubicBezTo>
                      <a:cubicBezTo>
                        <a:pt x="9" y="11"/>
                        <a:pt x="9" y="11"/>
                        <a:pt x="9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21" name="íṥḷïdé"/>
                <p:cNvSpPr/>
                <p:nvPr/>
              </p:nvSpPr>
              <p:spPr bwMode="auto">
                <a:xfrm>
                  <a:off x="5038725" y="3689351"/>
                  <a:ext cx="49213" cy="52388"/>
                </a:xfrm>
                <a:custGeom>
                  <a:avLst/>
                  <a:gdLst>
                    <a:gd name="T0" fmla="*/ 21 w 31"/>
                    <a:gd name="T1" fmla="*/ 23 h 33"/>
                    <a:gd name="T2" fmla="*/ 27 w 31"/>
                    <a:gd name="T3" fmla="*/ 6 h 33"/>
                    <a:gd name="T4" fmla="*/ 31 w 31"/>
                    <a:gd name="T5" fmla="*/ 8 h 33"/>
                    <a:gd name="T6" fmla="*/ 23 w 31"/>
                    <a:gd name="T7" fmla="*/ 33 h 33"/>
                    <a:gd name="T8" fmla="*/ 16 w 31"/>
                    <a:gd name="T9" fmla="*/ 31 h 33"/>
                    <a:gd name="T10" fmla="*/ 12 w 31"/>
                    <a:gd name="T11" fmla="*/ 10 h 33"/>
                    <a:gd name="T12" fmla="*/ 6 w 31"/>
                    <a:gd name="T13" fmla="*/ 29 h 33"/>
                    <a:gd name="T14" fmla="*/ 0 w 31"/>
                    <a:gd name="T15" fmla="*/ 27 h 33"/>
                    <a:gd name="T16" fmla="*/ 10 w 31"/>
                    <a:gd name="T17" fmla="*/ 0 h 33"/>
                    <a:gd name="T18" fmla="*/ 14 w 31"/>
                    <a:gd name="T19" fmla="*/ 2 h 33"/>
                    <a:gd name="T20" fmla="*/ 21 w 31"/>
                    <a:gd name="T21" fmla="*/ 23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31" h="33">
                      <a:moveTo>
                        <a:pt x="21" y="23"/>
                      </a:moveTo>
                      <a:lnTo>
                        <a:pt x="27" y="6"/>
                      </a:lnTo>
                      <a:lnTo>
                        <a:pt x="31" y="8"/>
                      </a:lnTo>
                      <a:lnTo>
                        <a:pt x="23" y="33"/>
                      </a:lnTo>
                      <a:lnTo>
                        <a:pt x="16" y="31"/>
                      </a:lnTo>
                      <a:lnTo>
                        <a:pt x="12" y="10"/>
                      </a:lnTo>
                      <a:lnTo>
                        <a:pt x="6" y="29"/>
                      </a:lnTo>
                      <a:lnTo>
                        <a:pt x="0" y="27"/>
                      </a:lnTo>
                      <a:lnTo>
                        <a:pt x="10" y="0"/>
                      </a:lnTo>
                      <a:lnTo>
                        <a:pt x="14" y="2"/>
                      </a:lnTo>
                      <a:lnTo>
                        <a:pt x="21" y="2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22" name="î$1ïdé"/>
                <p:cNvSpPr/>
                <p:nvPr/>
              </p:nvSpPr>
              <p:spPr bwMode="auto">
                <a:xfrm>
                  <a:off x="4995863" y="3671888"/>
                  <a:ext cx="46038" cy="47625"/>
                </a:xfrm>
                <a:custGeom>
                  <a:avLst/>
                  <a:gdLst>
                    <a:gd name="T0" fmla="*/ 6 w 14"/>
                    <a:gd name="T1" fmla="*/ 3 h 14"/>
                    <a:gd name="T2" fmla="*/ 4 w 14"/>
                    <a:gd name="T3" fmla="*/ 5 h 14"/>
                    <a:gd name="T4" fmla="*/ 3 w 14"/>
                    <a:gd name="T5" fmla="*/ 9 h 14"/>
                    <a:gd name="T6" fmla="*/ 5 w 14"/>
                    <a:gd name="T7" fmla="*/ 11 h 14"/>
                    <a:gd name="T8" fmla="*/ 7 w 14"/>
                    <a:gd name="T9" fmla="*/ 11 h 14"/>
                    <a:gd name="T10" fmla="*/ 10 w 14"/>
                    <a:gd name="T11" fmla="*/ 9 h 14"/>
                    <a:gd name="T12" fmla="*/ 11 w 14"/>
                    <a:gd name="T13" fmla="*/ 6 h 14"/>
                    <a:gd name="T14" fmla="*/ 9 w 14"/>
                    <a:gd name="T15" fmla="*/ 3 h 14"/>
                    <a:gd name="T16" fmla="*/ 6 w 14"/>
                    <a:gd name="T17" fmla="*/ 3 h 14"/>
                    <a:gd name="T18" fmla="*/ 8 w 14"/>
                    <a:gd name="T19" fmla="*/ 14 h 14"/>
                    <a:gd name="T20" fmla="*/ 3 w 14"/>
                    <a:gd name="T21" fmla="*/ 13 h 14"/>
                    <a:gd name="T22" fmla="*/ 0 w 14"/>
                    <a:gd name="T23" fmla="*/ 9 h 14"/>
                    <a:gd name="T24" fmla="*/ 1 w 14"/>
                    <a:gd name="T25" fmla="*/ 4 h 14"/>
                    <a:gd name="T26" fmla="*/ 4 w 14"/>
                    <a:gd name="T27" fmla="*/ 1 h 14"/>
                    <a:gd name="T28" fmla="*/ 6 w 14"/>
                    <a:gd name="T29" fmla="*/ 0 h 14"/>
                    <a:gd name="T30" fmla="*/ 8 w 14"/>
                    <a:gd name="T31" fmla="*/ 0 h 14"/>
                    <a:gd name="T32" fmla="*/ 11 w 14"/>
                    <a:gd name="T33" fmla="*/ 1 h 14"/>
                    <a:gd name="T34" fmla="*/ 14 w 14"/>
                    <a:gd name="T35" fmla="*/ 5 h 14"/>
                    <a:gd name="T36" fmla="*/ 13 w 14"/>
                    <a:gd name="T37" fmla="*/ 11 h 14"/>
                    <a:gd name="T38" fmla="*/ 8 w 14"/>
                    <a:gd name="T39" fmla="*/ 14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14" h="14">
                      <a:moveTo>
                        <a:pt x="6" y="3"/>
                      </a:moveTo>
                      <a:cubicBezTo>
                        <a:pt x="5" y="3"/>
                        <a:pt x="5" y="4"/>
                        <a:pt x="4" y="5"/>
                      </a:cubicBezTo>
                      <a:cubicBezTo>
                        <a:pt x="3" y="6"/>
                        <a:pt x="3" y="8"/>
                        <a:pt x="3" y="9"/>
                      </a:cubicBezTo>
                      <a:cubicBezTo>
                        <a:pt x="3" y="10"/>
                        <a:pt x="4" y="11"/>
                        <a:pt x="5" y="11"/>
                      </a:cubicBezTo>
                      <a:cubicBezTo>
                        <a:pt x="5" y="12"/>
                        <a:pt x="6" y="12"/>
                        <a:pt x="7" y="11"/>
                      </a:cubicBezTo>
                      <a:cubicBezTo>
                        <a:pt x="8" y="11"/>
                        <a:pt x="9" y="10"/>
                        <a:pt x="10" y="9"/>
                      </a:cubicBezTo>
                      <a:cubicBezTo>
                        <a:pt x="11" y="8"/>
                        <a:pt x="11" y="7"/>
                        <a:pt x="11" y="6"/>
                      </a:cubicBezTo>
                      <a:cubicBezTo>
                        <a:pt x="11" y="5"/>
                        <a:pt x="10" y="4"/>
                        <a:pt x="9" y="3"/>
                      </a:cubicBezTo>
                      <a:cubicBezTo>
                        <a:pt x="8" y="3"/>
                        <a:pt x="7" y="2"/>
                        <a:pt x="6" y="3"/>
                      </a:cubicBezTo>
                      <a:close/>
                      <a:moveTo>
                        <a:pt x="8" y="14"/>
                      </a:moveTo>
                      <a:cubicBezTo>
                        <a:pt x="7" y="14"/>
                        <a:pt x="5" y="14"/>
                        <a:pt x="3" y="13"/>
                      </a:cubicBezTo>
                      <a:cubicBezTo>
                        <a:pt x="2" y="12"/>
                        <a:pt x="1" y="11"/>
                        <a:pt x="0" y="9"/>
                      </a:cubicBezTo>
                      <a:cubicBezTo>
                        <a:pt x="0" y="7"/>
                        <a:pt x="0" y="6"/>
                        <a:pt x="1" y="4"/>
                      </a:cubicBezTo>
                      <a:cubicBezTo>
                        <a:pt x="2" y="3"/>
                        <a:pt x="3" y="2"/>
                        <a:pt x="4" y="1"/>
                      </a:cubicBezTo>
                      <a:cubicBezTo>
                        <a:pt x="4" y="1"/>
                        <a:pt x="5" y="0"/>
                        <a:pt x="6" y="0"/>
                      </a:cubicBezTo>
                      <a:cubicBezTo>
                        <a:pt x="6" y="0"/>
                        <a:pt x="7" y="0"/>
                        <a:pt x="8" y="0"/>
                      </a:cubicBezTo>
                      <a:cubicBezTo>
                        <a:pt x="9" y="0"/>
                        <a:pt x="10" y="1"/>
                        <a:pt x="11" y="1"/>
                      </a:cubicBezTo>
                      <a:cubicBezTo>
                        <a:pt x="12" y="2"/>
                        <a:pt x="13" y="4"/>
                        <a:pt x="14" y="5"/>
                      </a:cubicBezTo>
                      <a:cubicBezTo>
                        <a:pt x="14" y="7"/>
                        <a:pt x="14" y="9"/>
                        <a:pt x="13" y="11"/>
                      </a:cubicBezTo>
                      <a:cubicBezTo>
                        <a:pt x="11" y="12"/>
                        <a:pt x="10" y="13"/>
                        <a:pt x="8" y="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23" name="ïşľîḑe"/>
                <p:cNvSpPr/>
                <p:nvPr/>
              </p:nvSpPr>
              <p:spPr bwMode="auto">
                <a:xfrm>
                  <a:off x="4948238" y="3638551"/>
                  <a:ext cx="50800" cy="50800"/>
                </a:xfrm>
                <a:custGeom>
                  <a:avLst/>
                  <a:gdLst>
                    <a:gd name="T0" fmla="*/ 9 w 15"/>
                    <a:gd name="T1" fmla="*/ 3 h 15"/>
                    <a:gd name="T2" fmla="*/ 3 w 15"/>
                    <a:gd name="T3" fmla="*/ 10 h 15"/>
                    <a:gd name="T4" fmla="*/ 5 w 15"/>
                    <a:gd name="T5" fmla="*/ 11 h 15"/>
                    <a:gd name="T6" fmla="*/ 6 w 15"/>
                    <a:gd name="T7" fmla="*/ 12 h 15"/>
                    <a:gd name="T8" fmla="*/ 7 w 15"/>
                    <a:gd name="T9" fmla="*/ 13 h 15"/>
                    <a:gd name="T10" fmla="*/ 9 w 15"/>
                    <a:gd name="T11" fmla="*/ 12 h 15"/>
                    <a:gd name="T12" fmla="*/ 11 w 15"/>
                    <a:gd name="T13" fmla="*/ 10 h 15"/>
                    <a:gd name="T14" fmla="*/ 12 w 15"/>
                    <a:gd name="T15" fmla="*/ 8 h 15"/>
                    <a:gd name="T16" fmla="*/ 12 w 15"/>
                    <a:gd name="T17" fmla="*/ 7 h 15"/>
                    <a:gd name="T18" fmla="*/ 12 w 15"/>
                    <a:gd name="T19" fmla="*/ 6 h 15"/>
                    <a:gd name="T20" fmla="*/ 10 w 15"/>
                    <a:gd name="T21" fmla="*/ 4 h 15"/>
                    <a:gd name="T22" fmla="*/ 9 w 15"/>
                    <a:gd name="T23" fmla="*/ 3 h 15"/>
                    <a:gd name="T24" fmla="*/ 11 w 15"/>
                    <a:gd name="T25" fmla="*/ 14 h 15"/>
                    <a:gd name="T26" fmla="*/ 8 w 15"/>
                    <a:gd name="T27" fmla="*/ 15 h 15"/>
                    <a:gd name="T28" fmla="*/ 6 w 15"/>
                    <a:gd name="T29" fmla="*/ 15 h 15"/>
                    <a:gd name="T30" fmla="*/ 4 w 15"/>
                    <a:gd name="T31" fmla="*/ 13 h 15"/>
                    <a:gd name="T32" fmla="*/ 0 w 15"/>
                    <a:gd name="T33" fmla="*/ 10 h 15"/>
                    <a:gd name="T34" fmla="*/ 9 w 15"/>
                    <a:gd name="T35" fmla="*/ 0 h 15"/>
                    <a:gd name="T36" fmla="*/ 12 w 15"/>
                    <a:gd name="T37" fmla="*/ 3 h 15"/>
                    <a:gd name="T38" fmla="*/ 14 w 15"/>
                    <a:gd name="T39" fmla="*/ 5 h 15"/>
                    <a:gd name="T40" fmla="*/ 15 w 15"/>
                    <a:gd name="T41" fmla="*/ 7 h 15"/>
                    <a:gd name="T42" fmla="*/ 14 w 15"/>
                    <a:gd name="T43" fmla="*/ 10 h 15"/>
                    <a:gd name="T44" fmla="*/ 13 w 15"/>
                    <a:gd name="T45" fmla="*/ 12 h 15"/>
                    <a:gd name="T46" fmla="*/ 11 w 15"/>
                    <a:gd name="T47" fmla="*/ 14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15" h="15">
                      <a:moveTo>
                        <a:pt x="9" y="3"/>
                      </a:moveTo>
                      <a:cubicBezTo>
                        <a:pt x="3" y="10"/>
                        <a:pt x="3" y="10"/>
                        <a:pt x="3" y="10"/>
                      </a:cubicBezTo>
                      <a:cubicBezTo>
                        <a:pt x="5" y="11"/>
                        <a:pt x="5" y="11"/>
                        <a:pt x="5" y="11"/>
                      </a:cubicBezTo>
                      <a:cubicBezTo>
                        <a:pt x="5" y="12"/>
                        <a:pt x="6" y="12"/>
                        <a:pt x="6" y="12"/>
                      </a:cubicBezTo>
                      <a:cubicBezTo>
                        <a:pt x="7" y="13"/>
                        <a:pt x="7" y="13"/>
                        <a:pt x="7" y="13"/>
                      </a:cubicBezTo>
                      <a:cubicBezTo>
                        <a:pt x="8" y="13"/>
                        <a:pt x="8" y="13"/>
                        <a:pt x="9" y="12"/>
                      </a:cubicBezTo>
                      <a:cubicBezTo>
                        <a:pt x="9" y="12"/>
                        <a:pt x="10" y="11"/>
                        <a:pt x="11" y="10"/>
                      </a:cubicBezTo>
                      <a:cubicBezTo>
                        <a:pt x="11" y="10"/>
                        <a:pt x="12" y="9"/>
                        <a:pt x="12" y="8"/>
                      </a:cubicBezTo>
                      <a:cubicBezTo>
                        <a:pt x="12" y="8"/>
                        <a:pt x="12" y="7"/>
                        <a:pt x="12" y="7"/>
                      </a:cubicBezTo>
                      <a:cubicBezTo>
                        <a:pt x="12" y="7"/>
                        <a:pt x="12" y="6"/>
                        <a:pt x="12" y="6"/>
                      </a:cubicBezTo>
                      <a:cubicBezTo>
                        <a:pt x="11" y="5"/>
                        <a:pt x="11" y="5"/>
                        <a:pt x="10" y="4"/>
                      </a:cubicBezTo>
                      <a:cubicBezTo>
                        <a:pt x="9" y="3"/>
                        <a:pt x="9" y="3"/>
                        <a:pt x="9" y="3"/>
                      </a:cubicBezTo>
                      <a:close/>
                      <a:moveTo>
                        <a:pt x="11" y="14"/>
                      </a:moveTo>
                      <a:cubicBezTo>
                        <a:pt x="10" y="15"/>
                        <a:pt x="9" y="15"/>
                        <a:pt x="8" y="15"/>
                      </a:cubicBezTo>
                      <a:cubicBezTo>
                        <a:pt x="7" y="15"/>
                        <a:pt x="7" y="15"/>
                        <a:pt x="6" y="15"/>
                      </a:cubicBezTo>
                      <a:cubicBezTo>
                        <a:pt x="5" y="14"/>
                        <a:pt x="4" y="14"/>
                        <a:pt x="4" y="13"/>
                      </a:cubicBezTo>
                      <a:cubicBezTo>
                        <a:pt x="0" y="10"/>
                        <a:pt x="0" y="10"/>
                        <a:pt x="0" y="10"/>
                      </a:cubicBezTo>
                      <a:cubicBezTo>
                        <a:pt x="9" y="0"/>
                        <a:pt x="9" y="0"/>
                        <a:pt x="9" y="0"/>
                      </a:cubicBezTo>
                      <a:cubicBezTo>
                        <a:pt x="12" y="3"/>
                        <a:pt x="12" y="3"/>
                        <a:pt x="12" y="3"/>
                      </a:cubicBezTo>
                      <a:cubicBezTo>
                        <a:pt x="13" y="4"/>
                        <a:pt x="14" y="4"/>
                        <a:pt x="14" y="5"/>
                      </a:cubicBezTo>
                      <a:cubicBezTo>
                        <a:pt x="15" y="6"/>
                        <a:pt x="15" y="6"/>
                        <a:pt x="15" y="7"/>
                      </a:cubicBezTo>
                      <a:cubicBezTo>
                        <a:pt x="15" y="8"/>
                        <a:pt x="15" y="9"/>
                        <a:pt x="14" y="10"/>
                      </a:cubicBezTo>
                      <a:cubicBezTo>
                        <a:pt x="14" y="10"/>
                        <a:pt x="14" y="11"/>
                        <a:pt x="13" y="12"/>
                      </a:cubicBezTo>
                      <a:cubicBezTo>
                        <a:pt x="12" y="13"/>
                        <a:pt x="11" y="14"/>
                        <a:pt x="11" y="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24" name="ïšlïḑe"/>
                <p:cNvSpPr/>
                <p:nvPr/>
              </p:nvSpPr>
              <p:spPr bwMode="auto">
                <a:xfrm>
                  <a:off x="4913313" y="3605213"/>
                  <a:ext cx="58738" cy="57150"/>
                </a:xfrm>
                <a:custGeom>
                  <a:avLst/>
                  <a:gdLst>
                    <a:gd name="T0" fmla="*/ 37 w 37"/>
                    <a:gd name="T1" fmla="*/ 17 h 36"/>
                    <a:gd name="T2" fmla="*/ 14 w 37"/>
                    <a:gd name="T3" fmla="*/ 36 h 36"/>
                    <a:gd name="T4" fmla="*/ 10 w 37"/>
                    <a:gd name="T5" fmla="*/ 32 h 36"/>
                    <a:gd name="T6" fmla="*/ 18 w 37"/>
                    <a:gd name="T7" fmla="*/ 11 h 36"/>
                    <a:gd name="T8" fmla="*/ 4 w 37"/>
                    <a:gd name="T9" fmla="*/ 21 h 36"/>
                    <a:gd name="T10" fmla="*/ 0 w 37"/>
                    <a:gd name="T11" fmla="*/ 19 h 36"/>
                    <a:gd name="T12" fmla="*/ 20 w 37"/>
                    <a:gd name="T13" fmla="*/ 0 h 36"/>
                    <a:gd name="T14" fmla="*/ 25 w 37"/>
                    <a:gd name="T15" fmla="*/ 5 h 36"/>
                    <a:gd name="T16" fmla="*/ 18 w 37"/>
                    <a:gd name="T17" fmla="*/ 26 h 36"/>
                    <a:gd name="T18" fmla="*/ 33 w 37"/>
                    <a:gd name="T19" fmla="*/ 13 h 36"/>
                    <a:gd name="T20" fmla="*/ 37 w 37"/>
                    <a:gd name="T21" fmla="*/ 17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37" h="36">
                      <a:moveTo>
                        <a:pt x="37" y="17"/>
                      </a:moveTo>
                      <a:lnTo>
                        <a:pt x="14" y="36"/>
                      </a:lnTo>
                      <a:lnTo>
                        <a:pt x="10" y="32"/>
                      </a:lnTo>
                      <a:lnTo>
                        <a:pt x="18" y="11"/>
                      </a:lnTo>
                      <a:lnTo>
                        <a:pt x="4" y="21"/>
                      </a:lnTo>
                      <a:lnTo>
                        <a:pt x="0" y="19"/>
                      </a:lnTo>
                      <a:lnTo>
                        <a:pt x="20" y="0"/>
                      </a:lnTo>
                      <a:lnTo>
                        <a:pt x="25" y="5"/>
                      </a:lnTo>
                      <a:lnTo>
                        <a:pt x="18" y="26"/>
                      </a:lnTo>
                      <a:lnTo>
                        <a:pt x="33" y="13"/>
                      </a:lnTo>
                      <a:lnTo>
                        <a:pt x="37" y="1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25" name="îṣḻîḋé"/>
                <p:cNvSpPr/>
                <p:nvPr/>
              </p:nvSpPr>
              <p:spPr bwMode="auto">
                <a:xfrm>
                  <a:off x="4883150" y="3579813"/>
                  <a:ext cx="52388" cy="46038"/>
                </a:xfrm>
                <a:custGeom>
                  <a:avLst/>
                  <a:gdLst>
                    <a:gd name="T0" fmla="*/ 0 w 33"/>
                    <a:gd name="T1" fmla="*/ 4 h 29"/>
                    <a:gd name="T2" fmla="*/ 31 w 33"/>
                    <a:gd name="T3" fmla="*/ 0 h 29"/>
                    <a:gd name="T4" fmla="*/ 33 w 33"/>
                    <a:gd name="T5" fmla="*/ 4 h 29"/>
                    <a:gd name="T6" fmla="*/ 14 w 33"/>
                    <a:gd name="T7" fmla="*/ 29 h 29"/>
                    <a:gd name="T8" fmla="*/ 10 w 33"/>
                    <a:gd name="T9" fmla="*/ 23 h 29"/>
                    <a:gd name="T10" fmla="*/ 16 w 33"/>
                    <a:gd name="T11" fmla="*/ 16 h 29"/>
                    <a:gd name="T12" fmla="*/ 10 w 33"/>
                    <a:gd name="T13" fmla="*/ 8 h 29"/>
                    <a:gd name="T14" fmla="*/ 4 w 33"/>
                    <a:gd name="T15" fmla="*/ 8 h 29"/>
                    <a:gd name="T16" fmla="*/ 0 w 33"/>
                    <a:gd name="T17" fmla="*/ 4 h 29"/>
                    <a:gd name="T18" fmla="*/ 0 w 33"/>
                    <a:gd name="T19" fmla="*/ 4 h 29"/>
                    <a:gd name="T20" fmla="*/ 19 w 33"/>
                    <a:gd name="T21" fmla="*/ 14 h 29"/>
                    <a:gd name="T22" fmla="*/ 27 w 33"/>
                    <a:gd name="T23" fmla="*/ 4 h 29"/>
                    <a:gd name="T24" fmla="*/ 14 w 33"/>
                    <a:gd name="T25" fmla="*/ 6 h 29"/>
                    <a:gd name="T26" fmla="*/ 19 w 33"/>
                    <a:gd name="T27" fmla="*/ 14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3" h="29">
                      <a:moveTo>
                        <a:pt x="0" y="4"/>
                      </a:moveTo>
                      <a:lnTo>
                        <a:pt x="31" y="0"/>
                      </a:lnTo>
                      <a:lnTo>
                        <a:pt x="33" y="4"/>
                      </a:lnTo>
                      <a:lnTo>
                        <a:pt x="14" y="29"/>
                      </a:lnTo>
                      <a:lnTo>
                        <a:pt x="10" y="23"/>
                      </a:lnTo>
                      <a:lnTo>
                        <a:pt x="16" y="16"/>
                      </a:lnTo>
                      <a:lnTo>
                        <a:pt x="10" y="8"/>
                      </a:lnTo>
                      <a:lnTo>
                        <a:pt x="4" y="8"/>
                      </a:lnTo>
                      <a:lnTo>
                        <a:pt x="0" y="4"/>
                      </a:lnTo>
                      <a:lnTo>
                        <a:pt x="0" y="4"/>
                      </a:lnTo>
                      <a:close/>
                      <a:moveTo>
                        <a:pt x="19" y="14"/>
                      </a:moveTo>
                      <a:lnTo>
                        <a:pt x="27" y="4"/>
                      </a:lnTo>
                      <a:lnTo>
                        <a:pt x="14" y="6"/>
                      </a:lnTo>
                      <a:lnTo>
                        <a:pt x="19" y="1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26" name="îSļïde"/>
                <p:cNvSpPr/>
                <p:nvPr/>
              </p:nvSpPr>
              <p:spPr bwMode="auto">
                <a:xfrm>
                  <a:off x="4865688" y="3525838"/>
                  <a:ext cx="53975" cy="49213"/>
                </a:xfrm>
                <a:custGeom>
                  <a:avLst/>
                  <a:gdLst>
                    <a:gd name="T0" fmla="*/ 15 w 34"/>
                    <a:gd name="T1" fmla="*/ 10 h 31"/>
                    <a:gd name="T2" fmla="*/ 2 w 34"/>
                    <a:gd name="T3" fmla="*/ 15 h 31"/>
                    <a:gd name="T4" fmla="*/ 0 w 34"/>
                    <a:gd name="T5" fmla="*/ 8 h 31"/>
                    <a:gd name="T6" fmla="*/ 27 w 34"/>
                    <a:gd name="T7" fmla="*/ 0 h 31"/>
                    <a:gd name="T8" fmla="*/ 30 w 34"/>
                    <a:gd name="T9" fmla="*/ 4 h 31"/>
                    <a:gd name="T10" fmla="*/ 19 w 34"/>
                    <a:gd name="T11" fmla="*/ 8 h 31"/>
                    <a:gd name="T12" fmla="*/ 21 w 34"/>
                    <a:gd name="T13" fmla="*/ 19 h 31"/>
                    <a:gd name="T14" fmla="*/ 34 w 34"/>
                    <a:gd name="T15" fmla="*/ 15 h 31"/>
                    <a:gd name="T16" fmla="*/ 34 w 34"/>
                    <a:gd name="T17" fmla="*/ 21 h 31"/>
                    <a:gd name="T18" fmla="*/ 9 w 34"/>
                    <a:gd name="T19" fmla="*/ 31 h 31"/>
                    <a:gd name="T20" fmla="*/ 7 w 34"/>
                    <a:gd name="T21" fmla="*/ 25 h 31"/>
                    <a:gd name="T22" fmla="*/ 17 w 34"/>
                    <a:gd name="T23" fmla="*/ 21 h 31"/>
                    <a:gd name="T24" fmla="*/ 15 w 34"/>
                    <a:gd name="T25" fmla="*/ 10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4" h="31">
                      <a:moveTo>
                        <a:pt x="15" y="10"/>
                      </a:moveTo>
                      <a:lnTo>
                        <a:pt x="2" y="15"/>
                      </a:lnTo>
                      <a:lnTo>
                        <a:pt x="0" y="8"/>
                      </a:lnTo>
                      <a:lnTo>
                        <a:pt x="27" y="0"/>
                      </a:lnTo>
                      <a:lnTo>
                        <a:pt x="30" y="4"/>
                      </a:lnTo>
                      <a:lnTo>
                        <a:pt x="19" y="8"/>
                      </a:lnTo>
                      <a:lnTo>
                        <a:pt x="21" y="19"/>
                      </a:lnTo>
                      <a:lnTo>
                        <a:pt x="34" y="15"/>
                      </a:lnTo>
                      <a:lnTo>
                        <a:pt x="34" y="21"/>
                      </a:lnTo>
                      <a:lnTo>
                        <a:pt x="9" y="31"/>
                      </a:lnTo>
                      <a:lnTo>
                        <a:pt x="7" y="25"/>
                      </a:lnTo>
                      <a:lnTo>
                        <a:pt x="17" y="21"/>
                      </a:lnTo>
                      <a:lnTo>
                        <a:pt x="15" y="1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27" name="íṧlíḓê"/>
                <p:cNvSpPr/>
                <p:nvPr/>
              </p:nvSpPr>
              <p:spPr bwMode="auto">
                <a:xfrm>
                  <a:off x="4856163" y="3486151"/>
                  <a:ext cx="49213" cy="39688"/>
                </a:xfrm>
                <a:custGeom>
                  <a:avLst/>
                  <a:gdLst>
                    <a:gd name="T0" fmla="*/ 4 w 15"/>
                    <a:gd name="T1" fmla="*/ 1 h 12"/>
                    <a:gd name="T2" fmla="*/ 5 w 15"/>
                    <a:gd name="T3" fmla="*/ 3 h 12"/>
                    <a:gd name="T4" fmla="*/ 3 w 15"/>
                    <a:gd name="T5" fmla="*/ 4 h 12"/>
                    <a:gd name="T6" fmla="*/ 3 w 15"/>
                    <a:gd name="T7" fmla="*/ 6 h 12"/>
                    <a:gd name="T8" fmla="*/ 4 w 15"/>
                    <a:gd name="T9" fmla="*/ 8 h 12"/>
                    <a:gd name="T10" fmla="*/ 5 w 15"/>
                    <a:gd name="T11" fmla="*/ 9 h 12"/>
                    <a:gd name="T12" fmla="*/ 6 w 15"/>
                    <a:gd name="T13" fmla="*/ 8 h 12"/>
                    <a:gd name="T14" fmla="*/ 6 w 15"/>
                    <a:gd name="T15" fmla="*/ 7 h 12"/>
                    <a:gd name="T16" fmla="*/ 6 w 15"/>
                    <a:gd name="T17" fmla="*/ 5 h 12"/>
                    <a:gd name="T18" fmla="*/ 7 w 15"/>
                    <a:gd name="T19" fmla="*/ 2 h 12"/>
                    <a:gd name="T20" fmla="*/ 10 w 15"/>
                    <a:gd name="T21" fmla="*/ 0 h 12"/>
                    <a:gd name="T22" fmla="*/ 12 w 15"/>
                    <a:gd name="T23" fmla="*/ 0 h 12"/>
                    <a:gd name="T24" fmla="*/ 13 w 15"/>
                    <a:gd name="T25" fmla="*/ 2 h 12"/>
                    <a:gd name="T26" fmla="*/ 14 w 15"/>
                    <a:gd name="T27" fmla="*/ 4 h 12"/>
                    <a:gd name="T28" fmla="*/ 14 w 15"/>
                    <a:gd name="T29" fmla="*/ 8 h 12"/>
                    <a:gd name="T30" fmla="*/ 11 w 15"/>
                    <a:gd name="T31" fmla="*/ 10 h 12"/>
                    <a:gd name="T32" fmla="*/ 11 w 15"/>
                    <a:gd name="T33" fmla="*/ 7 h 12"/>
                    <a:gd name="T34" fmla="*/ 12 w 15"/>
                    <a:gd name="T35" fmla="*/ 6 h 12"/>
                    <a:gd name="T36" fmla="*/ 12 w 15"/>
                    <a:gd name="T37" fmla="*/ 5 h 12"/>
                    <a:gd name="T38" fmla="*/ 11 w 15"/>
                    <a:gd name="T39" fmla="*/ 3 h 12"/>
                    <a:gd name="T40" fmla="*/ 10 w 15"/>
                    <a:gd name="T41" fmla="*/ 3 h 12"/>
                    <a:gd name="T42" fmla="*/ 10 w 15"/>
                    <a:gd name="T43" fmla="*/ 3 h 12"/>
                    <a:gd name="T44" fmla="*/ 9 w 15"/>
                    <a:gd name="T45" fmla="*/ 6 h 12"/>
                    <a:gd name="T46" fmla="*/ 9 w 15"/>
                    <a:gd name="T47" fmla="*/ 9 h 12"/>
                    <a:gd name="T48" fmla="*/ 8 w 15"/>
                    <a:gd name="T49" fmla="*/ 10 h 12"/>
                    <a:gd name="T50" fmla="*/ 6 w 15"/>
                    <a:gd name="T51" fmla="*/ 11 h 12"/>
                    <a:gd name="T52" fmla="*/ 3 w 15"/>
                    <a:gd name="T53" fmla="*/ 11 h 12"/>
                    <a:gd name="T54" fmla="*/ 1 w 15"/>
                    <a:gd name="T55" fmla="*/ 10 h 12"/>
                    <a:gd name="T56" fmla="*/ 0 w 15"/>
                    <a:gd name="T57" fmla="*/ 7 h 12"/>
                    <a:gd name="T58" fmla="*/ 1 w 15"/>
                    <a:gd name="T59" fmla="*/ 3 h 12"/>
                    <a:gd name="T60" fmla="*/ 4 w 15"/>
                    <a:gd name="T61" fmla="*/ 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15" h="12">
                      <a:moveTo>
                        <a:pt x="4" y="1"/>
                      </a:moveTo>
                      <a:cubicBezTo>
                        <a:pt x="5" y="3"/>
                        <a:pt x="5" y="3"/>
                        <a:pt x="5" y="3"/>
                      </a:cubicBezTo>
                      <a:cubicBezTo>
                        <a:pt x="4" y="3"/>
                        <a:pt x="3" y="4"/>
                        <a:pt x="3" y="4"/>
                      </a:cubicBezTo>
                      <a:cubicBezTo>
                        <a:pt x="3" y="5"/>
                        <a:pt x="3" y="6"/>
                        <a:pt x="3" y="6"/>
                      </a:cubicBezTo>
                      <a:cubicBezTo>
                        <a:pt x="3" y="7"/>
                        <a:pt x="3" y="8"/>
                        <a:pt x="4" y="8"/>
                      </a:cubicBezTo>
                      <a:cubicBezTo>
                        <a:pt x="4" y="9"/>
                        <a:pt x="5" y="9"/>
                        <a:pt x="5" y="9"/>
                      </a:cubicBezTo>
                      <a:cubicBezTo>
                        <a:pt x="5" y="9"/>
                        <a:pt x="6" y="8"/>
                        <a:pt x="6" y="8"/>
                      </a:cubicBezTo>
                      <a:cubicBezTo>
                        <a:pt x="6" y="8"/>
                        <a:pt x="6" y="8"/>
                        <a:pt x="6" y="7"/>
                      </a:cubicBezTo>
                      <a:cubicBezTo>
                        <a:pt x="6" y="7"/>
                        <a:pt x="6" y="6"/>
                        <a:pt x="6" y="5"/>
                      </a:cubicBezTo>
                      <a:cubicBezTo>
                        <a:pt x="7" y="3"/>
                        <a:pt x="7" y="2"/>
                        <a:pt x="7" y="2"/>
                      </a:cubicBezTo>
                      <a:cubicBezTo>
                        <a:pt x="8" y="1"/>
                        <a:pt x="9" y="0"/>
                        <a:pt x="10" y="0"/>
                      </a:cubicBezTo>
                      <a:cubicBezTo>
                        <a:pt x="10" y="0"/>
                        <a:pt x="11" y="0"/>
                        <a:pt x="12" y="0"/>
                      </a:cubicBezTo>
                      <a:cubicBezTo>
                        <a:pt x="12" y="1"/>
                        <a:pt x="13" y="1"/>
                        <a:pt x="13" y="2"/>
                      </a:cubicBezTo>
                      <a:cubicBezTo>
                        <a:pt x="14" y="2"/>
                        <a:pt x="14" y="3"/>
                        <a:pt x="14" y="4"/>
                      </a:cubicBezTo>
                      <a:cubicBezTo>
                        <a:pt x="15" y="6"/>
                        <a:pt x="14" y="7"/>
                        <a:pt x="14" y="8"/>
                      </a:cubicBezTo>
                      <a:cubicBezTo>
                        <a:pt x="13" y="9"/>
                        <a:pt x="12" y="10"/>
                        <a:pt x="11" y="10"/>
                      </a:cubicBezTo>
                      <a:cubicBezTo>
                        <a:pt x="11" y="7"/>
                        <a:pt x="11" y="7"/>
                        <a:pt x="11" y="7"/>
                      </a:cubicBezTo>
                      <a:cubicBezTo>
                        <a:pt x="11" y="7"/>
                        <a:pt x="12" y="7"/>
                        <a:pt x="12" y="6"/>
                      </a:cubicBezTo>
                      <a:cubicBezTo>
                        <a:pt x="12" y="6"/>
                        <a:pt x="12" y="5"/>
                        <a:pt x="12" y="5"/>
                      </a:cubicBezTo>
                      <a:cubicBezTo>
                        <a:pt x="12" y="4"/>
                        <a:pt x="12" y="3"/>
                        <a:pt x="11" y="3"/>
                      </a:cubicBezTo>
                      <a:cubicBezTo>
                        <a:pt x="11" y="3"/>
                        <a:pt x="11" y="2"/>
                        <a:pt x="10" y="3"/>
                      </a:cubicBezTo>
                      <a:cubicBezTo>
                        <a:pt x="10" y="3"/>
                        <a:pt x="10" y="3"/>
                        <a:pt x="10" y="3"/>
                      </a:cubicBezTo>
                      <a:cubicBezTo>
                        <a:pt x="9" y="3"/>
                        <a:pt x="9" y="4"/>
                        <a:pt x="9" y="6"/>
                      </a:cubicBezTo>
                      <a:cubicBezTo>
                        <a:pt x="9" y="7"/>
                        <a:pt x="9" y="8"/>
                        <a:pt x="9" y="9"/>
                      </a:cubicBezTo>
                      <a:cubicBezTo>
                        <a:pt x="8" y="9"/>
                        <a:pt x="8" y="10"/>
                        <a:pt x="8" y="10"/>
                      </a:cubicBezTo>
                      <a:cubicBezTo>
                        <a:pt x="7" y="11"/>
                        <a:pt x="6" y="11"/>
                        <a:pt x="6" y="11"/>
                      </a:cubicBezTo>
                      <a:cubicBezTo>
                        <a:pt x="5" y="12"/>
                        <a:pt x="4" y="11"/>
                        <a:pt x="3" y="11"/>
                      </a:cubicBezTo>
                      <a:cubicBezTo>
                        <a:pt x="3" y="11"/>
                        <a:pt x="2" y="10"/>
                        <a:pt x="1" y="10"/>
                      </a:cubicBezTo>
                      <a:cubicBezTo>
                        <a:pt x="1" y="9"/>
                        <a:pt x="1" y="8"/>
                        <a:pt x="0" y="7"/>
                      </a:cubicBezTo>
                      <a:cubicBezTo>
                        <a:pt x="0" y="5"/>
                        <a:pt x="0" y="4"/>
                        <a:pt x="1" y="3"/>
                      </a:cubicBezTo>
                      <a:cubicBezTo>
                        <a:pt x="2" y="2"/>
                        <a:pt x="3" y="1"/>
                        <a:pt x="4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28" name="i$ḻiḓè"/>
                <p:cNvSpPr/>
                <p:nvPr/>
              </p:nvSpPr>
              <p:spPr bwMode="auto">
                <a:xfrm>
                  <a:off x="4916488" y="3205163"/>
                  <a:ext cx="474663" cy="477838"/>
                </a:xfrm>
                <a:custGeom>
                  <a:avLst/>
                  <a:gdLst>
                    <a:gd name="T0" fmla="*/ 72 w 144"/>
                    <a:gd name="T1" fmla="*/ 143 h 143"/>
                    <a:gd name="T2" fmla="*/ 0 w 144"/>
                    <a:gd name="T3" fmla="*/ 72 h 143"/>
                    <a:gd name="T4" fmla="*/ 72 w 144"/>
                    <a:gd name="T5" fmla="*/ 0 h 143"/>
                    <a:gd name="T6" fmla="*/ 144 w 144"/>
                    <a:gd name="T7" fmla="*/ 72 h 143"/>
                    <a:gd name="T8" fmla="*/ 72 w 144"/>
                    <a:gd name="T9" fmla="*/ 143 h 143"/>
                    <a:gd name="T10" fmla="*/ 3 w 144"/>
                    <a:gd name="T11" fmla="*/ 72 h 143"/>
                    <a:gd name="T12" fmla="*/ 10 w 144"/>
                    <a:gd name="T13" fmla="*/ 102 h 143"/>
                    <a:gd name="T14" fmla="*/ 133 w 144"/>
                    <a:gd name="T15" fmla="*/ 102 h 143"/>
                    <a:gd name="T16" fmla="*/ 141 w 144"/>
                    <a:gd name="T17" fmla="*/ 72 h 143"/>
                    <a:gd name="T18" fmla="*/ 72 w 144"/>
                    <a:gd name="T19" fmla="*/ 3 h 143"/>
                    <a:gd name="T20" fmla="*/ 3 w 144"/>
                    <a:gd name="T21" fmla="*/ 72 h 143"/>
                    <a:gd name="T22" fmla="*/ 132 w 144"/>
                    <a:gd name="T23" fmla="*/ 106 h 143"/>
                    <a:gd name="T24" fmla="*/ 12 w 144"/>
                    <a:gd name="T25" fmla="*/ 106 h 143"/>
                    <a:gd name="T26" fmla="*/ 72 w 144"/>
                    <a:gd name="T27" fmla="*/ 140 h 143"/>
                    <a:gd name="T28" fmla="*/ 132 w 144"/>
                    <a:gd name="T29" fmla="*/ 106 h 1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44" h="143">
                      <a:moveTo>
                        <a:pt x="72" y="143"/>
                      </a:moveTo>
                      <a:cubicBezTo>
                        <a:pt x="32" y="143"/>
                        <a:pt x="0" y="111"/>
                        <a:pt x="0" y="72"/>
                      </a:cubicBezTo>
                      <a:cubicBezTo>
                        <a:pt x="0" y="32"/>
                        <a:pt x="32" y="0"/>
                        <a:pt x="72" y="0"/>
                      </a:cubicBezTo>
                      <a:cubicBezTo>
                        <a:pt x="111" y="0"/>
                        <a:pt x="144" y="32"/>
                        <a:pt x="144" y="72"/>
                      </a:cubicBezTo>
                      <a:cubicBezTo>
                        <a:pt x="144" y="111"/>
                        <a:pt x="111" y="143"/>
                        <a:pt x="72" y="143"/>
                      </a:cubicBezTo>
                      <a:close/>
                      <a:moveTo>
                        <a:pt x="3" y="72"/>
                      </a:moveTo>
                      <a:cubicBezTo>
                        <a:pt x="3" y="83"/>
                        <a:pt x="6" y="93"/>
                        <a:pt x="10" y="102"/>
                      </a:cubicBezTo>
                      <a:cubicBezTo>
                        <a:pt x="133" y="102"/>
                        <a:pt x="133" y="102"/>
                        <a:pt x="133" y="102"/>
                      </a:cubicBezTo>
                      <a:cubicBezTo>
                        <a:pt x="138" y="93"/>
                        <a:pt x="141" y="83"/>
                        <a:pt x="141" y="72"/>
                      </a:cubicBezTo>
                      <a:cubicBezTo>
                        <a:pt x="141" y="34"/>
                        <a:pt x="110" y="3"/>
                        <a:pt x="72" y="3"/>
                      </a:cubicBezTo>
                      <a:cubicBezTo>
                        <a:pt x="34" y="3"/>
                        <a:pt x="3" y="34"/>
                        <a:pt x="3" y="72"/>
                      </a:cubicBezTo>
                      <a:close/>
                      <a:moveTo>
                        <a:pt x="132" y="106"/>
                      </a:moveTo>
                      <a:cubicBezTo>
                        <a:pt x="12" y="106"/>
                        <a:pt x="12" y="106"/>
                        <a:pt x="12" y="106"/>
                      </a:cubicBezTo>
                      <a:cubicBezTo>
                        <a:pt x="24" y="126"/>
                        <a:pt x="46" y="140"/>
                        <a:pt x="72" y="140"/>
                      </a:cubicBezTo>
                      <a:cubicBezTo>
                        <a:pt x="97" y="140"/>
                        <a:pt x="120" y="126"/>
                        <a:pt x="132" y="10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29" name="ïṡ1iḑè"/>
                <p:cNvSpPr/>
                <p:nvPr/>
              </p:nvSpPr>
              <p:spPr bwMode="auto">
                <a:xfrm>
                  <a:off x="4948238" y="3235326"/>
                  <a:ext cx="411163" cy="306388"/>
                </a:xfrm>
                <a:custGeom>
                  <a:avLst/>
                  <a:gdLst>
                    <a:gd name="T0" fmla="*/ 114 w 124"/>
                    <a:gd name="T1" fmla="*/ 68 h 92"/>
                    <a:gd name="T2" fmla="*/ 103 w 124"/>
                    <a:gd name="T3" fmla="*/ 62 h 92"/>
                    <a:gd name="T4" fmla="*/ 95 w 124"/>
                    <a:gd name="T5" fmla="*/ 68 h 92"/>
                    <a:gd name="T6" fmla="*/ 83 w 124"/>
                    <a:gd name="T7" fmla="*/ 62 h 92"/>
                    <a:gd name="T8" fmla="*/ 70 w 124"/>
                    <a:gd name="T9" fmla="*/ 81 h 92"/>
                    <a:gd name="T10" fmla="*/ 104 w 124"/>
                    <a:gd name="T11" fmla="*/ 76 h 92"/>
                    <a:gd name="T12" fmla="*/ 124 w 124"/>
                    <a:gd name="T13" fmla="*/ 83 h 92"/>
                    <a:gd name="T14" fmla="*/ 81 w 124"/>
                    <a:gd name="T15" fmla="*/ 84 h 92"/>
                    <a:gd name="T16" fmla="*/ 43 w 124"/>
                    <a:gd name="T17" fmla="*/ 84 h 92"/>
                    <a:gd name="T18" fmla="*/ 0 w 124"/>
                    <a:gd name="T19" fmla="*/ 83 h 92"/>
                    <a:gd name="T20" fmla="*/ 19 w 124"/>
                    <a:gd name="T21" fmla="*/ 76 h 92"/>
                    <a:gd name="T22" fmla="*/ 54 w 124"/>
                    <a:gd name="T23" fmla="*/ 81 h 92"/>
                    <a:gd name="T24" fmla="*/ 53 w 124"/>
                    <a:gd name="T25" fmla="*/ 62 h 92"/>
                    <a:gd name="T26" fmla="*/ 44 w 124"/>
                    <a:gd name="T27" fmla="*/ 55 h 92"/>
                    <a:gd name="T28" fmla="*/ 30 w 124"/>
                    <a:gd name="T29" fmla="*/ 66 h 92"/>
                    <a:gd name="T30" fmla="*/ 24 w 124"/>
                    <a:gd name="T31" fmla="*/ 55 h 92"/>
                    <a:gd name="T32" fmla="*/ 10 w 124"/>
                    <a:gd name="T33" fmla="*/ 66 h 92"/>
                    <a:gd name="T34" fmla="*/ 4 w 124"/>
                    <a:gd name="T35" fmla="*/ 56 h 92"/>
                    <a:gd name="T36" fmla="*/ 20 w 124"/>
                    <a:gd name="T37" fmla="*/ 47 h 92"/>
                    <a:gd name="T38" fmla="*/ 45 w 124"/>
                    <a:gd name="T39" fmla="*/ 35 h 92"/>
                    <a:gd name="T40" fmla="*/ 79 w 124"/>
                    <a:gd name="T41" fmla="*/ 35 h 92"/>
                    <a:gd name="T42" fmla="*/ 107 w 124"/>
                    <a:gd name="T43" fmla="*/ 53 h 92"/>
                    <a:gd name="T44" fmla="*/ 120 w 124"/>
                    <a:gd name="T45" fmla="*/ 62 h 92"/>
                    <a:gd name="T46" fmla="*/ 47 w 124"/>
                    <a:gd name="T47" fmla="*/ 47 h 92"/>
                    <a:gd name="T48" fmla="*/ 60 w 124"/>
                    <a:gd name="T49" fmla="*/ 37 h 92"/>
                    <a:gd name="T50" fmla="*/ 65 w 124"/>
                    <a:gd name="T51" fmla="*/ 48 h 92"/>
                    <a:gd name="T52" fmla="*/ 66 w 124"/>
                    <a:gd name="T53" fmla="*/ 55 h 92"/>
                    <a:gd name="T54" fmla="*/ 62 w 124"/>
                    <a:gd name="T55" fmla="*/ 17 h 92"/>
                    <a:gd name="T56" fmla="*/ 90 w 124"/>
                    <a:gd name="T57" fmla="*/ 35 h 92"/>
                    <a:gd name="T58" fmla="*/ 88 w 124"/>
                    <a:gd name="T59" fmla="*/ 54 h 92"/>
                    <a:gd name="T60" fmla="*/ 90 w 124"/>
                    <a:gd name="T61" fmla="*/ 35 h 92"/>
                    <a:gd name="T62" fmla="*/ 29 w 124"/>
                    <a:gd name="T63" fmla="*/ 47 h 92"/>
                    <a:gd name="T64" fmla="*/ 41 w 124"/>
                    <a:gd name="T65" fmla="*/ 42 h 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124" h="92">
                      <a:moveTo>
                        <a:pt x="112" y="62"/>
                      </a:moveTo>
                      <a:cubicBezTo>
                        <a:pt x="114" y="68"/>
                        <a:pt x="114" y="68"/>
                        <a:pt x="114" y="68"/>
                      </a:cubicBezTo>
                      <a:cubicBezTo>
                        <a:pt x="105" y="68"/>
                        <a:pt x="105" y="68"/>
                        <a:pt x="105" y="68"/>
                      </a:cubicBezTo>
                      <a:cubicBezTo>
                        <a:pt x="103" y="62"/>
                        <a:pt x="103" y="62"/>
                        <a:pt x="103" y="62"/>
                      </a:cubicBezTo>
                      <a:cubicBezTo>
                        <a:pt x="92" y="62"/>
                        <a:pt x="92" y="62"/>
                        <a:pt x="92" y="62"/>
                      </a:cubicBezTo>
                      <a:cubicBezTo>
                        <a:pt x="95" y="68"/>
                        <a:pt x="95" y="68"/>
                        <a:pt x="95" y="68"/>
                      </a:cubicBezTo>
                      <a:cubicBezTo>
                        <a:pt x="86" y="68"/>
                        <a:pt x="86" y="68"/>
                        <a:pt x="86" y="68"/>
                      </a:cubicBezTo>
                      <a:cubicBezTo>
                        <a:pt x="83" y="62"/>
                        <a:pt x="83" y="62"/>
                        <a:pt x="83" y="62"/>
                      </a:cubicBezTo>
                      <a:cubicBezTo>
                        <a:pt x="67" y="62"/>
                        <a:pt x="67" y="62"/>
                        <a:pt x="67" y="62"/>
                      </a:cubicBezTo>
                      <a:cubicBezTo>
                        <a:pt x="70" y="81"/>
                        <a:pt x="70" y="81"/>
                        <a:pt x="70" y="81"/>
                      </a:cubicBezTo>
                      <a:cubicBezTo>
                        <a:pt x="70" y="81"/>
                        <a:pt x="73" y="83"/>
                        <a:pt x="81" y="77"/>
                      </a:cubicBezTo>
                      <a:cubicBezTo>
                        <a:pt x="81" y="77"/>
                        <a:pt x="92" y="88"/>
                        <a:pt x="104" y="76"/>
                      </a:cubicBezTo>
                      <a:cubicBezTo>
                        <a:pt x="104" y="76"/>
                        <a:pt x="112" y="85"/>
                        <a:pt x="122" y="77"/>
                      </a:cubicBezTo>
                      <a:cubicBezTo>
                        <a:pt x="124" y="83"/>
                        <a:pt x="124" y="83"/>
                        <a:pt x="124" y="83"/>
                      </a:cubicBezTo>
                      <a:cubicBezTo>
                        <a:pt x="124" y="83"/>
                        <a:pt x="115" y="90"/>
                        <a:pt x="104" y="84"/>
                      </a:cubicBezTo>
                      <a:cubicBezTo>
                        <a:pt x="104" y="84"/>
                        <a:pt x="92" y="92"/>
                        <a:pt x="81" y="84"/>
                      </a:cubicBezTo>
                      <a:cubicBezTo>
                        <a:pt x="81" y="84"/>
                        <a:pt x="70" y="92"/>
                        <a:pt x="62" y="84"/>
                      </a:cubicBezTo>
                      <a:cubicBezTo>
                        <a:pt x="62" y="84"/>
                        <a:pt x="56" y="92"/>
                        <a:pt x="43" y="84"/>
                      </a:cubicBezTo>
                      <a:cubicBezTo>
                        <a:pt x="43" y="84"/>
                        <a:pt x="33" y="92"/>
                        <a:pt x="19" y="83"/>
                      </a:cubicBezTo>
                      <a:cubicBezTo>
                        <a:pt x="19" y="83"/>
                        <a:pt x="10" y="90"/>
                        <a:pt x="0" y="83"/>
                      </a:cubicBezTo>
                      <a:cubicBezTo>
                        <a:pt x="2" y="78"/>
                        <a:pt x="2" y="78"/>
                        <a:pt x="2" y="78"/>
                      </a:cubicBezTo>
                      <a:cubicBezTo>
                        <a:pt x="2" y="78"/>
                        <a:pt x="11" y="85"/>
                        <a:pt x="19" y="76"/>
                      </a:cubicBezTo>
                      <a:cubicBezTo>
                        <a:pt x="19" y="76"/>
                        <a:pt x="30" y="88"/>
                        <a:pt x="43" y="77"/>
                      </a:cubicBezTo>
                      <a:cubicBezTo>
                        <a:pt x="43" y="77"/>
                        <a:pt x="50" y="82"/>
                        <a:pt x="54" y="81"/>
                      </a:cubicBezTo>
                      <a:cubicBezTo>
                        <a:pt x="57" y="62"/>
                        <a:pt x="57" y="62"/>
                        <a:pt x="57" y="62"/>
                      </a:cubicBezTo>
                      <a:cubicBezTo>
                        <a:pt x="53" y="62"/>
                        <a:pt x="53" y="62"/>
                        <a:pt x="53" y="62"/>
                      </a:cubicBezTo>
                      <a:cubicBezTo>
                        <a:pt x="58" y="55"/>
                        <a:pt x="58" y="55"/>
                        <a:pt x="58" y="55"/>
                      </a:cubicBezTo>
                      <a:cubicBezTo>
                        <a:pt x="44" y="55"/>
                        <a:pt x="44" y="55"/>
                        <a:pt x="44" y="55"/>
                      </a:cubicBezTo>
                      <a:cubicBezTo>
                        <a:pt x="39" y="66"/>
                        <a:pt x="39" y="66"/>
                        <a:pt x="39" y="66"/>
                      </a:cubicBezTo>
                      <a:cubicBezTo>
                        <a:pt x="30" y="66"/>
                        <a:pt x="30" y="66"/>
                        <a:pt x="30" y="66"/>
                      </a:cubicBezTo>
                      <a:cubicBezTo>
                        <a:pt x="35" y="55"/>
                        <a:pt x="35" y="55"/>
                        <a:pt x="35" y="55"/>
                      </a:cubicBezTo>
                      <a:cubicBezTo>
                        <a:pt x="24" y="55"/>
                        <a:pt x="24" y="55"/>
                        <a:pt x="24" y="55"/>
                      </a:cubicBezTo>
                      <a:cubicBezTo>
                        <a:pt x="19" y="66"/>
                        <a:pt x="19" y="66"/>
                        <a:pt x="19" y="66"/>
                      </a:cubicBezTo>
                      <a:cubicBezTo>
                        <a:pt x="10" y="66"/>
                        <a:pt x="10" y="66"/>
                        <a:pt x="10" y="66"/>
                      </a:cubicBezTo>
                      <a:cubicBezTo>
                        <a:pt x="15" y="55"/>
                        <a:pt x="15" y="55"/>
                        <a:pt x="15" y="55"/>
                      </a:cubicBezTo>
                      <a:cubicBezTo>
                        <a:pt x="4" y="56"/>
                        <a:pt x="4" y="56"/>
                        <a:pt x="4" y="56"/>
                      </a:cubicBezTo>
                      <a:cubicBezTo>
                        <a:pt x="4" y="46"/>
                        <a:pt x="4" y="46"/>
                        <a:pt x="4" y="46"/>
                      </a:cubicBezTo>
                      <a:cubicBezTo>
                        <a:pt x="20" y="47"/>
                        <a:pt x="20" y="47"/>
                        <a:pt x="20" y="47"/>
                      </a:cubicBezTo>
                      <a:cubicBezTo>
                        <a:pt x="32" y="22"/>
                        <a:pt x="32" y="22"/>
                        <a:pt x="32" y="22"/>
                      </a:cubicBezTo>
                      <a:cubicBezTo>
                        <a:pt x="45" y="35"/>
                        <a:pt x="45" y="35"/>
                        <a:pt x="45" y="35"/>
                      </a:cubicBezTo>
                      <a:cubicBezTo>
                        <a:pt x="62" y="0"/>
                        <a:pt x="62" y="0"/>
                        <a:pt x="62" y="0"/>
                      </a:cubicBezTo>
                      <a:cubicBezTo>
                        <a:pt x="79" y="35"/>
                        <a:pt x="79" y="35"/>
                        <a:pt x="79" y="35"/>
                      </a:cubicBezTo>
                      <a:cubicBezTo>
                        <a:pt x="92" y="22"/>
                        <a:pt x="92" y="22"/>
                        <a:pt x="92" y="22"/>
                      </a:cubicBezTo>
                      <a:cubicBezTo>
                        <a:pt x="107" y="53"/>
                        <a:pt x="107" y="53"/>
                        <a:pt x="107" y="53"/>
                      </a:cubicBezTo>
                      <a:cubicBezTo>
                        <a:pt x="120" y="53"/>
                        <a:pt x="120" y="53"/>
                        <a:pt x="120" y="53"/>
                      </a:cubicBezTo>
                      <a:cubicBezTo>
                        <a:pt x="120" y="62"/>
                        <a:pt x="120" y="62"/>
                        <a:pt x="120" y="62"/>
                      </a:cubicBezTo>
                      <a:cubicBezTo>
                        <a:pt x="112" y="62"/>
                        <a:pt x="112" y="62"/>
                        <a:pt x="112" y="62"/>
                      </a:cubicBezTo>
                      <a:close/>
                      <a:moveTo>
                        <a:pt x="47" y="47"/>
                      </a:moveTo>
                      <a:cubicBezTo>
                        <a:pt x="58" y="48"/>
                        <a:pt x="58" y="48"/>
                        <a:pt x="58" y="48"/>
                      </a:cubicBezTo>
                      <a:cubicBezTo>
                        <a:pt x="60" y="37"/>
                        <a:pt x="60" y="37"/>
                        <a:pt x="60" y="37"/>
                      </a:cubicBezTo>
                      <a:cubicBezTo>
                        <a:pt x="64" y="37"/>
                        <a:pt x="64" y="37"/>
                        <a:pt x="64" y="37"/>
                      </a:cubicBezTo>
                      <a:cubicBezTo>
                        <a:pt x="65" y="48"/>
                        <a:pt x="65" y="48"/>
                        <a:pt x="65" y="48"/>
                      </a:cubicBezTo>
                      <a:cubicBezTo>
                        <a:pt x="71" y="48"/>
                        <a:pt x="71" y="48"/>
                        <a:pt x="71" y="48"/>
                      </a:cubicBezTo>
                      <a:cubicBezTo>
                        <a:pt x="66" y="55"/>
                        <a:pt x="66" y="55"/>
                        <a:pt x="66" y="55"/>
                      </a:cubicBezTo>
                      <a:cubicBezTo>
                        <a:pt x="79" y="54"/>
                        <a:pt x="79" y="54"/>
                        <a:pt x="79" y="54"/>
                      </a:cubicBezTo>
                      <a:cubicBezTo>
                        <a:pt x="62" y="17"/>
                        <a:pt x="62" y="17"/>
                        <a:pt x="62" y="17"/>
                      </a:cubicBezTo>
                      <a:cubicBezTo>
                        <a:pt x="47" y="47"/>
                        <a:pt x="47" y="47"/>
                        <a:pt x="47" y="47"/>
                      </a:cubicBezTo>
                      <a:close/>
                      <a:moveTo>
                        <a:pt x="90" y="35"/>
                      </a:moveTo>
                      <a:cubicBezTo>
                        <a:pt x="83" y="42"/>
                        <a:pt x="83" y="42"/>
                        <a:pt x="83" y="42"/>
                      </a:cubicBezTo>
                      <a:cubicBezTo>
                        <a:pt x="88" y="54"/>
                        <a:pt x="88" y="54"/>
                        <a:pt x="88" y="54"/>
                      </a:cubicBezTo>
                      <a:cubicBezTo>
                        <a:pt x="99" y="54"/>
                        <a:pt x="99" y="54"/>
                        <a:pt x="99" y="54"/>
                      </a:cubicBezTo>
                      <a:cubicBezTo>
                        <a:pt x="90" y="35"/>
                        <a:pt x="90" y="35"/>
                        <a:pt x="90" y="35"/>
                      </a:cubicBezTo>
                      <a:close/>
                      <a:moveTo>
                        <a:pt x="34" y="35"/>
                      </a:moveTo>
                      <a:cubicBezTo>
                        <a:pt x="29" y="47"/>
                        <a:pt x="29" y="47"/>
                        <a:pt x="29" y="47"/>
                      </a:cubicBezTo>
                      <a:cubicBezTo>
                        <a:pt x="39" y="47"/>
                        <a:pt x="39" y="47"/>
                        <a:pt x="39" y="47"/>
                      </a:cubicBezTo>
                      <a:cubicBezTo>
                        <a:pt x="41" y="42"/>
                        <a:pt x="41" y="42"/>
                        <a:pt x="41" y="42"/>
                      </a:cubicBezTo>
                      <a:lnTo>
                        <a:pt x="34" y="3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30" name="îṩḻîḋè"/>
                <p:cNvSpPr/>
                <p:nvPr/>
              </p:nvSpPr>
              <p:spPr bwMode="auto">
                <a:xfrm>
                  <a:off x="5375275" y="3316288"/>
                  <a:ext cx="88900" cy="58738"/>
                </a:xfrm>
                <a:custGeom>
                  <a:avLst/>
                  <a:gdLst>
                    <a:gd name="T0" fmla="*/ 2 w 27"/>
                    <a:gd name="T1" fmla="*/ 7 h 18"/>
                    <a:gd name="T2" fmla="*/ 4 w 27"/>
                    <a:gd name="T3" fmla="*/ 12 h 18"/>
                    <a:gd name="T4" fmla="*/ 6 w 27"/>
                    <a:gd name="T5" fmla="*/ 10 h 18"/>
                    <a:gd name="T6" fmla="*/ 5 w 27"/>
                    <a:gd name="T7" fmla="*/ 8 h 18"/>
                    <a:gd name="T8" fmla="*/ 2 w 27"/>
                    <a:gd name="T9" fmla="*/ 7 h 18"/>
                    <a:gd name="T10" fmla="*/ 4 w 27"/>
                    <a:gd name="T11" fmla="*/ 13 h 18"/>
                    <a:gd name="T12" fmla="*/ 1 w 27"/>
                    <a:gd name="T13" fmla="*/ 10 h 18"/>
                    <a:gd name="T14" fmla="*/ 3 w 27"/>
                    <a:gd name="T15" fmla="*/ 2 h 18"/>
                    <a:gd name="T16" fmla="*/ 9 w 27"/>
                    <a:gd name="T17" fmla="*/ 11 h 18"/>
                    <a:gd name="T18" fmla="*/ 9 w 27"/>
                    <a:gd name="T19" fmla="*/ 8 h 18"/>
                    <a:gd name="T20" fmla="*/ 10 w 27"/>
                    <a:gd name="T21" fmla="*/ 6 h 18"/>
                    <a:gd name="T22" fmla="*/ 12 w 27"/>
                    <a:gd name="T23" fmla="*/ 6 h 18"/>
                    <a:gd name="T24" fmla="*/ 10 w 27"/>
                    <a:gd name="T25" fmla="*/ 5 h 18"/>
                    <a:gd name="T26" fmla="*/ 10 w 27"/>
                    <a:gd name="T27" fmla="*/ 3 h 18"/>
                    <a:gd name="T28" fmla="*/ 12 w 27"/>
                    <a:gd name="T29" fmla="*/ 3 h 18"/>
                    <a:gd name="T30" fmla="*/ 20 w 27"/>
                    <a:gd name="T31" fmla="*/ 7 h 18"/>
                    <a:gd name="T32" fmla="*/ 21 w 27"/>
                    <a:gd name="T33" fmla="*/ 7 h 18"/>
                    <a:gd name="T34" fmla="*/ 21 w 27"/>
                    <a:gd name="T35" fmla="*/ 5 h 18"/>
                    <a:gd name="T36" fmla="*/ 18 w 27"/>
                    <a:gd name="T37" fmla="*/ 3 h 18"/>
                    <a:gd name="T38" fmla="*/ 17 w 27"/>
                    <a:gd name="T39" fmla="*/ 1 h 18"/>
                    <a:gd name="T40" fmla="*/ 19 w 27"/>
                    <a:gd name="T41" fmla="*/ 0 h 18"/>
                    <a:gd name="T42" fmla="*/ 20 w 27"/>
                    <a:gd name="T43" fmla="*/ 1 h 18"/>
                    <a:gd name="T44" fmla="*/ 19 w 27"/>
                    <a:gd name="T45" fmla="*/ 2 h 18"/>
                    <a:gd name="T46" fmla="*/ 22 w 27"/>
                    <a:gd name="T47" fmla="*/ 5 h 18"/>
                    <a:gd name="T48" fmla="*/ 23 w 27"/>
                    <a:gd name="T49" fmla="*/ 5 h 18"/>
                    <a:gd name="T50" fmla="*/ 24 w 27"/>
                    <a:gd name="T51" fmla="*/ 7 h 18"/>
                    <a:gd name="T52" fmla="*/ 26 w 27"/>
                    <a:gd name="T53" fmla="*/ 8 h 18"/>
                    <a:gd name="T54" fmla="*/ 27 w 27"/>
                    <a:gd name="T55" fmla="*/ 9 h 18"/>
                    <a:gd name="T56" fmla="*/ 27 w 27"/>
                    <a:gd name="T57" fmla="*/ 11 h 18"/>
                    <a:gd name="T58" fmla="*/ 21 w 27"/>
                    <a:gd name="T59" fmla="*/ 9 h 18"/>
                    <a:gd name="T60" fmla="*/ 19 w 27"/>
                    <a:gd name="T61" fmla="*/ 8 h 18"/>
                    <a:gd name="T62" fmla="*/ 17 w 27"/>
                    <a:gd name="T63" fmla="*/ 8 h 18"/>
                    <a:gd name="T64" fmla="*/ 14 w 27"/>
                    <a:gd name="T65" fmla="*/ 6 h 18"/>
                    <a:gd name="T66" fmla="*/ 15 w 27"/>
                    <a:gd name="T67" fmla="*/ 9 h 18"/>
                    <a:gd name="T68" fmla="*/ 11 w 27"/>
                    <a:gd name="T69" fmla="*/ 8 h 18"/>
                    <a:gd name="T70" fmla="*/ 9 w 27"/>
                    <a:gd name="T71" fmla="*/ 12 h 18"/>
                    <a:gd name="T72" fmla="*/ 9 w 27"/>
                    <a:gd name="T73" fmla="*/ 15 h 18"/>
                    <a:gd name="T74" fmla="*/ 7 w 27"/>
                    <a:gd name="T75" fmla="*/ 16 h 18"/>
                    <a:gd name="T76" fmla="*/ 7 w 27"/>
                    <a:gd name="T77" fmla="*/ 15 h 18"/>
                    <a:gd name="T78" fmla="*/ 7 w 27"/>
                    <a:gd name="T79" fmla="*/ 13 h 18"/>
                    <a:gd name="T80" fmla="*/ 6 w 27"/>
                    <a:gd name="T81" fmla="*/ 13 h 18"/>
                    <a:gd name="T82" fmla="*/ 4 w 27"/>
                    <a:gd name="T83" fmla="*/ 13 h 18"/>
                    <a:gd name="T84" fmla="*/ 25 w 27"/>
                    <a:gd name="T85" fmla="*/ 9 h 18"/>
                    <a:gd name="T86" fmla="*/ 24 w 27"/>
                    <a:gd name="T87" fmla="*/ 8 h 18"/>
                    <a:gd name="T88" fmla="*/ 23 w 27"/>
                    <a:gd name="T89" fmla="*/ 8 h 18"/>
                    <a:gd name="T90" fmla="*/ 25 w 27"/>
                    <a:gd name="T91" fmla="*/ 9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27" h="18">
                      <a:moveTo>
                        <a:pt x="2" y="7"/>
                      </a:moveTo>
                      <a:cubicBezTo>
                        <a:pt x="2" y="7"/>
                        <a:pt x="1" y="12"/>
                        <a:pt x="4" y="12"/>
                      </a:cubicBezTo>
                      <a:cubicBezTo>
                        <a:pt x="4" y="12"/>
                        <a:pt x="8" y="12"/>
                        <a:pt x="6" y="10"/>
                      </a:cubicBezTo>
                      <a:cubicBezTo>
                        <a:pt x="5" y="8"/>
                        <a:pt x="5" y="8"/>
                        <a:pt x="5" y="8"/>
                      </a:cubicBezTo>
                      <a:cubicBezTo>
                        <a:pt x="5" y="8"/>
                        <a:pt x="2" y="5"/>
                        <a:pt x="2" y="7"/>
                      </a:cubicBezTo>
                      <a:close/>
                      <a:moveTo>
                        <a:pt x="4" y="13"/>
                      </a:moveTo>
                      <a:cubicBezTo>
                        <a:pt x="0" y="13"/>
                        <a:pt x="1" y="10"/>
                        <a:pt x="1" y="10"/>
                      </a:cubicBezTo>
                      <a:cubicBezTo>
                        <a:pt x="2" y="2"/>
                        <a:pt x="3" y="2"/>
                        <a:pt x="3" y="2"/>
                      </a:cubicBezTo>
                      <a:cubicBezTo>
                        <a:pt x="9" y="7"/>
                        <a:pt x="9" y="11"/>
                        <a:pt x="9" y="11"/>
                      </a:cubicBezTo>
                      <a:cubicBezTo>
                        <a:pt x="10" y="10"/>
                        <a:pt x="9" y="8"/>
                        <a:pt x="9" y="8"/>
                      </a:cubicBezTo>
                      <a:cubicBezTo>
                        <a:pt x="8" y="6"/>
                        <a:pt x="10" y="6"/>
                        <a:pt x="10" y="6"/>
                      </a:cubicBezTo>
                      <a:cubicBezTo>
                        <a:pt x="11" y="7"/>
                        <a:pt x="12" y="6"/>
                        <a:pt x="12" y="6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0" y="4"/>
                        <a:pt x="10" y="3"/>
                        <a:pt x="10" y="3"/>
                      </a:cubicBezTo>
                      <a:cubicBezTo>
                        <a:pt x="11" y="2"/>
                        <a:pt x="12" y="3"/>
                        <a:pt x="12" y="3"/>
                      </a:cubicBezTo>
                      <a:cubicBezTo>
                        <a:pt x="12" y="4"/>
                        <a:pt x="20" y="7"/>
                        <a:pt x="20" y="7"/>
                      </a:cubicBezTo>
                      <a:cubicBezTo>
                        <a:pt x="21" y="8"/>
                        <a:pt x="21" y="7"/>
                        <a:pt x="21" y="7"/>
                      </a:cubicBezTo>
                      <a:cubicBezTo>
                        <a:pt x="21" y="7"/>
                        <a:pt x="21" y="5"/>
                        <a:pt x="21" y="5"/>
                      </a:cubicBezTo>
                      <a:cubicBezTo>
                        <a:pt x="21" y="5"/>
                        <a:pt x="18" y="3"/>
                        <a:pt x="18" y="3"/>
                      </a:cubicBezTo>
                      <a:cubicBezTo>
                        <a:pt x="16" y="3"/>
                        <a:pt x="17" y="1"/>
                        <a:pt x="17" y="1"/>
                      </a:cubicBezTo>
                      <a:cubicBezTo>
                        <a:pt x="17" y="1"/>
                        <a:pt x="19" y="0"/>
                        <a:pt x="19" y="0"/>
                      </a:cubicBezTo>
                      <a:cubicBezTo>
                        <a:pt x="21" y="0"/>
                        <a:pt x="20" y="1"/>
                        <a:pt x="20" y="1"/>
                      </a:cubicBezTo>
                      <a:cubicBezTo>
                        <a:pt x="18" y="2"/>
                        <a:pt x="19" y="2"/>
                        <a:pt x="19" y="2"/>
                      </a:cubicBezTo>
                      <a:cubicBezTo>
                        <a:pt x="22" y="5"/>
                        <a:pt x="22" y="5"/>
                        <a:pt x="22" y="5"/>
                      </a:cubicBezTo>
                      <a:cubicBezTo>
                        <a:pt x="23" y="5"/>
                        <a:pt x="23" y="5"/>
                        <a:pt x="23" y="5"/>
                      </a:cubicBezTo>
                      <a:cubicBezTo>
                        <a:pt x="23" y="7"/>
                        <a:pt x="24" y="7"/>
                        <a:pt x="24" y="7"/>
                      </a:cubicBezTo>
                      <a:cubicBezTo>
                        <a:pt x="26" y="8"/>
                        <a:pt x="26" y="8"/>
                        <a:pt x="26" y="8"/>
                      </a:cubicBezTo>
                      <a:cubicBezTo>
                        <a:pt x="27" y="9"/>
                        <a:pt x="27" y="9"/>
                        <a:pt x="27" y="9"/>
                      </a:cubicBezTo>
                      <a:cubicBezTo>
                        <a:pt x="27" y="9"/>
                        <a:pt x="27" y="11"/>
                        <a:pt x="27" y="11"/>
                      </a:cubicBezTo>
                      <a:cubicBezTo>
                        <a:pt x="22" y="11"/>
                        <a:pt x="21" y="9"/>
                        <a:pt x="21" y="9"/>
                      </a:cubicBezTo>
                      <a:cubicBezTo>
                        <a:pt x="19" y="9"/>
                        <a:pt x="19" y="8"/>
                        <a:pt x="19" y="8"/>
                      </a:cubicBezTo>
                      <a:cubicBezTo>
                        <a:pt x="18" y="8"/>
                        <a:pt x="17" y="8"/>
                        <a:pt x="17" y="8"/>
                      </a:cubicBezTo>
                      <a:cubicBezTo>
                        <a:pt x="17" y="7"/>
                        <a:pt x="15" y="6"/>
                        <a:pt x="14" y="6"/>
                      </a:cubicBezTo>
                      <a:cubicBezTo>
                        <a:pt x="16" y="8"/>
                        <a:pt x="15" y="9"/>
                        <a:pt x="15" y="9"/>
                      </a:cubicBezTo>
                      <a:cubicBezTo>
                        <a:pt x="11" y="8"/>
                        <a:pt x="11" y="8"/>
                        <a:pt x="11" y="8"/>
                      </a:cubicBezTo>
                      <a:cubicBezTo>
                        <a:pt x="11" y="12"/>
                        <a:pt x="9" y="12"/>
                        <a:pt x="9" y="12"/>
                      </a:cubicBezTo>
                      <a:cubicBezTo>
                        <a:pt x="9" y="15"/>
                        <a:pt x="9" y="15"/>
                        <a:pt x="9" y="15"/>
                      </a:cubicBezTo>
                      <a:cubicBezTo>
                        <a:pt x="8" y="18"/>
                        <a:pt x="7" y="16"/>
                        <a:pt x="7" y="16"/>
                      </a:cubicBezTo>
                      <a:cubicBezTo>
                        <a:pt x="6" y="15"/>
                        <a:pt x="7" y="15"/>
                        <a:pt x="7" y="15"/>
                      </a:cubicBezTo>
                      <a:cubicBezTo>
                        <a:pt x="7" y="13"/>
                        <a:pt x="7" y="13"/>
                        <a:pt x="7" y="13"/>
                      </a:cubicBezTo>
                      <a:cubicBezTo>
                        <a:pt x="7" y="12"/>
                        <a:pt x="6" y="13"/>
                        <a:pt x="6" y="13"/>
                      </a:cubicBezTo>
                      <a:cubicBezTo>
                        <a:pt x="4" y="13"/>
                        <a:pt x="4" y="13"/>
                        <a:pt x="4" y="13"/>
                      </a:cubicBezTo>
                      <a:close/>
                      <a:moveTo>
                        <a:pt x="25" y="9"/>
                      </a:moveTo>
                      <a:cubicBezTo>
                        <a:pt x="24" y="8"/>
                        <a:pt x="24" y="8"/>
                        <a:pt x="24" y="8"/>
                      </a:cubicBezTo>
                      <a:cubicBezTo>
                        <a:pt x="24" y="8"/>
                        <a:pt x="23" y="8"/>
                        <a:pt x="23" y="8"/>
                      </a:cubicBezTo>
                      <a:cubicBezTo>
                        <a:pt x="22" y="8"/>
                        <a:pt x="25" y="9"/>
                        <a:pt x="25" y="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31" name="îSḻîḍe"/>
                <p:cNvSpPr/>
                <p:nvPr/>
              </p:nvSpPr>
              <p:spPr bwMode="auto">
                <a:xfrm>
                  <a:off x="5249863" y="3201988"/>
                  <a:ext cx="26988" cy="23813"/>
                </a:xfrm>
                <a:custGeom>
                  <a:avLst/>
                  <a:gdLst>
                    <a:gd name="T0" fmla="*/ 2 w 8"/>
                    <a:gd name="T1" fmla="*/ 6 h 7"/>
                    <a:gd name="T2" fmla="*/ 5 w 8"/>
                    <a:gd name="T3" fmla="*/ 2 h 7"/>
                    <a:gd name="T4" fmla="*/ 6 w 8"/>
                    <a:gd name="T5" fmla="*/ 2 h 7"/>
                    <a:gd name="T6" fmla="*/ 6 w 8"/>
                    <a:gd name="T7" fmla="*/ 6 h 7"/>
                    <a:gd name="T8" fmla="*/ 2 w 8"/>
                    <a:gd name="T9" fmla="*/ 7 h 7"/>
                    <a:gd name="T10" fmla="*/ 2 w 8"/>
                    <a:gd name="T11" fmla="*/ 6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8" h="7">
                      <a:moveTo>
                        <a:pt x="2" y="6"/>
                      </a:moveTo>
                      <a:cubicBezTo>
                        <a:pt x="3" y="6"/>
                        <a:pt x="5" y="2"/>
                        <a:pt x="5" y="2"/>
                      </a:cubicBezTo>
                      <a:cubicBezTo>
                        <a:pt x="5" y="0"/>
                        <a:pt x="6" y="2"/>
                        <a:pt x="6" y="2"/>
                      </a:cubicBezTo>
                      <a:cubicBezTo>
                        <a:pt x="8" y="4"/>
                        <a:pt x="6" y="6"/>
                        <a:pt x="6" y="6"/>
                      </a:cubicBezTo>
                      <a:cubicBezTo>
                        <a:pt x="5" y="6"/>
                        <a:pt x="2" y="7"/>
                        <a:pt x="2" y="7"/>
                      </a:cubicBezTo>
                      <a:cubicBezTo>
                        <a:pt x="0" y="7"/>
                        <a:pt x="2" y="6"/>
                        <a:pt x="2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32" name="iSḷíḍê"/>
                <p:cNvSpPr/>
                <p:nvPr/>
              </p:nvSpPr>
              <p:spPr bwMode="auto">
                <a:xfrm>
                  <a:off x="5207000" y="3162301"/>
                  <a:ext cx="85725" cy="39687"/>
                </a:xfrm>
                <a:custGeom>
                  <a:avLst/>
                  <a:gdLst>
                    <a:gd name="T0" fmla="*/ 16 w 26"/>
                    <a:gd name="T1" fmla="*/ 1 h 12"/>
                    <a:gd name="T2" fmla="*/ 17 w 26"/>
                    <a:gd name="T3" fmla="*/ 2 h 12"/>
                    <a:gd name="T4" fmla="*/ 15 w 26"/>
                    <a:gd name="T5" fmla="*/ 4 h 12"/>
                    <a:gd name="T6" fmla="*/ 20 w 26"/>
                    <a:gd name="T7" fmla="*/ 3 h 12"/>
                    <a:gd name="T8" fmla="*/ 20 w 26"/>
                    <a:gd name="T9" fmla="*/ 3 h 12"/>
                    <a:gd name="T10" fmla="*/ 21 w 26"/>
                    <a:gd name="T11" fmla="*/ 0 h 12"/>
                    <a:gd name="T12" fmla="*/ 22 w 26"/>
                    <a:gd name="T13" fmla="*/ 1 h 12"/>
                    <a:gd name="T14" fmla="*/ 23 w 26"/>
                    <a:gd name="T15" fmla="*/ 4 h 12"/>
                    <a:gd name="T16" fmla="*/ 25 w 26"/>
                    <a:gd name="T17" fmla="*/ 4 h 12"/>
                    <a:gd name="T18" fmla="*/ 26 w 26"/>
                    <a:gd name="T19" fmla="*/ 4 h 12"/>
                    <a:gd name="T20" fmla="*/ 26 w 26"/>
                    <a:gd name="T21" fmla="*/ 6 h 12"/>
                    <a:gd name="T22" fmla="*/ 22 w 26"/>
                    <a:gd name="T23" fmla="*/ 6 h 12"/>
                    <a:gd name="T24" fmla="*/ 11 w 26"/>
                    <a:gd name="T25" fmla="*/ 11 h 12"/>
                    <a:gd name="T26" fmla="*/ 3 w 26"/>
                    <a:gd name="T27" fmla="*/ 12 h 12"/>
                    <a:gd name="T28" fmla="*/ 2 w 26"/>
                    <a:gd name="T29" fmla="*/ 11 h 12"/>
                    <a:gd name="T30" fmla="*/ 12 w 26"/>
                    <a:gd name="T31" fmla="*/ 8 h 12"/>
                    <a:gd name="T32" fmla="*/ 15 w 26"/>
                    <a:gd name="T33" fmla="*/ 7 h 12"/>
                    <a:gd name="T34" fmla="*/ 13 w 26"/>
                    <a:gd name="T35" fmla="*/ 5 h 12"/>
                    <a:gd name="T36" fmla="*/ 16 w 26"/>
                    <a:gd name="T37" fmla="*/ 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6" h="12">
                      <a:moveTo>
                        <a:pt x="16" y="1"/>
                      </a:moveTo>
                      <a:cubicBezTo>
                        <a:pt x="16" y="1"/>
                        <a:pt x="17" y="1"/>
                        <a:pt x="17" y="2"/>
                      </a:cubicBezTo>
                      <a:cubicBezTo>
                        <a:pt x="17" y="2"/>
                        <a:pt x="15" y="2"/>
                        <a:pt x="15" y="4"/>
                      </a:cubicBezTo>
                      <a:cubicBezTo>
                        <a:pt x="20" y="3"/>
                        <a:pt x="20" y="3"/>
                        <a:pt x="20" y="3"/>
                      </a:cubicBezTo>
                      <a:cubicBezTo>
                        <a:pt x="20" y="3"/>
                        <a:pt x="20" y="3"/>
                        <a:pt x="20" y="3"/>
                      </a:cubicBezTo>
                      <a:cubicBezTo>
                        <a:pt x="20" y="3"/>
                        <a:pt x="21" y="1"/>
                        <a:pt x="21" y="0"/>
                      </a:cubicBezTo>
                      <a:cubicBezTo>
                        <a:pt x="21" y="0"/>
                        <a:pt x="22" y="0"/>
                        <a:pt x="22" y="1"/>
                      </a:cubicBezTo>
                      <a:cubicBezTo>
                        <a:pt x="22" y="1"/>
                        <a:pt x="23" y="3"/>
                        <a:pt x="23" y="4"/>
                      </a:cubicBezTo>
                      <a:cubicBezTo>
                        <a:pt x="25" y="4"/>
                        <a:pt x="25" y="4"/>
                        <a:pt x="25" y="4"/>
                      </a:cubicBezTo>
                      <a:cubicBezTo>
                        <a:pt x="25" y="4"/>
                        <a:pt x="26" y="4"/>
                        <a:pt x="26" y="4"/>
                      </a:cubicBezTo>
                      <a:cubicBezTo>
                        <a:pt x="26" y="6"/>
                        <a:pt x="26" y="6"/>
                        <a:pt x="26" y="6"/>
                      </a:cubicBezTo>
                      <a:cubicBezTo>
                        <a:pt x="26" y="6"/>
                        <a:pt x="24" y="6"/>
                        <a:pt x="22" y="6"/>
                      </a:cubicBezTo>
                      <a:cubicBezTo>
                        <a:pt x="22" y="6"/>
                        <a:pt x="21" y="8"/>
                        <a:pt x="11" y="11"/>
                      </a:cubicBezTo>
                      <a:cubicBezTo>
                        <a:pt x="11" y="11"/>
                        <a:pt x="4" y="12"/>
                        <a:pt x="3" y="12"/>
                      </a:cubicBezTo>
                      <a:cubicBezTo>
                        <a:pt x="3" y="12"/>
                        <a:pt x="0" y="11"/>
                        <a:pt x="2" y="11"/>
                      </a:cubicBezTo>
                      <a:cubicBezTo>
                        <a:pt x="2" y="11"/>
                        <a:pt x="8" y="11"/>
                        <a:pt x="12" y="8"/>
                      </a:cubicBezTo>
                      <a:cubicBezTo>
                        <a:pt x="12" y="8"/>
                        <a:pt x="15" y="7"/>
                        <a:pt x="15" y="7"/>
                      </a:cubicBezTo>
                      <a:cubicBezTo>
                        <a:pt x="15" y="7"/>
                        <a:pt x="13" y="6"/>
                        <a:pt x="13" y="5"/>
                      </a:cubicBezTo>
                      <a:cubicBezTo>
                        <a:pt x="13" y="5"/>
                        <a:pt x="14" y="2"/>
                        <a:pt x="16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 dirty="0">
                    <a:cs typeface="+mn-ea"/>
                    <a:sym typeface="+mn-lt"/>
                  </a:endParaRPr>
                </a:p>
              </p:txBody>
            </p:sp>
            <p:sp>
              <p:nvSpPr>
                <p:cNvPr id="133" name="ïṩ1íḓè"/>
                <p:cNvSpPr/>
                <p:nvPr/>
              </p:nvSpPr>
              <p:spPr bwMode="auto">
                <a:xfrm>
                  <a:off x="5041900" y="3201988"/>
                  <a:ext cx="15875" cy="14288"/>
                </a:xfrm>
                <a:custGeom>
                  <a:avLst/>
                  <a:gdLst>
                    <a:gd name="T0" fmla="*/ 5 w 5"/>
                    <a:gd name="T1" fmla="*/ 1 h 4"/>
                    <a:gd name="T2" fmla="*/ 5 w 5"/>
                    <a:gd name="T3" fmla="*/ 2 h 4"/>
                    <a:gd name="T4" fmla="*/ 4 w 5"/>
                    <a:gd name="T5" fmla="*/ 3 h 4"/>
                    <a:gd name="T6" fmla="*/ 2 w 5"/>
                    <a:gd name="T7" fmla="*/ 2 h 4"/>
                    <a:gd name="T8" fmla="*/ 2 w 5"/>
                    <a:gd name="T9" fmla="*/ 1 h 4"/>
                    <a:gd name="T10" fmla="*/ 4 w 5"/>
                    <a:gd name="T11" fmla="*/ 0 h 4"/>
                    <a:gd name="T12" fmla="*/ 5 w 5"/>
                    <a:gd name="T13" fmla="*/ 1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" h="4">
                      <a:moveTo>
                        <a:pt x="5" y="1"/>
                      </a:moveTo>
                      <a:cubicBezTo>
                        <a:pt x="5" y="2"/>
                        <a:pt x="5" y="2"/>
                        <a:pt x="5" y="2"/>
                      </a:cubicBezTo>
                      <a:cubicBezTo>
                        <a:pt x="5" y="4"/>
                        <a:pt x="4" y="3"/>
                        <a:pt x="4" y="3"/>
                      </a:cubicBezTo>
                      <a:cubicBezTo>
                        <a:pt x="3" y="2"/>
                        <a:pt x="2" y="2"/>
                        <a:pt x="2" y="2"/>
                      </a:cubicBezTo>
                      <a:cubicBezTo>
                        <a:pt x="0" y="1"/>
                        <a:pt x="2" y="1"/>
                        <a:pt x="2" y="1"/>
                      </a:cubicBez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5" y="0"/>
                        <a:pt x="5" y="1"/>
                        <a:pt x="5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34" name="iṥḷîḑê"/>
                <p:cNvSpPr/>
                <p:nvPr/>
              </p:nvSpPr>
              <p:spPr bwMode="auto">
                <a:xfrm>
                  <a:off x="5011738" y="3146426"/>
                  <a:ext cx="39688" cy="85725"/>
                </a:xfrm>
                <a:custGeom>
                  <a:avLst/>
                  <a:gdLst>
                    <a:gd name="T0" fmla="*/ 4 w 12"/>
                    <a:gd name="T1" fmla="*/ 19 h 26"/>
                    <a:gd name="T2" fmla="*/ 4 w 12"/>
                    <a:gd name="T3" fmla="*/ 14 h 26"/>
                    <a:gd name="T4" fmla="*/ 1 w 12"/>
                    <a:gd name="T5" fmla="*/ 13 h 26"/>
                    <a:gd name="T6" fmla="*/ 2 w 12"/>
                    <a:gd name="T7" fmla="*/ 12 h 26"/>
                    <a:gd name="T8" fmla="*/ 3 w 12"/>
                    <a:gd name="T9" fmla="*/ 10 h 26"/>
                    <a:gd name="T10" fmla="*/ 3 w 12"/>
                    <a:gd name="T11" fmla="*/ 2 h 26"/>
                    <a:gd name="T12" fmla="*/ 4 w 12"/>
                    <a:gd name="T13" fmla="*/ 1 h 26"/>
                    <a:gd name="T14" fmla="*/ 4 w 12"/>
                    <a:gd name="T15" fmla="*/ 2 h 26"/>
                    <a:gd name="T16" fmla="*/ 5 w 12"/>
                    <a:gd name="T17" fmla="*/ 6 h 26"/>
                    <a:gd name="T18" fmla="*/ 6 w 12"/>
                    <a:gd name="T19" fmla="*/ 3 h 26"/>
                    <a:gd name="T20" fmla="*/ 7 w 12"/>
                    <a:gd name="T21" fmla="*/ 2 h 26"/>
                    <a:gd name="T22" fmla="*/ 8 w 12"/>
                    <a:gd name="T23" fmla="*/ 2 h 26"/>
                    <a:gd name="T24" fmla="*/ 8 w 12"/>
                    <a:gd name="T25" fmla="*/ 6 h 26"/>
                    <a:gd name="T26" fmla="*/ 6 w 12"/>
                    <a:gd name="T27" fmla="*/ 9 h 26"/>
                    <a:gd name="T28" fmla="*/ 6 w 12"/>
                    <a:gd name="T29" fmla="*/ 10 h 26"/>
                    <a:gd name="T30" fmla="*/ 8 w 12"/>
                    <a:gd name="T31" fmla="*/ 11 h 26"/>
                    <a:gd name="T32" fmla="*/ 8 w 12"/>
                    <a:gd name="T33" fmla="*/ 11 h 26"/>
                    <a:gd name="T34" fmla="*/ 8 w 12"/>
                    <a:gd name="T35" fmla="*/ 12 h 26"/>
                    <a:gd name="T36" fmla="*/ 9 w 12"/>
                    <a:gd name="T37" fmla="*/ 13 h 26"/>
                    <a:gd name="T38" fmla="*/ 9 w 12"/>
                    <a:gd name="T39" fmla="*/ 17 h 26"/>
                    <a:gd name="T40" fmla="*/ 11 w 12"/>
                    <a:gd name="T41" fmla="*/ 21 h 26"/>
                    <a:gd name="T42" fmla="*/ 12 w 12"/>
                    <a:gd name="T43" fmla="*/ 24 h 26"/>
                    <a:gd name="T44" fmla="*/ 8 w 12"/>
                    <a:gd name="T45" fmla="*/ 23 h 26"/>
                    <a:gd name="T46" fmla="*/ 8 w 12"/>
                    <a:gd name="T47" fmla="*/ 25 h 26"/>
                    <a:gd name="T48" fmla="*/ 7 w 12"/>
                    <a:gd name="T49" fmla="*/ 26 h 26"/>
                    <a:gd name="T50" fmla="*/ 6 w 12"/>
                    <a:gd name="T51" fmla="*/ 24 h 26"/>
                    <a:gd name="T52" fmla="*/ 6 w 12"/>
                    <a:gd name="T53" fmla="*/ 23 h 26"/>
                    <a:gd name="T54" fmla="*/ 8 w 12"/>
                    <a:gd name="T55" fmla="*/ 21 h 26"/>
                    <a:gd name="T56" fmla="*/ 7 w 12"/>
                    <a:gd name="T57" fmla="*/ 18 h 26"/>
                    <a:gd name="T58" fmla="*/ 7 w 12"/>
                    <a:gd name="T59" fmla="*/ 18 h 26"/>
                    <a:gd name="T60" fmla="*/ 6 w 12"/>
                    <a:gd name="T61" fmla="*/ 20 h 26"/>
                    <a:gd name="T62" fmla="*/ 4 w 12"/>
                    <a:gd name="T63" fmla="*/ 20 h 26"/>
                    <a:gd name="T64" fmla="*/ 4 w 12"/>
                    <a:gd name="T65" fmla="*/ 19 h 26"/>
                    <a:gd name="T66" fmla="*/ 6 w 12"/>
                    <a:gd name="T67" fmla="*/ 16 h 26"/>
                    <a:gd name="T68" fmla="*/ 6 w 12"/>
                    <a:gd name="T69" fmla="*/ 15 h 26"/>
                    <a:gd name="T70" fmla="*/ 5 w 12"/>
                    <a:gd name="T71" fmla="*/ 11 h 26"/>
                    <a:gd name="T72" fmla="*/ 5 w 12"/>
                    <a:gd name="T73" fmla="*/ 14 h 26"/>
                    <a:gd name="T74" fmla="*/ 5 w 12"/>
                    <a:gd name="T75" fmla="*/ 18 h 26"/>
                    <a:gd name="T76" fmla="*/ 6 w 12"/>
                    <a:gd name="T77" fmla="*/ 16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12" h="26">
                      <a:moveTo>
                        <a:pt x="4" y="19"/>
                      </a:moveTo>
                      <a:cubicBezTo>
                        <a:pt x="4" y="14"/>
                        <a:pt x="4" y="14"/>
                        <a:pt x="4" y="14"/>
                      </a:cubicBezTo>
                      <a:cubicBezTo>
                        <a:pt x="1" y="13"/>
                        <a:pt x="1" y="13"/>
                        <a:pt x="1" y="13"/>
                      </a:cubicBezTo>
                      <a:cubicBezTo>
                        <a:pt x="0" y="12"/>
                        <a:pt x="2" y="12"/>
                        <a:pt x="2" y="12"/>
                      </a:cubicBezTo>
                      <a:cubicBezTo>
                        <a:pt x="3" y="10"/>
                        <a:pt x="3" y="10"/>
                        <a:pt x="3" y="10"/>
                      </a:cubicBezTo>
                      <a:cubicBezTo>
                        <a:pt x="3" y="2"/>
                        <a:pt x="3" y="2"/>
                        <a:pt x="3" y="2"/>
                      </a:cubicBezTo>
                      <a:cubicBezTo>
                        <a:pt x="2" y="0"/>
                        <a:pt x="4" y="1"/>
                        <a:pt x="4" y="1"/>
                      </a:cubicBezTo>
                      <a:cubicBezTo>
                        <a:pt x="4" y="2"/>
                        <a:pt x="4" y="2"/>
                        <a:pt x="4" y="2"/>
                      </a:cubicBezTo>
                      <a:cubicBezTo>
                        <a:pt x="5" y="3"/>
                        <a:pt x="5" y="6"/>
                        <a:pt x="5" y="6"/>
                      </a:cubicBezTo>
                      <a:cubicBezTo>
                        <a:pt x="5" y="5"/>
                        <a:pt x="6" y="4"/>
                        <a:pt x="6" y="3"/>
                      </a:cubicBezTo>
                      <a:cubicBezTo>
                        <a:pt x="7" y="3"/>
                        <a:pt x="7" y="2"/>
                        <a:pt x="7" y="2"/>
                      </a:cubicBezTo>
                      <a:cubicBezTo>
                        <a:pt x="8" y="2"/>
                        <a:pt x="8" y="2"/>
                        <a:pt x="8" y="2"/>
                      </a:cubicBezTo>
                      <a:cubicBezTo>
                        <a:pt x="8" y="6"/>
                        <a:pt x="8" y="6"/>
                        <a:pt x="8" y="6"/>
                      </a:cubicBezTo>
                      <a:cubicBezTo>
                        <a:pt x="6" y="9"/>
                        <a:pt x="6" y="9"/>
                        <a:pt x="6" y="9"/>
                      </a:cubicBezTo>
                      <a:cubicBezTo>
                        <a:pt x="5" y="11"/>
                        <a:pt x="6" y="10"/>
                        <a:pt x="6" y="10"/>
                      </a:cubicBezTo>
                      <a:cubicBezTo>
                        <a:pt x="7" y="10"/>
                        <a:pt x="8" y="11"/>
                        <a:pt x="8" y="11"/>
                      </a:cubicBezTo>
                      <a:cubicBezTo>
                        <a:pt x="8" y="11"/>
                        <a:pt x="8" y="11"/>
                        <a:pt x="8" y="11"/>
                      </a:cubicBezTo>
                      <a:cubicBezTo>
                        <a:pt x="8" y="12"/>
                        <a:pt x="8" y="12"/>
                        <a:pt x="8" y="12"/>
                      </a:cubicBezTo>
                      <a:cubicBezTo>
                        <a:pt x="9" y="13"/>
                        <a:pt x="9" y="13"/>
                        <a:pt x="9" y="13"/>
                      </a:cubicBezTo>
                      <a:cubicBezTo>
                        <a:pt x="8" y="16"/>
                        <a:pt x="9" y="17"/>
                        <a:pt x="9" y="17"/>
                      </a:cubicBezTo>
                      <a:cubicBezTo>
                        <a:pt x="11" y="21"/>
                        <a:pt x="11" y="21"/>
                        <a:pt x="11" y="21"/>
                      </a:cubicBezTo>
                      <a:cubicBezTo>
                        <a:pt x="12" y="22"/>
                        <a:pt x="12" y="24"/>
                        <a:pt x="12" y="24"/>
                      </a:cubicBezTo>
                      <a:cubicBezTo>
                        <a:pt x="8" y="23"/>
                        <a:pt x="8" y="23"/>
                        <a:pt x="8" y="23"/>
                      </a:cubicBezTo>
                      <a:cubicBezTo>
                        <a:pt x="8" y="25"/>
                        <a:pt x="8" y="25"/>
                        <a:pt x="8" y="25"/>
                      </a:cubicBezTo>
                      <a:cubicBezTo>
                        <a:pt x="8" y="26"/>
                        <a:pt x="7" y="26"/>
                        <a:pt x="7" y="26"/>
                      </a:cubicBezTo>
                      <a:cubicBezTo>
                        <a:pt x="4" y="26"/>
                        <a:pt x="6" y="24"/>
                        <a:pt x="6" y="24"/>
                      </a:cubicBezTo>
                      <a:cubicBezTo>
                        <a:pt x="6" y="23"/>
                        <a:pt x="6" y="23"/>
                        <a:pt x="6" y="23"/>
                      </a:cubicBezTo>
                      <a:cubicBezTo>
                        <a:pt x="7" y="23"/>
                        <a:pt x="8" y="21"/>
                        <a:pt x="8" y="21"/>
                      </a:cubicBezTo>
                      <a:cubicBezTo>
                        <a:pt x="7" y="18"/>
                        <a:pt x="7" y="18"/>
                        <a:pt x="7" y="18"/>
                      </a:cubicBezTo>
                      <a:cubicBezTo>
                        <a:pt x="7" y="18"/>
                        <a:pt x="7" y="18"/>
                        <a:pt x="7" y="18"/>
                      </a:cubicBezTo>
                      <a:cubicBezTo>
                        <a:pt x="6" y="20"/>
                        <a:pt x="6" y="20"/>
                        <a:pt x="6" y="20"/>
                      </a:cubicBezTo>
                      <a:cubicBezTo>
                        <a:pt x="4" y="20"/>
                        <a:pt x="4" y="20"/>
                        <a:pt x="4" y="20"/>
                      </a:cubicBezTo>
                      <a:cubicBezTo>
                        <a:pt x="4" y="19"/>
                        <a:pt x="4" y="19"/>
                        <a:pt x="4" y="19"/>
                      </a:cubicBezTo>
                      <a:close/>
                      <a:moveTo>
                        <a:pt x="6" y="16"/>
                      </a:moveTo>
                      <a:cubicBezTo>
                        <a:pt x="6" y="16"/>
                        <a:pt x="6" y="16"/>
                        <a:pt x="6" y="15"/>
                      </a:cubicBezTo>
                      <a:cubicBezTo>
                        <a:pt x="6" y="15"/>
                        <a:pt x="6" y="12"/>
                        <a:pt x="5" y="11"/>
                      </a:cubicBezTo>
                      <a:cubicBezTo>
                        <a:pt x="5" y="11"/>
                        <a:pt x="4" y="12"/>
                        <a:pt x="5" y="14"/>
                      </a:cubicBezTo>
                      <a:cubicBezTo>
                        <a:pt x="5" y="18"/>
                        <a:pt x="5" y="18"/>
                        <a:pt x="5" y="18"/>
                      </a:cubicBezTo>
                      <a:lnTo>
                        <a:pt x="6" y="1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35" name="íṥľidé"/>
                <p:cNvSpPr/>
                <p:nvPr/>
              </p:nvSpPr>
              <p:spPr bwMode="auto">
                <a:xfrm>
                  <a:off x="4905375" y="3313113"/>
                  <a:ext cx="17463" cy="25400"/>
                </a:xfrm>
                <a:custGeom>
                  <a:avLst/>
                  <a:gdLst>
                    <a:gd name="T0" fmla="*/ 4 w 5"/>
                    <a:gd name="T1" fmla="*/ 1 h 8"/>
                    <a:gd name="T2" fmla="*/ 4 w 5"/>
                    <a:gd name="T3" fmla="*/ 2 h 8"/>
                    <a:gd name="T4" fmla="*/ 3 w 5"/>
                    <a:gd name="T5" fmla="*/ 6 h 8"/>
                    <a:gd name="T6" fmla="*/ 2 w 5"/>
                    <a:gd name="T7" fmla="*/ 7 h 8"/>
                    <a:gd name="T8" fmla="*/ 1 w 5"/>
                    <a:gd name="T9" fmla="*/ 2 h 8"/>
                    <a:gd name="T10" fmla="*/ 1 w 5"/>
                    <a:gd name="T11" fmla="*/ 0 h 8"/>
                    <a:gd name="T12" fmla="*/ 4 w 5"/>
                    <a:gd name="T13" fmla="*/ 1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" h="8">
                      <a:moveTo>
                        <a:pt x="4" y="1"/>
                      </a:moveTo>
                      <a:cubicBezTo>
                        <a:pt x="5" y="1"/>
                        <a:pt x="4" y="2"/>
                        <a:pt x="4" y="2"/>
                      </a:cubicBezTo>
                      <a:cubicBezTo>
                        <a:pt x="4" y="3"/>
                        <a:pt x="3" y="6"/>
                        <a:pt x="3" y="6"/>
                      </a:cubicBezTo>
                      <a:cubicBezTo>
                        <a:pt x="2" y="8"/>
                        <a:pt x="2" y="7"/>
                        <a:pt x="2" y="7"/>
                      </a:cubicBezTo>
                      <a:cubicBezTo>
                        <a:pt x="2" y="5"/>
                        <a:pt x="1" y="2"/>
                        <a:pt x="1" y="2"/>
                      </a:cubicBezTo>
                      <a:cubicBezTo>
                        <a:pt x="0" y="1"/>
                        <a:pt x="1" y="0"/>
                        <a:pt x="1" y="0"/>
                      </a:cubicBezTo>
                      <a:lnTo>
                        <a:pt x="4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36" name="iṧľïḓé"/>
                <p:cNvSpPr/>
                <p:nvPr/>
              </p:nvSpPr>
              <p:spPr bwMode="auto">
                <a:xfrm>
                  <a:off x="4865688" y="3305176"/>
                  <a:ext cx="26988" cy="26988"/>
                </a:xfrm>
                <a:custGeom>
                  <a:avLst/>
                  <a:gdLst>
                    <a:gd name="T0" fmla="*/ 7 w 8"/>
                    <a:gd name="T1" fmla="*/ 5 h 8"/>
                    <a:gd name="T2" fmla="*/ 8 w 8"/>
                    <a:gd name="T3" fmla="*/ 8 h 8"/>
                    <a:gd name="T4" fmla="*/ 7 w 8"/>
                    <a:gd name="T5" fmla="*/ 8 h 8"/>
                    <a:gd name="T6" fmla="*/ 6 w 8"/>
                    <a:gd name="T7" fmla="*/ 6 h 8"/>
                    <a:gd name="T8" fmla="*/ 3 w 8"/>
                    <a:gd name="T9" fmla="*/ 2 h 8"/>
                    <a:gd name="T10" fmla="*/ 1 w 8"/>
                    <a:gd name="T11" fmla="*/ 0 h 8"/>
                    <a:gd name="T12" fmla="*/ 1 w 8"/>
                    <a:gd name="T13" fmla="*/ 0 h 8"/>
                    <a:gd name="T14" fmla="*/ 4 w 8"/>
                    <a:gd name="T15" fmla="*/ 0 h 8"/>
                    <a:gd name="T16" fmla="*/ 7 w 8"/>
                    <a:gd name="T17" fmla="*/ 5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8" h="8">
                      <a:moveTo>
                        <a:pt x="7" y="5"/>
                      </a:moveTo>
                      <a:cubicBezTo>
                        <a:pt x="8" y="6"/>
                        <a:pt x="8" y="8"/>
                        <a:pt x="8" y="8"/>
                      </a:cubicBezTo>
                      <a:cubicBezTo>
                        <a:pt x="7" y="8"/>
                        <a:pt x="7" y="8"/>
                        <a:pt x="7" y="8"/>
                      </a:cubicBezTo>
                      <a:cubicBezTo>
                        <a:pt x="7" y="7"/>
                        <a:pt x="6" y="6"/>
                        <a:pt x="6" y="6"/>
                      </a:cubicBezTo>
                      <a:cubicBezTo>
                        <a:pt x="3" y="2"/>
                        <a:pt x="3" y="2"/>
                        <a:pt x="3" y="2"/>
                      </a:cubicBezTo>
                      <a:cubicBezTo>
                        <a:pt x="2" y="0"/>
                        <a:pt x="1" y="1"/>
                        <a:pt x="1" y="0"/>
                      </a:cubicBezTo>
                      <a:cubicBezTo>
                        <a:pt x="0" y="0"/>
                        <a:pt x="1" y="0"/>
                        <a:pt x="1" y="0"/>
                      </a:cubicBez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5" y="2"/>
                        <a:pt x="7" y="5"/>
                        <a:pt x="7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37" name="iṥḷïdé"/>
                <p:cNvSpPr/>
                <p:nvPr/>
              </p:nvSpPr>
              <p:spPr bwMode="auto">
                <a:xfrm>
                  <a:off x="4876800" y="3325813"/>
                  <a:ext cx="25400" cy="53975"/>
                </a:xfrm>
                <a:custGeom>
                  <a:avLst/>
                  <a:gdLst>
                    <a:gd name="T0" fmla="*/ 6 w 8"/>
                    <a:gd name="T1" fmla="*/ 1 h 16"/>
                    <a:gd name="T2" fmla="*/ 7 w 8"/>
                    <a:gd name="T3" fmla="*/ 1 h 16"/>
                    <a:gd name="T4" fmla="*/ 8 w 8"/>
                    <a:gd name="T5" fmla="*/ 6 h 16"/>
                    <a:gd name="T6" fmla="*/ 8 w 8"/>
                    <a:gd name="T7" fmla="*/ 10 h 16"/>
                    <a:gd name="T8" fmla="*/ 6 w 8"/>
                    <a:gd name="T9" fmla="*/ 16 h 16"/>
                    <a:gd name="T10" fmla="*/ 3 w 8"/>
                    <a:gd name="T11" fmla="*/ 15 h 16"/>
                    <a:gd name="T12" fmla="*/ 1 w 8"/>
                    <a:gd name="T13" fmla="*/ 9 h 16"/>
                    <a:gd name="T14" fmla="*/ 1 w 8"/>
                    <a:gd name="T15" fmla="*/ 9 h 16"/>
                    <a:gd name="T16" fmla="*/ 5 w 8"/>
                    <a:gd name="T17" fmla="*/ 12 h 16"/>
                    <a:gd name="T18" fmla="*/ 5 w 8"/>
                    <a:gd name="T19" fmla="*/ 12 h 16"/>
                    <a:gd name="T20" fmla="*/ 5 w 8"/>
                    <a:gd name="T21" fmla="*/ 10 h 16"/>
                    <a:gd name="T22" fmla="*/ 6 w 8"/>
                    <a:gd name="T23" fmla="*/ 6 h 16"/>
                    <a:gd name="T24" fmla="*/ 6 w 8"/>
                    <a:gd name="T25" fmla="*/ 1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8" h="16">
                      <a:moveTo>
                        <a:pt x="6" y="1"/>
                      </a:moveTo>
                      <a:cubicBezTo>
                        <a:pt x="7" y="0"/>
                        <a:pt x="7" y="1"/>
                        <a:pt x="7" y="1"/>
                      </a:cubicBezTo>
                      <a:cubicBezTo>
                        <a:pt x="8" y="3"/>
                        <a:pt x="8" y="6"/>
                        <a:pt x="8" y="6"/>
                      </a:cubicBezTo>
                      <a:cubicBezTo>
                        <a:pt x="8" y="7"/>
                        <a:pt x="8" y="10"/>
                        <a:pt x="8" y="10"/>
                      </a:cubicBezTo>
                      <a:cubicBezTo>
                        <a:pt x="8" y="12"/>
                        <a:pt x="6" y="16"/>
                        <a:pt x="6" y="16"/>
                      </a:cubicBezTo>
                      <a:cubicBezTo>
                        <a:pt x="5" y="16"/>
                        <a:pt x="3" y="15"/>
                        <a:pt x="3" y="15"/>
                      </a:cubicBezTo>
                      <a:cubicBezTo>
                        <a:pt x="3" y="14"/>
                        <a:pt x="1" y="9"/>
                        <a:pt x="1" y="9"/>
                      </a:cubicBezTo>
                      <a:cubicBezTo>
                        <a:pt x="0" y="9"/>
                        <a:pt x="1" y="9"/>
                        <a:pt x="1" y="9"/>
                      </a:cubicBezTo>
                      <a:cubicBezTo>
                        <a:pt x="3" y="8"/>
                        <a:pt x="5" y="12"/>
                        <a:pt x="5" y="12"/>
                      </a:cubicBezTo>
                      <a:cubicBezTo>
                        <a:pt x="5" y="12"/>
                        <a:pt x="5" y="12"/>
                        <a:pt x="5" y="12"/>
                      </a:cubicBezTo>
                      <a:cubicBezTo>
                        <a:pt x="5" y="12"/>
                        <a:pt x="5" y="10"/>
                        <a:pt x="5" y="10"/>
                      </a:cubicBezTo>
                      <a:cubicBezTo>
                        <a:pt x="6" y="9"/>
                        <a:pt x="6" y="6"/>
                        <a:pt x="6" y="6"/>
                      </a:cubicBezTo>
                      <a:cubicBezTo>
                        <a:pt x="7" y="5"/>
                        <a:pt x="6" y="1"/>
                        <a:pt x="6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38" name="íṣḻíde"/>
                <p:cNvSpPr/>
                <p:nvPr/>
              </p:nvSpPr>
              <p:spPr bwMode="auto">
                <a:xfrm>
                  <a:off x="5075238" y="3586163"/>
                  <a:ext cx="15875" cy="46038"/>
                </a:xfrm>
                <a:custGeom>
                  <a:avLst/>
                  <a:gdLst>
                    <a:gd name="T0" fmla="*/ 0 w 10"/>
                    <a:gd name="T1" fmla="*/ 6 h 29"/>
                    <a:gd name="T2" fmla="*/ 8 w 10"/>
                    <a:gd name="T3" fmla="*/ 0 h 29"/>
                    <a:gd name="T4" fmla="*/ 10 w 10"/>
                    <a:gd name="T5" fmla="*/ 2 h 29"/>
                    <a:gd name="T6" fmla="*/ 10 w 10"/>
                    <a:gd name="T7" fmla="*/ 29 h 29"/>
                    <a:gd name="T8" fmla="*/ 6 w 10"/>
                    <a:gd name="T9" fmla="*/ 29 h 29"/>
                    <a:gd name="T10" fmla="*/ 6 w 10"/>
                    <a:gd name="T11" fmla="*/ 6 h 29"/>
                    <a:gd name="T12" fmla="*/ 2 w 10"/>
                    <a:gd name="T13" fmla="*/ 8 h 29"/>
                    <a:gd name="T14" fmla="*/ 0 w 10"/>
                    <a:gd name="T15" fmla="*/ 6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0" h="29">
                      <a:moveTo>
                        <a:pt x="0" y="6"/>
                      </a:moveTo>
                      <a:lnTo>
                        <a:pt x="8" y="0"/>
                      </a:lnTo>
                      <a:lnTo>
                        <a:pt x="10" y="2"/>
                      </a:lnTo>
                      <a:lnTo>
                        <a:pt x="10" y="29"/>
                      </a:lnTo>
                      <a:lnTo>
                        <a:pt x="6" y="29"/>
                      </a:lnTo>
                      <a:lnTo>
                        <a:pt x="6" y="6"/>
                      </a:lnTo>
                      <a:lnTo>
                        <a:pt x="2" y="8"/>
                      </a:lnTo>
                      <a:lnTo>
                        <a:pt x="0" y="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39" name="íṡḷîḋé"/>
                <p:cNvSpPr/>
                <p:nvPr/>
              </p:nvSpPr>
              <p:spPr bwMode="auto">
                <a:xfrm>
                  <a:off x="5210175" y="3586163"/>
                  <a:ext cx="15875" cy="46038"/>
                </a:xfrm>
                <a:custGeom>
                  <a:avLst/>
                  <a:gdLst>
                    <a:gd name="T0" fmla="*/ 6 w 10"/>
                    <a:gd name="T1" fmla="*/ 6 h 29"/>
                    <a:gd name="T2" fmla="*/ 2 w 10"/>
                    <a:gd name="T3" fmla="*/ 8 h 29"/>
                    <a:gd name="T4" fmla="*/ 0 w 10"/>
                    <a:gd name="T5" fmla="*/ 6 h 29"/>
                    <a:gd name="T6" fmla="*/ 6 w 10"/>
                    <a:gd name="T7" fmla="*/ 0 h 29"/>
                    <a:gd name="T8" fmla="*/ 10 w 10"/>
                    <a:gd name="T9" fmla="*/ 2 h 29"/>
                    <a:gd name="T10" fmla="*/ 10 w 10"/>
                    <a:gd name="T11" fmla="*/ 29 h 29"/>
                    <a:gd name="T12" fmla="*/ 6 w 10"/>
                    <a:gd name="T13" fmla="*/ 29 h 29"/>
                    <a:gd name="T14" fmla="*/ 6 w 10"/>
                    <a:gd name="T15" fmla="*/ 6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0" h="29">
                      <a:moveTo>
                        <a:pt x="6" y="6"/>
                      </a:moveTo>
                      <a:lnTo>
                        <a:pt x="2" y="8"/>
                      </a:lnTo>
                      <a:lnTo>
                        <a:pt x="0" y="6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0" y="29"/>
                      </a:lnTo>
                      <a:lnTo>
                        <a:pt x="6" y="29"/>
                      </a:lnTo>
                      <a:lnTo>
                        <a:pt x="6" y="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205" name="îşľidê"/>
                <p:cNvSpPr/>
                <p:nvPr/>
              </p:nvSpPr>
              <p:spPr bwMode="auto">
                <a:xfrm>
                  <a:off x="5114925" y="3586163"/>
                  <a:ext cx="25400" cy="46038"/>
                </a:xfrm>
                <a:custGeom>
                  <a:avLst/>
                  <a:gdLst>
                    <a:gd name="T0" fmla="*/ 4 w 8"/>
                    <a:gd name="T1" fmla="*/ 2 h 14"/>
                    <a:gd name="T2" fmla="*/ 3 w 8"/>
                    <a:gd name="T3" fmla="*/ 2 h 14"/>
                    <a:gd name="T4" fmla="*/ 3 w 8"/>
                    <a:gd name="T5" fmla="*/ 3 h 14"/>
                    <a:gd name="T6" fmla="*/ 2 w 8"/>
                    <a:gd name="T7" fmla="*/ 3 h 14"/>
                    <a:gd name="T8" fmla="*/ 2 w 8"/>
                    <a:gd name="T9" fmla="*/ 5 h 14"/>
                    <a:gd name="T10" fmla="*/ 2 w 8"/>
                    <a:gd name="T11" fmla="*/ 6 h 14"/>
                    <a:gd name="T12" fmla="*/ 3 w 8"/>
                    <a:gd name="T13" fmla="*/ 7 h 14"/>
                    <a:gd name="T14" fmla="*/ 4 w 8"/>
                    <a:gd name="T15" fmla="*/ 7 h 14"/>
                    <a:gd name="T16" fmla="*/ 5 w 8"/>
                    <a:gd name="T17" fmla="*/ 7 h 14"/>
                    <a:gd name="T18" fmla="*/ 6 w 8"/>
                    <a:gd name="T19" fmla="*/ 7 h 14"/>
                    <a:gd name="T20" fmla="*/ 7 w 8"/>
                    <a:gd name="T21" fmla="*/ 6 h 14"/>
                    <a:gd name="T22" fmla="*/ 7 w 8"/>
                    <a:gd name="T23" fmla="*/ 4 h 14"/>
                    <a:gd name="T24" fmla="*/ 6 w 8"/>
                    <a:gd name="T25" fmla="*/ 3 h 14"/>
                    <a:gd name="T26" fmla="*/ 6 w 8"/>
                    <a:gd name="T27" fmla="*/ 2 h 14"/>
                    <a:gd name="T28" fmla="*/ 4 w 8"/>
                    <a:gd name="T29" fmla="*/ 2 h 14"/>
                    <a:gd name="T30" fmla="*/ 4 w 8"/>
                    <a:gd name="T31" fmla="*/ 9 h 14"/>
                    <a:gd name="T32" fmla="*/ 2 w 8"/>
                    <a:gd name="T33" fmla="*/ 9 h 14"/>
                    <a:gd name="T34" fmla="*/ 1 w 8"/>
                    <a:gd name="T35" fmla="*/ 8 h 14"/>
                    <a:gd name="T36" fmla="*/ 0 w 8"/>
                    <a:gd name="T37" fmla="*/ 7 h 14"/>
                    <a:gd name="T38" fmla="*/ 0 w 8"/>
                    <a:gd name="T39" fmla="*/ 5 h 14"/>
                    <a:gd name="T40" fmla="*/ 0 w 8"/>
                    <a:gd name="T41" fmla="*/ 3 h 14"/>
                    <a:gd name="T42" fmla="*/ 1 w 8"/>
                    <a:gd name="T43" fmla="*/ 2 h 14"/>
                    <a:gd name="T44" fmla="*/ 1 w 8"/>
                    <a:gd name="T45" fmla="*/ 1 h 14"/>
                    <a:gd name="T46" fmla="*/ 3 w 8"/>
                    <a:gd name="T47" fmla="*/ 0 h 14"/>
                    <a:gd name="T48" fmla="*/ 4 w 8"/>
                    <a:gd name="T49" fmla="*/ 0 h 14"/>
                    <a:gd name="T50" fmla="*/ 6 w 8"/>
                    <a:gd name="T51" fmla="*/ 0 h 14"/>
                    <a:gd name="T52" fmla="*/ 8 w 8"/>
                    <a:gd name="T53" fmla="*/ 2 h 14"/>
                    <a:gd name="T54" fmla="*/ 8 w 8"/>
                    <a:gd name="T55" fmla="*/ 3 h 14"/>
                    <a:gd name="T56" fmla="*/ 8 w 8"/>
                    <a:gd name="T57" fmla="*/ 5 h 14"/>
                    <a:gd name="T58" fmla="*/ 8 w 8"/>
                    <a:gd name="T59" fmla="*/ 9 h 14"/>
                    <a:gd name="T60" fmla="*/ 8 w 8"/>
                    <a:gd name="T61" fmla="*/ 11 h 14"/>
                    <a:gd name="T62" fmla="*/ 8 w 8"/>
                    <a:gd name="T63" fmla="*/ 12 h 14"/>
                    <a:gd name="T64" fmla="*/ 8 w 8"/>
                    <a:gd name="T65" fmla="*/ 13 h 14"/>
                    <a:gd name="T66" fmla="*/ 7 w 8"/>
                    <a:gd name="T67" fmla="*/ 14 h 14"/>
                    <a:gd name="T68" fmla="*/ 6 w 8"/>
                    <a:gd name="T69" fmla="*/ 14 h 14"/>
                    <a:gd name="T70" fmla="*/ 4 w 8"/>
                    <a:gd name="T71" fmla="*/ 14 h 14"/>
                    <a:gd name="T72" fmla="*/ 3 w 8"/>
                    <a:gd name="T73" fmla="*/ 14 h 14"/>
                    <a:gd name="T74" fmla="*/ 2 w 8"/>
                    <a:gd name="T75" fmla="*/ 14 h 14"/>
                    <a:gd name="T76" fmla="*/ 1 w 8"/>
                    <a:gd name="T77" fmla="*/ 13 h 14"/>
                    <a:gd name="T78" fmla="*/ 0 w 8"/>
                    <a:gd name="T79" fmla="*/ 12 h 14"/>
                    <a:gd name="T80" fmla="*/ 0 w 8"/>
                    <a:gd name="T81" fmla="*/ 11 h 14"/>
                    <a:gd name="T82" fmla="*/ 2 w 8"/>
                    <a:gd name="T83" fmla="*/ 11 h 14"/>
                    <a:gd name="T84" fmla="*/ 2 w 8"/>
                    <a:gd name="T85" fmla="*/ 11 h 14"/>
                    <a:gd name="T86" fmla="*/ 3 w 8"/>
                    <a:gd name="T87" fmla="*/ 12 h 14"/>
                    <a:gd name="T88" fmla="*/ 4 w 8"/>
                    <a:gd name="T89" fmla="*/ 12 h 14"/>
                    <a:gd name="T90" fmla="*/ 5 w 8"/>
                    <a:gd name="T91" fmla="*/ 12 h 14"/>
                    <a:gd name="T92" fmla="*/ 6 w 8"/>
                    <a:gd name="T93" fmla="*/ 12 h 14"/>
                    <a:gd name="T94" fmla="*/ 6 w 8"/>
                    <a:gd name="T95" fmla="*/ 11 h 14"/>
                    <a:gd name="T96" fmla="*/ 7 w 8"/>
                    <a:gd name="T97" fmla="*/ 10 h 14"/>
                    <a:gd name="T98" fmla="*/ 7 w 8"/>
                    <a:gd name="T99" fmla="*/ 9 h 14"/>
                    <a:gd name="T100" fmla="*/ 7 w 8"/>
                    <a:gd name="T101" fmla="*/ 8 h 14"/>
                    <a:gd name="T102" fmla="*/ 6 w 8"/>
                    <a:gd name="T103" fmla="*/ 9 h 14"/>
                    <a:gd name="T104" fmla="*/ 5 w 8"/>
                    <a:gd name="T105" fmla="*/ 9 h 14"/>
                    <a:gd name="T106" fmla="*/ 4 w 8"/>
                    <a:gd name="T107" fmla="*/ 9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8" h="14">
                      <a:moveTo>
                        <a:pt x="4" y="2"/>
                      </a:moveTo>
                      <a:cubicBezTo>
                        <a:pt x="4" y="2"/>
                        <a:pt x="4" y="2"/>
                        <a:pt x="3" y="2"/>
                      </a:cubicBezTo>
                      <a:cubicBezTo>
                        <a:pt x="3" y="2"/>
                        <a:pt x="3" y="2"/>
                        <a:pt x="3" y="3"/>
                      </a:cubicBezTo>
                      <a:cubicBezTo>
                        <a:pt x="2" y="3"/>
                        <a:pt x="2" y="3"/>
                        <a:pt x="2" y="3"/>
                      </a:cubicBezTo>
                      <a:cubicBezTo>
                        <a:pt x="2" y="4"/>
                        <a:pt x="2" y="4"/>
                        <a:pt x="2" y="5"/>
                      </a:cubicBezTo>
                      <a:cubicBezTo>
                        <a:pt x="2" y="5"/>
                        <a:pt x="2" y="6"/>
                        <a:pt x="2" y="6"/>
                      </a:cubicBezTo>
                      <a:cubicBezTo>
                        <a:pt x="2" y="6"/>
                        <a:pt x="2" y="6"/>
                        <a:pt x="3" y="7"/>
                      </a:cubicBezTo>
                      <a:cubicBezTo>
                        <a:pt x="3" y="7"/>
                        <a:pt x="3" y="7"/>
                        <a:pt x="4" y="7"/>
                      </a:cubicBezTo>
                      <a:cubicBezTo>
                        <a:pt x="4" y="7"/>
                        <a:pt x="4" y="7"/>
                        <a:pt x="5" y="7"/>
                      </a:cubicBezTo>
                      <a:cubicBezTo>
                        <a:pt x="5" y="7"/>
                        <a:pt x="6" y="7"/>
                        <a:pt x="6" y="7"/>
                      </a:cubicBezTo>
                      <a:cubicBezTo>
                        <a:pt x="6" y="6"/>
                        <a:pt x="6" y="6"/>
                        <a:pt x="7" y="6"/>
                      </a:cubicBezTo>
                      <a:cubicBezTo>
                        <a:pt x="7" y="5"/>
                        <a:pt x="7" y="5"/>
                        <a:pt x="7" y="4"/>
                      </a:cubicBezTo>
                      <a:cubicBezTo>
                        <a:pt x="7" y="4"/>
                        <a:pt x="7" y="3"/>
                        <a:pt x="6" y="3"/>
                      </a:cubicBezTo>
                      <a:cubicBezTo>
                        <a:pt x="6" y="3"/>
                        <a:pt x="6" y="3"/>
                        <a:pt x="6" y="2"/>
                      </a:cubicBezTo>
                      <a:cubicBezTo>
                        <a:pt x="5" y="2"/>
                        <a:pt x="5" y="2"/>
                        <a:pt x="4" y="2"/>
                      </a:cubicBezTo>
                      <a:close/>
                      <a:moveTo>
                        <a:pt x="4" y="9"/>
                      </a:moveTo>
                      <a:cubicBezTo>
                        <a:pt x="4" y="9"/>
                        <a:pt x="3" y="9"/>
                        <a:pt x="2" y="9"/>
                      </a:cubicBezTo>
                      <a:cubicBezTo>
                        <a:pt x="2" y="8"/>
                        <a:pt x="1" y="8"/>
                        <a:pt x="1" y="8"/>
                      </a:cubicBezTo>
                      <a:cubicBezTo>
                        <a:pt x="1" y="7"/>
                        <a:pt x="1" y="7"/>
                        <a:pt x="0" y="7"/>
                      </a:cubicBezTo>
                      <a:cubicBezTo>
                        <a:pt x="0" y="6"/>
                        <a:pt x="0" y="6"/>
                        <a:pt x="0" y="5"/>
                      </a:cubicBezTo>
                      <a:cubicBezTo>
                        <a:pt x="0" y="4"/>
                        <a:pt x="0" y="4"/>
                        <a:pt x="0" y="3"/>
                      </a:cubicBezTo>
                      <a:cubicBezTo>
                        <a:pt x="0" y="3"/>
                        <a:pt x="0" y="3"/>
                        <a:pt x="1" y="2"/>
                      </a:cubicBezTo>
                      <a:cubicBezTo>
                        <a:pt x="1" y="2"/>
                        <a:pt x="1" y="1"/>
                        <a:pt x="1" y="1"/>
                      </a:cubicBezTo>
                      <a:cubicBezTo>
                        <a:pt x="2" y="1"/>
                        <a:pt x="2" y="0"/>
                        <a:pt x="3" y="0"/>
                      </a:cubicBezTo>
                      <a:cubicBezTo>
                        <a:pt x="3" y="0"/>
                        <a:pt x="4" y="0"/>
                        <a:pt x="4" y="0"/>
                      </a:cubicBezTo>
                      <a:cubicBezTo>
                        <a:pt x="5" y="0"/>
                        <a:pt x="6" y="0"/>
                        <a:pt x="6" y="0"/>
                      </a:cubicBezTo>
                      <a:cubicBezTo>
                        <a:pt x="7" y="1"/>
                        <a:pt x="7" y="1"/>
                        <a:pt x="8" y="2"/>
                      </a:cubicBezTo>
                      <a:cubicBezTo>
                        <a:pt x="8" y="2"/>
                        <a:pt x="8" y="3"/>
                        <a:pt x="8" y="3"/>
                      </a:cubicBezTo>
                      <a:cubicBezTo>
                        <a:pt x="8" y="4"/>
                        <a:pt x="8" y="4"/>
                        <a:pt x="8" y="5"/>
                      </a:cubicBezTo>
                      <a:cubicBezTo>
                        <a:pt x="8" y="9"/>
                        <a:pt x="8" y="9"/>
                        <a:pt x="8" y="9"/>
                      </a:cubicBezTo>
                      <a:cubicBezTo>
                        <a:pt x="8" y="10"/>
                        <a:pt x="8" y="10"/>
                        <a:pt x="8" y="11"/>
                      </a:cubicBezTo>
                      <a:cubicBezTo>
                        <a:pt x="8" y="11"/>
                        <a:pt x="8" y="11"/>
                        <a:pt x="8" y="12"/>
                      </a:cubicBezTo>
                      <a:cubicBezTo>
                        <a:pt x="8" y="12"/>
                        <a:pt x="8" y="13"/>
                        <a:pt x="8" y="13"/>
                      </a:cubicBezTo>
                      <a:cubicBezTo>
                        <a:pt x="7" y="13"/>
                        <a:pt x="7" y="13"/>
                        <a:pt x="7" y="14"/>
                      </a:cubicBezTo>
                      <a:cubicBezTo>
                        <a:pt x="7" y="14"/>
                        <a:pt x="6" y="14"/>
                        <a:pt x="6" y="14"/>
                      </a:cubicBezTo>
                      <a:cubicBezTo>
                        <a:pt x="5" y="14"/>
                        <a:pt x="5" y="14"/>
                        <a:pt x="4" y="14"/>
                      </a:cubicBezTo>
                      <a:cubicBezTo>
                        <a:pt x="4" y="14"/>
                        <a:pt x="3" y="14"/>
                        <a:pt x="3" y="14"/>
                      </a:cubicBezTo>
                      <a:cubicBezTo>
                        <a:pt x="2" y="14"/>
                        <a:pt x="2" y="14"/>
                        <a:pt x="2" y="14"/>
                      </a:cubicBezTo>
                      <a:cubicBezTo>
                        <a:pt x="1" y="13"/>
                        <a:pt x="1" y="13"/>
                        <a:pt x="1" y="13"/>
                      </a:cubicBez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0" y="11"/>
                        <a:pt x="0" y="11"/>
                        <a:pt x="0" y="11"/>
                      </a:cubicBezTo>
                      <a:cubicBezTo>
                        <a:pt x="2" y="11"/>
                        <a:pt x="2" y="11"/>
                        <a:pt x="2" y="11"/>
                      </a:cubicBezTo>
                      <a:cubicBezTo>
                        <a:pt x="2" y="11"/>
                        <a:pt x="2" y="11"/>
                        <a:pt x="2" y="11"/>
                      </a:cubicBezTo>
                      <a:cubicBezTo>
                        <a:pt x="2" y="12"/>
                        <a:pt x="2" y="12"/>
                        <a:pt x="3" y="12"/>
                      </a:cubicBezTo>
                      <a:cubicBezTo>
                        <a:pt x="3" y="12"/>
                        <a:pt x="3" y="12"/>
                        <a:pt x="4" y="12"/>
                      </a:cubicBezTo>
                      <a:cubicBezTo>
                        <a:pt x="4" y="12"/>
                        <a:pt x="4" y="12"/>
                        <a:pt x="5" y="12"/>
                      </a:cubicBezTo>
                      <a:cubicBezTo>
                        <a:pt x="5" y="12"/>
                        <a:pt x="5" y="12"/>
                        <a:pt x="6" y="12"/>
                      </a:cubicBezTo>
                      <a:cubicBezTo>
                        <a:pt x="6" y="12"/>
                        <a:pt x="6" y="12"/>
                        <a:pt x="6" y="11"/>
                      </a:cubicBezTo>
                      <a:cubicBezTo>
                        <a:pt x="6" y="11"/>
                        <a:pt x="7" y="11"/>
                        <a:pt x="7" y="10"/>
                      </a:cubicBezTo>
                      <a:cubicBezTo>
                        <a:pt x="7" y="10"/>
                        <a:pt x="7" y="10"/>
                        <a:pt x="7" y="9"/>
                      </a:cubicBezTo>
                      <a:cubicBezTo>
                        <a:pt x="7" y="8"/>
                        <a:pt x="7" y="8"/>
                        <a:pt x="7" y="8"/>
                      </a:cubicBezTo>
                      <a:cubicBezTo>
                        <a:pt x="7" y="9"/>
                        <a:pt x="6" y="9"/>
                        <a:pt x="6" y="9"/>
                      </a:cubicBezTo>
                      <a:cubicBezTo>
                        <a:pt x="6" y="9"/>
                        <a:pt x="6" y="9"/>
                        <a:pt x="5" y="9"/>
                      </a:cubicBezTo>
                      <a:cubicBezTo>
                        <a:pt x="5" y="9"/>
                        <a:pt x="5" y="9"/>
                        <a:pt x="4" y="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206" name="îṧḻiḋé"/>
                <p:cNvSpPr/>
                <p:nvPr/>
              </p:nvSpPr>
              <p:spPr bwMode="auto">
                <a:xfrm>
                  <a:off x="5164138" y="3586163"/>
                  <a:ext cx="30163" cy="46038"/>
                </a:xfrm>
                <a:custGeom>
                  <a:avLst/>
                  <a:gdLst>
                    <a:gd name="T0" fmla="*/ 1 w 9"/>
                    <a:gd name="T1" fmla="*/ 13 h 14"/>
                    <a:gd name="T2" fmla="*/ 0 w 9"/>
                    <a:gd name="T3" fmla="*/ 12 h 14"/>
                    <a:gd name="T4" fmla="*/ 0 w 9"/>
                    <a:gd name="T5" fmla="*/ 10 h 14"/>
                    <a:gd name="T6" fmla="*/ 0 w 9"/>
                    <a:gd name="T7" fmla="*/ 8 h 14"/>
                    <a:gd name="T8" fmla="*/ 0 w 9"/>
                    <a:gd name="T9" fmla="*/ 6 h 14"/>
                    <a:gd name="T10" fmla="*/ 0 w 9"/>
                    <a:gd name="T11" fmla="*/ 4 h 14"/>
                    <a:gd name="T12" fmla="*/ 0 w 9"/>
                    <a:gd name="T13" fmla="*/ 3 h 14"/>
                    <a:gd name="T14" fmla="*/ 1 w 9"/>
                    <a:gd name="T15" fmla="*/ 1 h 14"/>
                    <a:gd name="T16" fmla="*/ 2 w 9"/>
                    <a:gd name="T17" fmla="*/ 0 h 14"/>
                    <a:gd name="T18" fmla="*/ 4 w 9"/>
                    <a:gd name="T19" fmla="*/ 0 h 14"/>
                    <a:gd name="T20" fmla="*/ 6 w 9"/>
                    <a:gd name="T21" fmla="*/ 0 h 14"/>
                    <a:gd name="T22" fmla="*/ 7 w 9"/>
                    <a:gd name="T23" fmla="*/ 1 h 14"/>
                    <a:gd name="T24" fmla="*/ 8 w 9"/>
                    <a:gd name="T25" fmla="*/ 2 h 14"/>
                    <a:gd name="T26" fmla="*/ 9 w 9"/>
                    <a:gd name="T27" fmla="*/ 4 h 14"/>
                    <a:gd name="T28" fmla="*/ 9 w 9"/>
                    <a:gd name="T29" fmla="*/ 6 h 14"/>
                    <a:gd name="T30" fmla="*/ 9 w 9"/>
                    <a:gd name="T31" fmla="*/ 8 h 14"/>
                    <a:gd name="T32" fmla="*/ 9 w 9"/>
                    <a:gd name="T33" fmla="*/ 9 h 14"/>
                    <a:gd name="T34" fmla="*/ 9 w 9"/>
                    <a:gd name="T35" fmla="*/ 11 h 14"/>
                    <a:gd name="T36" fmla="*/ 8 w 9"/>
                    <a:gd name="T37" fmla="*/ 12 h 14"/>
                    <a:gd name="T38" fmla="*/ 7 w 9"/>
                    <a:gd name="T39" fmla="*/ 13 h 14"/>
                    <a:gd name="T40" fmla="*/ 6 w 9"/>
                    <a:gd name="T41" fmla="*/ 14 h 14"/>
                    <a:gd name="T42" fmla="*/ 4 w 9"/>
                    <a:gd name="T43" fmla="*/ 14 h 14"/>
                    <a:gd name="T44" fmla="*/ 3 w 9"/>
                    <a:gd name="T45" fmla="*/ 14 h 14"/>
                    <a:gd name="T46" fmla="*/ 1 w 9"/>
                    <a:gd name="T47" fmla="*/ 13 h 14"/>
                    <a:gd name="T48" fmla="*/ 7 w 9"/>
                    <a:gd name="T49" fmla="*/ 7 h 14"/>
                    <a:gd name="T50" fmla="*/ 7 w 9"/>
                    <a:gd name="T51" fmla="*/ 5 h 14"/>
                    <a:gd name="T52" fmla="*/ 6 w 9"/>
                    <a:gd name="T53" fmla="*/ 3 h 14"/>
                    <a:gd name="T54" fmla="*/ 5 w 9"/>
                    <a:gd name="T55" fmla="*/ 2 h 14"/>
                    <a:gd name="T56" fmla="*/ 4 w 9"/>
                    <a:gd name="T57" fmla="*/ 2 h 14"/>
                    <a:gd name="T58" fmla="*/ 3 w 9"/>
                    <a:gd name="T59" fmla="*/ 2 h 14"/>
                    <a:gd name="T60" fmla="*/ 2 w 9"/>
                    <a:gd name="T61" fmla="*/ 3 h 14"/>
                    <a:gd name="T62" fmla="*/ 2 w 9"/>
                    <a:gd name="T63" fmla="*/ 5 h 14"/>
                    <a:gd name="T64" fmla="*/ 1 w 9"/>
                    <a:gd name="T65" fmla="*/ 6 h 14"/>
                    <a:gd name="T66" fmla="*/ 1 w 9"/>
                    <a:gd name="T67" fmla="*/ 7 h 14"/>
                    <a:gd name="T68" fmla="*/ 2 w 9"/>
                    <a:gd name="T69" fmla="*/ 10 h 14"/>
                    <a:gd name="T70" fmla="*/ 2 w 9"/>
                    <a:gd name="T71" fmla="*/ 11 h 14"/>
                    <a:gd name="T72" fmla="*/ 3 w 9"/>
                    <a:gd name="T73" fmla="*/ 12 h 14"/>
                    <a:gd name="T74" fmla="*/ 4 w 9"/>
                    <a:gd name="T75" fmla="*/ 12 h 14"/>
                    <a:gd name="T76" fmla="*/ 5 w 9"/>
                    <a:gd name="T77" fmla="*/ 12 h 14"/>
                    <a:gd name="T78" fmla="*/ 6 w 9"/>
                    <a:gd name="T79" fmla="*/ 11 h 14"/>
                    <a:gd name="T80" fmla="*/ 7 w 9"/>
                    <a:gd name="T81" fmla="*/ 10 h 14"/>
                    <a:gd name="T82" fmla="*/ 7 w 9"/>
                    <a:gd name="T83" fmla="*/ 8 h 14"/>
                    <a:gd name="T84" fmla="*/ 7 w 9"/>
                    <a:gd name="T85" fmla="*/ 7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9" h="14">
                      <a:moveTo>
                        <a:pt x="1" y="13"/>
                      </a:moveTo>
                      <a:cubicBezTo>
                        <a:pt x="1" y="13"/>
                        <a:pt x="1" y="12"/>
                        <a:pt x="0" y="12"/>
                      </a:cubicBezTo>
                      <a:cubicBezTo>
                        <a:pt x="0" y="11"/>
                        <a:pt x="0" y="11"/>
                        <a:pt x="0" y="10"/>
                      </a:cubicBezTo>
                      <a:cubicBezTo>
                        <a:pt x="0" y="9"/>
                        <a:pt x="0" y="9"/>
                        <a:pt x="0" y="8"/>
                      </a:cubicBezTo>
                      <a:cubicBezTo>
                        <a:pt x="0" y="7"/>
                        <a:pt x="0" y="6"/>
                        <a:pt x="0" y="6"/>
                      </a:cubicBezTo>
                      <a:cubicBezTo>
                        <a:pt x="0" y="6"/>
                        <a:pt x="0" y="5"/>
                        <a:pt x="0" y="4"/>
                      </a:cubicBezTo>
                      <a:cubicBezTo>
                        <a:pt x="0" y="4"/>
                        <a:pt x="0" y="3"/>
                        <a:pt x="0" y="3"/>
                      </a:cubicBezTo>
                      <a:cubicBezTo>
                        <a:pt x="1" y="2"/>
                        <a:pt x="1" y="2"/>
                        <a:pt x="1" y="1"/>
                      </a:cubicBezTo>
                      <a:cubicBezTo>
                        <a:pt x="1" y="1"/>
                        <a:pt x="2" y="1"/>
                        <a:pt x="2" y="0"/>
                      </a:cubicBezTo>
                      <a:cubicBezTo>
                        <a:pt x="3" y="0"/>
                        <a:pt x="4" y="0"/>
                        <a:pt x="4" y="0"/>
                      </a:cubicBezTo>
                      <a:cubicBezTo>
                        <a:pt x="5" y="0"/>
                        <a:pt x="5" y="0"/>
                        <a:pt x="6" y="0"/>
                      </a:cubicBezTo>
                      <a:cubicBezTo>
                        <a:pt x="6" y="0"/>
                        <a:pt x="7" y="1"/>
                        <a:pt x="7" y="1"/>
                      </a:cubicBezTo>
                      <a:cubicBezTo>
                        <a:pt x="7" y="1"/>
                        <a:pt x="8" y="2"/>
                        <a:pt x="8" y="2"/>
                      </a:cubicBezTo>
                      <a:cubicBezTo>
                        <a:pt x="8" y="3"/>
                        <a:pt x="9" y="3"/>
                        <a:pt x="9" y="4"/>
                      </a:cubicBezTo>
                      <a:cubicBezTo>
                        <a:pt x="9" y="5"/>
                        <a:pt x="9" y="5"/>
                        <a:pt x="9" y="6"/>
                      </a:cubicBezTo>
                      <a:cubicBezTo>
                        <a:pt x="9" y="6"/>
                        <a:pt x="9" y="7"/>
                        <a:pt x="9" y="8"/>
                      </a:cubicBezTo>
                      <a:cubicBezTo>
                        <a:pt x="9" y="8"/>
                        <a:pt x="9" y="9"/>
                        <a:pt x="9" y="9"/>
                      </a:cubicBezTo>
                      <a:cubicBezTo>
                        <a:pt x="9" y="10"/>
                        <a:pt x="9" y="10"/>
                        <a:pt x="9" y="11"/>
                      </a:cubicBezTo>
                      <a:cubicBezTo>
                        <a:pt x="8" y="11"/>
                        <a:pt x="8" y="12"/>
                        <a:pt x="8" y="12"/>
                      </a:cubicBezTo>
                      <a:cubicBezTo>
                        <a:pt x="8" y="13"/>
                        <a:pt x="7" y="13"/>
                        <a:pt x="7" y="13"/>
                      </a:cubicBezTo>
                      <a:cubicBezTo>
                        <a:pt x="7" y="14"/>
                        <a:pt x="6" y="14"/>
                        <a:pt x="6" y="14"/>
                      </a:cubicBezTo>
                      <a:cubicBezTo>
                        <a:pt x="5" y="14"/>
                        <a:pt x="5" y="14"/>
                        <a:pt x="4" y="14"/>
                      </a:cubicBezTo>
                      <a:cubicBezTo>
                        <a:pt x="4" y="14"/>
                        <a:pt x="3" y="14"/>
                        <a:pt x="3" y="14"/>
                      </a:cubicBezTo>
                      <a:cubicBezTo>
                        <a:pt x="2" y="14"/>
                        <a:pt x="1" y="13"/>
                        <a:pt x="1" y="13"/>
                      </a:cubicBezTo>
                      <a:close/>
                      <a:moveTo>
                        <a:pt x="7" y="7"/>
                      </a:moveTo>
                      <a:cubicBezTo>
                        <a:pt x="7" y="6"/>
                        <a:pt x="7" y="5"/>
                        <a:pt x="7" y="5"/>
                      </a:cubicBezTo>
                      <a:cubicBezTo>
                        <a:pt x="7" y="4"/>
                        <a:pt x="7" y="4"/>
                        <a:pt x="6" y="3"/>
                      </a:cubicBezTo>
                      <a:cubicBezTo>
                        <a:pt x="6" y="3"/>
                        <a:pt x="6" y="3"/>
                        <a:pt x="5" y="2"/>
                      </a:cubicBezTo>
                      <a:cubicBezTo>
                        <a:pt x="5" y="2"/>
                        <a:pt x="5" y="2"/>
                        <a:pt x="4" y="2"/>
                      </a:cubicBezTo>
                      <a:cubicBezTo>
                        <a:pt x="4" y="2"/>
                        <a:pt x="3" y="2"/>
                        <a:pt x="3" y="2"/>
                      </a:cubicBezTo>
                      <a:cubicBezTo>
                        <a:pt x="3" y="3"/>
                        <a:pt x="2" y="3"/>
                        <a:pt x="2" y="3"/>
                      </a:cubicBezTo>
                      <a:cubicBezTo>
                        <a:pt x="2" y="4"/>
                        <a:pt x="2" y="4"/>
                        <a:pt x="2" y="5"/>
                      </a:cubicBezTo>
                      <a:cubicBezTo>
                        <a:pt x="2" y="5"/>
                        <a:pt x="1" y="6"/>
                        <a:pt x="1" y="6"/>
                      </a:cubicBezTo>
                      <a:cubicBezTo>
                        <a:pt x="1" y="6"/>
                        <a:pt x="1" y="7"/>
                        <a:pt x="1" y="7"/>
                      </a:cubicBezTo>
                      <a:cubicBezTo>
                        <a:pt x="1" y="8"/>
                        <a:pt x="1" y="9"/>
                        <a:pt x="2" y="10"/>
                      </a:cubicBezTo>
                      <a:cubicBezTo>
                        <a:pt x="2" y="10"/>
                        <a:pt x="2" y="11"/>
                        <a:pt x="2" y="11"/>
                      </a:cubicBezTo>
                      <a:cubicBezTo>
                        <a:pt x="2" y="12"/>
                        <a:pt x="3" y="12"/>
                        <a:pt x="3" y="12"/>
                      </a:cubicBezTo>
                      <a:cubicBezTo>
                        <a:pt x="3" y="12"/>
                        <a:pt x="4" y="12"/>
                        <a:pt x="4" y="12"/>
                      </a:cubicBezTo>
                      <a:cubicBezTo>
                        <a:pt x="5" y="12"/>
                        <a:pt x="5" y="12"/>
                        <a:pt x="5" y="12"/>
                      </a:cubicBezTo>
                      <a:cubicBezTo>
                        <a:pt x="6" y="12"/>
                        <a:pt x="6" y="12"/>
                        <a:pt x="6" y="11"/>
                      </a:cubicBezTo>
                      <a:cubicBezTo>
                        <a:pt x="7" y="11"/>
                        <a:pt x="7" y="10"/>
                        <a:pt x="7" y="10"/>
                      </a:cubicBezTo>
                      <a:cubicBezTo>
                        <a:pt x="7" y="9"/>
                        <a:pt x="7" y="8"/>
                        <a:pt x="7" y="8"/>
                      </a:cubicBezTo>
                      <a:cubicBezTo>
                        <a:pt x="7" y="8"/>
                        <a:pt x="7" y="7"/>
                        <a:pt x="7" y="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81" name="işḷïḍè"/>
              <p:cNvGrpSpPr/>
              <p:nvPr/>
            </p:nvGrpSpPr>
            <p:grpSpPr>
              <a:xfrm>
                <a:off x="5156287" y="2481344"/>
                <a:ext cx="4169014" cy="1469307"/>
                <a:chOff x="5722938" y="3046413"/>
                <a:chExt cx="1662113" cy="585788"/>
              </a:xfrm>
              <a:grpFill/>
            </p:grpSpPr>
            <p:sp>
              <p:nvSpPr>
                <p:cNvPr id="101" name="ísḷíḋe"/>
                <p:cNvSpPr/>
                <p:nvPr/>
              </p:nvSpPr>
              <p:spPr bwMode="auto">
                <a:xfrm>
                  <a:off x="7088188" y="3046413"/>
                  <a:ext cx="296863" cy="561975"/>
                </a:xfrm>
                <a:custGeom>
                  <a:avLst/>
                  <a:gdLst>
                    <a:gd name="T0" fmla="*/ 19 w 90"/>
                    <a:gd name="T1" fmla="*/ 151 h 169"/>
                    <a:gd name="T2" fmla="*/ 55 w 90"/>
                    <a:gd name="T3" fmla="*/ 133 h 169"/>
                    <a:gd name="T4" fmla="*/ 43 w 90"/>
                    <a:gd name="T5" fmla="*/ 157 h 169"/>
                    <a:gd name="T6" fmla="*/ 19 w 90"/>
                    <a:gd name="T7" fmla="*/ 151 h 169"/>
                    <a:gd name="T8" fmla="*/ 2 w 90"/>
                    <a:gd name="T9" fmla="*/ 39 h 169"/>
                    <a:gd name="T10" fmla="*/ 3 w 90"/>
                    <a:gd name="T11" fmla="*/ 56 h 169"/>
                    <a:gd name="T12" fmla="*/ 34 w 90"/>
                    <a:gd name="T13" fmla="*/ 32 h 169"/>
                    <a:gd name="T14" fmla="*/ 38 w 90"/>
                    <a:gd name="T15" fmla="*/ 35 h 169"/>
                    <a:gd name="T16" fmla="*/ 47 w 90"/>
                    <a:gd name="T17" fmla="*/ 26 h 169"/>
                    <a:gd name="T18" fmla="*/ 58 w 90"/>
                    <a:gd name="T19" fmla="*/ 16 h 169"/>
                    <a:gd name="T20" fmla="*/ 9 w 90"/>
                    <a:gd name="T21" fmla="*/ 90 h 169"/>
                    <a:gd name="T22" fmla="*/ 9 w 90"/>
                    <a:gd name="T23" fmla="*/ 101 h 169"/>
                    <a:gd name="T24" fmla="*/ 31 w 90"/>
                    <a:gd name="T25" fmla="*/ 89 h 169"/>
                    <a:gd name="T26" fmla="*/ 26 w 90"/>
                    <a:gd name="T27" fmla="*/ 107 h 169"/>
                    <a:gd name="T28" fmla="*/ 30 w 90"/>
                    <a:gd name="T29" fmla="*/ 113 h 169"/>
                    <a:gd name="T30" fmla="*/ 53 w 90"/>
                    <a:gd name="T31" fmla="*/ 118 h 169"/>
                    <a:gd name="T32" fmla="*/ 2 w 90"/>
                    <a:gd name="T33" fmla="*/ 145 h 169"/>
                    <a:gd name="T34" fmla="*/ 48 w 90"/>
                    <a:gd name="T35" fmla="*/ 169 h 169"/>
                    <a:gd name="T36" fmla="*/ 64 w 90"/>
                    <a:gd name="T37" fmla="*/ 130 h 169"/>
                    <a:gd name="T38" fmla="*/ 82 w 90"/>
                    <a:gd name="T39" fmla="*/ 137 h 169"/>
                    <a:gd name="T40" fmla="*/ 90 w 90"/>
                    <a:gd name="T41" fmla="*/ 130 h 169"/>
                    <a:gd name="T42" fmla="*/ 62 w 90"/>
                    <a:gd name="T43" fmla="*/ 119 h 169"/>
                    <a:gd name="T44" fmla="*/ 45 w 90"/>
                    <a:gd name="T45" fmla="*/ 106 h 169"/>
                    <a:gd name="T46" fmla="*/ 47 w 90"/>
                    <a:gd name="T47" fmla="*/ 77 h 169"/>
                    <a:gd name="T48" fmla="*/ 25 w 90"/>
                    <a:gd name="T49" fmla="*/ 82 h 169"/>
                    <a:gd name="T50" fmla="*/ 71 w 90"/>
                    <a:gd name="T51" fmla="*/ 16 h 169"/>
                    <a:gd name="T52" fmla="*/ 59 w 90"/>
                    <a:gd name="T53" fmla="*/ 7 h 169"/>
                    <a:gd name="T54" fmla="*/ 41 w 90"/>
                    <a:gd name="T55" fmla="*/ 21 h 169"/>
                    <a:gd name="T56" fmla="*/ 30 w 90"/>
                    <a:gd name="T57" fmla="*/ 28 h 169"/>
                    <a:gd name="T58" fmla="*/ 17 w 90"/>
                    <a:gd name="T59" fmla="*/ 43 h 169"/>
                    <a:gd name="T60" fmla="*/ 2 w 90"/>
                    <a:gd name="T61" fmla="*/ 39 h 1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90" h="169">
                      <a:moveTo>
                        <a:pt x="19" y="151"/>
                      </a:moveTo>
                      <a:cubicBezTo>
                        <a:pt x="19" y="151"/>
                        <a:pt x="41" y="128"/>
                        <a:pt x="55" y="133"/>
                      </a:cubicBezTo>
                      <a:cubicBezTo>
                        <a:pt x="55" y="133"/>
                        <a:pt x="62" y="158"/>
                        <a:pt x="43" y="157"/>
                      </a:cubicBezTo>
                      <a:cubicBezTo>
                        <a:pt x="23" y="155"/>
                        <a:pt x="19" y="151"/>
                        <a:pt x="19" y="151"/>
                      </a:cubicBezTo>
                      <a:close/>
                      <a:moveTo>
                        <a:pt x="2" y="39"/>
                      </a:moveTo>
                      <a:cubicBezTo>
                        <a:pt x="0" y="46"/>
                        <a:pt x="3" y="56"/>
                        <a:pt x="3" y="56"/>
                      </a:cubicBezTo>
                      <a:cubicBezTo>
                        <a:pt x="6" y="75"/>
                        <a:pt x="34" y="32"/>
                        <a:pt x="34" y="32"/>
                      </a:cubicBezTo>
                      <a:cubicBezTo>
                        <a:pt x="35" y="35"/>
                        <a:pt x="38" y="35"/>
                        <a:pt x="38" y="35"/>
                      </a:cubicBezTo>
                      <a:cubicBezTo>
                        <a:pt x="52" y="37"/>
                        <a:pt x="47" y="26"/>
                        <a:pt x="47" y="26"/>
                      </a:cubicBezTo>
                      <a:cubicBezTo>
                        <a:pt x="49" y="21"/>
                        <a:pt x="58" y="16"/>
                        <a:pt x="58" y="16"/>
                      </a:cubicBezTo>
                      <a:cubicBezTo>
                        <a:pt x="44" y="53"/>
                        <a:pt x="9" y="90"/>
                        <a:pt x="9" y="90"/>
                      </a:cubicBezTo>
                      <a:cubicBezTo>
                        <a:pt x="9" y="101"/>
                        <a:pt x="9" y="101"/>
                        <a:pt x="9" y="101"/>
                      </a:cubicBezTo>
                      <a:cubicBezTo>
                        <a:pt x="12" y="114"/>
                        <a:pt x="31" y="89"/>
                        <a:pt x="31" y="89"/>
                      </a:cubicBezTo>
                      <a:cubicBezTo>
                        <a:pt x="26" y="107"/>
                        <a:pt x="26" y="107"/>
                        <a:pt x="26" y="107"/>
                      </a:cubicBezTo>
                      <a:cubicBezTo>
                        <a:pt x="24" y="115"/>
                        <a:pt x="30" y="113"/>
                        <a:pt x="30" y="113"/>
                      </a:cubicBezTo>
                      <a:cubicBezTo>
                        <a:pt x="53" y="112"/>
                        <a:pt x="53" y="118"/>
                        <a:pt x="53" y="118"/>
                      </a:cubicBezTo>
                      <a:cubicBezTo>
                        <a:pt x="12" y="121"/>
                        <a:pt x="2" y="145"/>
                        <a:pt x="2" y="145"/>
                      </a:cubicBezTo>
                      <a:cubicBezTo>
                        <a:pt x="6" y="156"/>
                        <a:pt x="25" y="161"/>
                        <a:pt x="48" y="169"/>
                      </a:cubicBezTo>
                      <a:cubicBezTo>
                        <a:pt x="71" y="168"/>
                        <a:pt x="64" y="130"/>
                        <a:pt x="64" y="130"/>
                      </a:cubicBezTo>
                      <a:cubicBezTo>
                        <a:pt x="79" y="129"/>
                        <a:pt x="82" y="137"/>
                        <a:pt x="82" y="137"/>
                      </a:cubicBezTo>
                      <a:cubicBezTo>
                        <a:pt x="90" y="130"/>
                        <a:pt x="90" y="130"/>
                        <a:pt x="90" y="130"/>
                      </a:cubicBezTo>
                      <a:cubicBezTo>
                        <a:pt x="79" y="115"/>
                        <a:pt x="62" y="119"/>
                        <a:pt x="62" y="119"/>
                      </a:cubicBezTo>
                      <a:cubicBezTo>
                        <a:pt x="60" y="107"/>
                        <a:pt x="45" y="106"/>
                        <a:pt x="45" y="106"/>
                      </a:cubicBezTo>
                      <a:cubicBezTo>
                        <a:pt x="35" y="105"/>
                        <a:pt x="44" y="92"/>
                        <a:pt x="47" y="77"/>
                      </a:cubicBezTo>
                      <a:cubicBezTo>
                        <a:pt x="47" y="64"/>
                        <a:pt x="25" y="82"/>
                        <a:pt x="25" y="82"/>
                      </a:cubicBezTo>
                      <a:cubicBezTo>
                        <a:pt x="43" y="66"/>
                        <a:pt x="66" y="31"/>
                        <a:pt x="71" y="16"/>
                      </a:cubicBezTo>
                      <a:cubicBezTo>
                        <a:pt x="75" y="0"/>
                        <a:pt x="59" y="7"/>
                        <a:pt x="59" y="7"/>
                      </a:cubicBezTo>
                      <a:cubicBezTo>
                        <a:pt x="59" y="7"/>
                        <a:pt x="42" y="20"/>
                        <a:pt x="41" y="21"/>
                      </a:cubicBezTo>
                      <a:cubicBezTo>
                        <a:pt x="32" y="21"/>
                        <a:pt x="30" y="28"/>
                        <a:pt x="30" y="28"/>
                      </a:cubicBezTo>
                      <a:cubicBezTo>
                        <a:pt x="17" y="43"/>
                        <a:pt x="17" y="43"/>
                        <a:pt x="17" y="43"/>
                      </a:cubicBezTo>
                      <a:cubicBezTo>
                        <a:pt x="7" y="54"/>
                        <a:pt x="2" y="39"/>
                        <a:pt x="2" y="3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02" name="îṡļidê"/>
                <p:cNvSpPr/>
                <p:nvPr/>
              </p:nvSpPr>
              <p:spPr bwMode="auto">
                <a:xfrm>
                  <a:off x="6802438" y="3471863"/>
                  <a:ext cx="63500" cy="96838"/>
                </a:xfrm>
                <a:custGeom>
                  <a:avLst/>
                  <a:gdLst>
                    <a:gd name="T0" fmla="*/ 0 w 19"/>
                    <a:gd name="T1" fmla="*/ 0 h 29"/>
                    <a:gd name="T2" fmla="*/ 1 w 19"/>
                    <a:gd name="T3" fmla="*/ 29 h 29"/>
                    <a:gd name="T4" fmla="*/ 16 w 19"/>
                    <a:gd name="T5" fmla="*/ 13 h 29"/>
                    <a:gd name="T6" fmla="*/ 0 w 19"/>
                    <a:gd name="T7" fmla="*/ 0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9">
                      <a:moveTo>
                        <a:pt x="0" y="0"/>
                      </a:moveTo>
                      <a:cubicBezTo>
                        <a:pt x="0" y="0"/>
                        <a:pt x="9" y="19"/>
                        <a:pt x="1" y="29"/>
                      </a:cubicBezTo>
                      <a:cubicBezTo>
                        <a:pt x="1" y="29"/>
                        <a:pt x="13" y="27"/>
                        <a:pt x="16" y="13"/>
                      </a:cubicBezTo>
                      <a:cubicBezTo>
                        <a:pt x="19" y="0"/>
                        <a:pt x="4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03" name="ïSľiďé"/>
                <p:cNvSpPr/>
                <p:nvPr/>
              </p:nvSpPr>
              <p:spPr bwMode="auto">
                <a:xfrm>
                  <a:off x="6605588" y="3289301"/>
                  <a:ext cx="223838" cy="309563"/>
                </a:xfrm>
                <a:custGeom>
                  <a:avLst/>
                  <a:gdLst>
                    <a:gd name="T0" fmla="*/ 26 w 68"/>
                    <a:gd name="T1" fmla="*/ 21 h 93"/>
                    <a:gd name="T2" fmla="*/ 30 w 68"/>
                    <a:gd name="T3" fmla="*/ 28 h 93"/>
                    <a:gd name="T4" fmla="*/ 42 w 68"/>
                    <a:gd name="T5" fmla="*/ 18 h 93"/>
                    <a:gd name="T6" fmla="*/ 37 w 68"/>
                    <a:gd name="T7" fmla="*/ 9 h 93"/>
                    <a:gd name="T8" fmla="*/ 46 w 68"/>
                    <a:gd name="T9" fmla="*/ 6 h 93"/>
                    <a:gd name="T10" fmla="*/ 53 w 68"/>
                    <a:gd name="T11" fmla="*/ 12 h 93"/>
                    <a:gd name="T12" fmla="*/ 62 w 68"/>
                    <a:gd name="T13" fmla="*/ 5 h 93"/>
                    <a:gd name="T14" fmla="*/ 68 w 68"/>
                    <a:gd name="T15" fmla="*/ 10 h 93"/>
                    <a:gd name="T16" fmla="*/ 53 w 68"/>
                    <a:gd name="T17" fmla="*/ 25 h 93"/>
                    <a:gd name="T18" fmla="*/ 27 w 68"/>
                    <a:gd name="T19" fmla="*/ 71 h 93"/>
                    <a:gd name="T20" fmla="*/ 0 w 68"/>
                    <a:gd name="T21" fmla="*/ 92 h 93"/>
                    <a:gd name="T22" fmla="*/ 0 w 68"/>
                    <a:gd name="T23" fmla="*/ 89 h 93"/>
                    <a:gd name="T24" fmla="*/ 31 w 68"/>
                    <a:gd name="T25" fmla="*/ 42 h 93"/>
                    <a:gd name="T26" fmla="*/ 21 w 68"/>
                    <a:gd name="T27" fmla="*/ 23 h 93"/>
                    <a:gd name="T28" fmla="*/ 26 w 68"/>
                    <a:gd name="T29" fmla="*/ 21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68" h="93">
                      <a:moveTo>
                        <a:pt x="26" y="21"/>
                      </a:moveTo>
                      <a:cubicBezTo>
                        <a:pt x="26" y="21"/>
                        <a:pt x="21" y="36"/>
                        <a:pt x="30" y="28"/>
                      </a:cubicBezTo>
                      <a:cubicBezTo>
                        <a:pt x="42" y="18"/>
                        <a:pt x="42" y="18"/>
                        <a:pt x="42" y="18"/>
                      </a:cubicBezTo>
                      <a:cubicBezTo>
                        <a:pt x="37" y="9"/>
                        <a:pt x="37" y="9"/>
                        <a:pt x="37" y="9"/>
                      </a:cubicBezTo>
                      <a:cubicBezTo>
                        <a:pt x="37" y="9"/>
                        <a:pt x="38" y="0"/>
                        <a:pt x="46" y="6"/>
                      </a:cubicBezTo>
                      <a:cubicBezTo>
                        <a:pt x="53" y="12"/>
                        <a:pt x="53" y="12"/>
                        <a:pt x="53" y="12"/>
                      </a:cubicBezTo>
                      <a:cubicBezTo>
                        <a:pt x="62" y="5"/>
                        <a:pt x="62" y="5"/>
                        <a:pt x="62" y="5"/>
                      </a:cubicBezTo>
                      <a:cubicBezTo>
                        <a:pt x="68" y="10"/>
                        <a:pt x="68" y="10"/>
                        <a:pt x="68" y="10"/>
                      </a:cubicBezTo>
                      <a:cubicBezTo>
                        <a:pt x="53" y="25"/>
                        <a:pt x="53" y="25"/>
                        <a:pt x="53" y="25"/>
                      </a:cubicBezTo>
                      <a:cubicBezTo>
                        <a:pt x="53" y="25"/>
                        <a:pt x="54" y="39"/>
                        <a:pt x="27" y="71"/>
                      </a:cubicBezTo>
                      <a:cubicBezTo>
                        <a:pt x="27" y="71"/>
                        <a:pt x="12" y="93"/>
                        <a:pt x="0" y="92"/>
                      </a:cubicBezTo>
                      <a:cubicBezTo>
                        <a:pt x="0" y="89"/>
                        <a:pt x="0" y="89"/>
                        <a:pt x="0" y="89"/>
                      </a:cubicBezTo>
                      <a:cubicBezTo>
                        <a:pt x="0" y="89"/>
                        <a:pt x="17" y="83"/>
                        <a:pt x="31" y="42"/>
                      </a:cubicBezTo>
                      <a:cubicBezTo>
                        <a:pt x="31" y="42"/>
                        <a:pt x="13" y="49"/>
                        <a:pt x="21" y="23"/>
                      </a:cubicBezTo>
                      <a:cubicBezTo>
                        <a:pt x="21" y="23"/>
                        <a:pt x="22" y="16"/>
                        <a:pt x="26" y="2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04" name="ïṥļïdê"/>
                <p:cNvSpPr/>
                <p:nvPr/>
              </p:nvSpPr>
              <p:spPr bwMode="auto">
                <a:xfrm>
                  <a:off x="6334125" y="3495676"/>
                  <a:ext cx="79375" cy="76200"/>
                </a:xfrm>
                <a:custGeom>
                  <a:avLst/>
                  <a:gdLst>
                    <a:gd name="T0" fmla="*/ 0 w 24"/>
                    <a:gd name="T1" fmla="*/ 4 h 23"/>
                    <a:gd name="T2" fmla="*/ 21 w 24"/>
                    <a:gd name="T3" fmla="*/ 19 h 23"/>
                    <a:gd name="T4" fmla="*/ 18 w 24"/>
                    <a:gd name="T5" fmla="*/ 23 h 23"/>
                    <a:gd name="T6" fmla="*/ 0 w 24"/>
                    <a:gd name="T7" fmla="*/ 4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4" h="23">
                      <a:moveTo>
                        <a:pt x="0" y="4"/>
                      </a:moveTo>
                      <a:cubicBezTo>
                        <a:pt x="0" y="4"/>
                        <a:pt x="24" y="0"/>
                        <a:pt x="21" y="19"/>
                      </a:cubicBezTo>
                      <a:cubicBezTo>
                        <a:pt x="18" y="23"/>
                        <a:pt x="18" y="23"/>
                        <a:pt x="18" y="23"/>
                      </a:cubicBezTo>
                      <a:lnTo>
                        <a:pt x="0" y="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05" name="işľiḋe"/>
                <p:cNvSpPr/>
                <p:nvPr/>
              </p:nvSpPr>
              <p:spPr bwMode="auto">
                <a:xfrm>
                  <a:off x="6194425" y="3171826"/>
                  <a:ext cx="225425" cy="460375"/>
                </a:xfrm>
                <a:custGeom>
                  <a:avLst/>
                  <a:gdLst>
                    <a:gd name="T0" fmla="*/ 3 w 68"/>
                    <a:gd name="T1" fmla="*/ 55 h 138"/>
                    <a:gd name="T2" fmla="*/ 24 w 68"/>
                    <a:gd name="T3" fmla="*/ 42 h 138"/>
                    <a:gd name="T4" fmla="*/ 38 w 68"/>
                    <a:gd name="T5" fmla="*/ 1 h 138"/>
                    <a:gd name="T6" fmla="*/ 44 w 68"/>
                    <a:gd name="T7" fmla="*/ 16 h 138"/>
                    <a:gd name="T8" fmla="*/ 37 w 68"/>
                    <a:gd name="T9" fmla="*/ 34 h 138"/>
                    <a:gd name="T10" fmla="*/ 55 w 68"/>
                    <a:gd name="T11" fmla="*/ 12 h 138"/>
                    <a:gd name="T12" fmla="*/ 58 w 68"/>
                    <a:gd name="T13" fmla="*/ 32 h 138"/>
                    <a:gd name="T14" fmla="*/ 24 w 68"/>
                    <a:gd name="T15" fmla="*/ 62 h 138"/>
                    <a:gd name="T16" fmla="*/ 18 w 68"/>
                    <a:gd name="T17" fmla="*/ 92 h 138"/>
                    <a:gd name="T18" fmla="*/ 27 w 68"/>
                    <a:gd name="T19" fmla="*/ 83 h 138"/>
                    <a:gd name="T20" fmla="*/ 34 w 68"/>
                    <a:gd name="T21" fmla="*/ 56 h 138"/>
                    <a:gd name="T22" fmla="*/ 47 w 68"/>
                    <a:gd name="T23" fmla="*/ 76 h 138"/>
                    <a:gd name="T24" fmla="*/ 39 w 68"/>
                    <a:gd name="T25" fmla="*/ 87 h 138"/>
                    <a:gd name="T26" fmla="*/ 40 w 68"/>
                    <a:gd name="T27" fmla="*/ 132 h 138"/>
                    <a:gd name="T28" fmla="*/ 22 w 68"/>
                    <a:gd name="T29" fmla="*/ 120 h 138"/>
                    <a:gd name="T30" fmla="*/ 12 w 68"/>
                    <a:gd name="T31" fmla="*/ 138 h 138"/>
                    <a:gd name="T32" fmla="*/ 2 w 68"/>
                    <a:gd name="T33" fmla="*/ 127 h 138"/>
                    <a:gd name="T34" fmla="*/ 27 w 68"/>
                    <a:gd name="T35" fmla="*/ 102 h 138"/>
                    <a:gd name="T36" fmla="*/ 26 w 68"/>
                    <a:gd name="T37" fmla="*/ 95 h 138"/>
                    <a:gd name="T38" fmla="*/ 15 w 68"/>
                    <a:gd name="T39" fmla="*/ 106 h 138"/>
                    <a:gd name="T40" fmla="*/ 5 w 68"/>
                    <a:gd name="T41" fmla="*/ 98 h 138"/>
                    <a:gd name="T42" fmla="*/ 16 w 68"/>
                    <a:gd name="T43" fmla="*/ 67 h 138"/>
                    <a:gd name="T44" fmla="*/ 3 w 68"/>
                    <a:gd name="T45" fmla="*/ 55 h 1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68" h="138">
                      <a:moveTo>
                        <a:pt x="3" y="55"/>
                      </a:moveTo>
                      <a:cubicBezTo>
                        <a:pt x="3" y="55"/>
                        <a:pt x="17" y="58"/>
                        <a:pt x="24" y="42"/>
                      </a:cubicBezTo>
                      <a:cubicBezTo>
                        <a:pt x="24" y="42"/>
                        <a:pt x="38" y="9"/>
                        <a:pt x="38" y="1"/>
                      </a:cubicBezTo>
                      <a:cubicBezTo>
                        <a:pt x="38" y="1"/>
                        <a:pt x="46" y="0"/>
                        <a:pt x="44" y="16"/>
                      </a:cubicBezTo>
                      <a:cubicBezTo>
                        <a:pt x="37" y="34"/>
                        <a:pt x="37" y="34"/>
                        <a:pt x="37" y="34"/>
                      </a:cubicBezTo>
                      <a:cubicBezTo>
                        <a:pt x="37" y="34"/>
                        <a:pt x="55" y="23"/>
                        <a:pt x="55" y="12"/>
                      </a:cubicBezTo>
                      <a:cubicBezTo>
                        <a:pt x="55" y="12"/>
                        <a:pt x="68" y="10"/>
                        <a:pt x="58" y="32"/>
                      </a:cubicBezTo>
                      <a:cubicBezTo>
                        <a:pt x="24" y="62"/>
                        <a:pt x="24" y="62"/>
                        <a:pt x="24" y="62"/>
                      </a:cubicBezTo>
                      <a:cubicBezTo>
                        <a:pt x="18" y="92"/>
                        <a:pt x="18" y="92"/>
                        <a:pt x="18" y="92"/>
                      </a:cubicBezTo>
                      <a:cubicBezTo>
                        <a:pt x="27" y="83"/>
                        <a:pt x="27" y="83"/>
                        <a:pt x="27" y="83"/>
                      </a:cubicBezTo>
                      <a:cubicBezTo>
                        <a:pt x="27" y="83"/>
                        <a:pt x="27" y="61"/>
                        <a:pt x="34" y="56"/>
                      </a:cubicBezTo>
                      <a:cubicBezTo>
                        <a:pt x="34" y="56"/>
                        <a:pt x="50" y="55"/>
                        <a:pt x="47" y="76"/>
                      </a:cubicBezTo>
                      <a:cubicBezTo>
                        <a:pt x="47" y="76"/>
                        <a:pt x="42" y="83"/>
                        <a:pt x="39" y="87"/>
                      </a:cubicBezTo>
                      <a:cubicBezTo>
                        <a:pt x="40" y="132"/>
                        <a:pt x="40" y="132"/>
                        <a:pt x="40" y="132"/>
                      </a:cubicBezTo>
                      <a:cubicBezTo>
                        <a:pt x="22" y="120"/>
                        <a:pt x="22" y="120"/>
                        <a:pt x="22" y="120"/>
                      </a:cubicBezTo>
                      <a:cubicBezTo>
                        <a:pt x="12" y="138"/>
                        <a:pt x="12" y="138"/>
                        <a:pt x="12" y="138"/>
                      </a:cubicBezTo>
                      <a:cubicBezTo>
                        <a:pt x="2" y="127"/>
                        <a:pt x="2" y="127"/>
                        <a:pt x="2" y="127"/>
                      </a:cubicBezTo>
                      <a:cubicBezTo>
                        <a:pt x="2" y="127"/>
                        <a:pt x="25" y="114"/>
                        <a:pt x="27" y="102"/>
                      </a:cubicBezTo>
                      <a:cubicBezTo>
                        <a:pt x="26" y="95"/>
                        <a:pt x="26" y="95"/>
                        <a:pt x="26" y="95"/>
                      </a:cubicBezTo>
                      <a:cubicBezTo>
                        <a:pt x="15" y="106"/>
                        <a:pt x="15" y="106"/>
                        <a:pt x="15" y="106"/>
                      </a:cubicBezTo>
                      <a:cubicBezTo>
                        <a:pt x="5" y="98"/>
                        <a:pt x="5" y="98"/>
                        <a:pt x="5" y="98"/>
                      </a:cubicBezTo>
                      <a:cubicBezTo>
                        <a:pt x="16" y="67"/>
                        <a:pt x="16" y="67"/>
                        <a:pt x="16" y="67"/>
                      </a:cubicBezTo>
                      <a:cubicBezTo>
                        <a:pt x="16" y="67"/>
                        <a:pt x="0" y="60"/>
                        <a:pt x="3" y="5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 dirty="0">
                    <a:cs typeface="+mn-ea"/>
                    <a:sym typeface="+mn-lt"/>
                  </a:endParaRPr>
                </a:p>
              </p:txBody>
            </p:sp>
            <p:sp>
              <p:nvSpPr>
                <p:cNvPr id="106" name="îṡľíde"/>
                <p:cNvSpPr/>
                <p:nvPr/>
              </p:nvSpPr>
              <p:spPr bwMode="auto">
                <a:xfrm>
                  <a:off x="5946775" y="3398838"/>
                  <a:ext cx="96838" cy="100013"/>
                </a:xfrm>
                <a:custGeom>
                  <a:avLst/>
                  <a:gdLst>
                    <a:gd name="T0" fmla="*/ 0 w 29"/>
                    <a:gd name="T1" fmla="*/ 30 h 30"/>
                    <a:gd name="T2" fmla="*/ 14 w 29"/>
                    <a:gd name="T3" fmla="*/ 0 h 30"/>
                    <a:gd name="T4" fmla="*/ 29 w 29"/>
                    <a:gd name="T5" fmla="*/ 14 h 30"/>
                    <a:gd name="T6" fmla="*/ 0 w 29"/>
                    <a:gd name="T7" fmla="*/ 3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9" h="30">
                      <a:moveTo>
                        <a:pt x="0" y="30"/>
                      </a:moveTo>
                      <a:cubicBezTo>
                        <a:pt x="14" y="0"/>
                        <a:pt x="14" y="0"/>
                        <a:pt x="14" y="0"/>
                      </a:cubicBezTo>
                      <a:cubicBezTo>
                        <a:pt x="29" y="14"/>
                        <a:pt x="29" y="14"/>
                        <a:pt x="29" y="14"/>
                      </a:cubicBezTo>
                      <a:cubicBezTo>
                        <a:pt x="29" y="14"/>
                        <a:pt x="9" y="29"/>
                        <a:pt x="0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07" name="íṧ1îdê"/>
                <p:cNvSpPr/>
                <p:nvPr/>
              </p:nvSpPr>
              <p:spPr bwMode="auto">
                <a:xfrm>
                  <a:off x="5722938" y="3419476"/>
                  <a:ext cx="201613" cy="176213"/>
                </a:xfrm>
                <a:custGeom>
                  <a:avLst/>
                  <a:gdLst>
                    <a:gd name="T0" fmla="*/ 16 w 61"/>
                    <a:gd name="T1" fmla="*/ 38 h 53"/>
                    <a:gd name="T2" fmla="*/ 59 w 61"/>
                    <a:gd name="T3" fmla="*/ 0 h 53"/>
                    <a:gd name="T4" fmla="*/ 61 w 61"/>
                    <a:gd name="T5" fmla="*/ 4 h 53"/>
                    <a:gd name="T6" fmla="*/ 10 w 61"/>
                    <a:gd name="T7" fmla="*/ 53 h 53"/>
                    <a:gd name="T8" fmla="*/ 0 w 61"/>
                    <a:gd name="T9" fmla="*/ 41 h 53"/>
                    <a:gd name="T10" fmla="*/ 11 w 61"/>
                    <a:gd name="T11" fmla="*/ 8 h 53"/>
                    <a:gd name="T12" fmla="*/ 16 w 61"/>
                    <a:gd name="T13" fmla="*/ 38 h 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61" h="53">
                      <a:moveTo>
                        <a:pt x="16" y="38"/>
                      </a:moveTo>
                      <a:cubicBezTo>
                        <a:pt x="59" y="0"/>
                        <a:pt x="59" y="0"/>
                        <a:pt x="59" y="0"/>
                      </a:cubicBezTo>
                      <a:cubicBezTo>
                        <a:pt x="61" y="4"/>
                        <a:pt x="61" y="4"/>
                        <a:pt x="61" y="4"/>
                      </a:cubicBezTo>
                      <a:cubicBezTo>
                        <a:pt x="61" y="4"/>
                        <a:pt x="40" y="40"/>
                        <a:pt x="10" y="53"/>
                      </a:cubicBezTo>
                      <a:cubicBezTo>
                        <a:pt x="0" y="41"/>
                        <a:pt x="0" y="41"/>
                        <a:pt x="0" y="41"/>
                      </a:cubicBezTo>
                      <a:cubicBezTo>
                        <a:pt x="0" y="41"/>
                        <a:pt x="11" y="18"/>
                        <a:pt x="11" y="8"/>
                      </a:cubicBezTo>
                      <a:cubicBezTo>
                        <a:pt x="11" y="8"/>
                        <a:pt x="27" y="6"/>
                        <a:pt x="16" y="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08" name="iṣḻîde"/>
                <p:cNvSpPr/>
                <p:nvPr/>
              </p:nvSpPr>
              <p:spPr bwMode="auto">
                <a:xfrm>
                  <a:off x="5870575" y="3235326"/>
                  <a:ext cx="60325" cy="177800"/>
                </a:xfrm>
                <a:custGeom>
                  <a:avLst/>
                  <a:gdLst>
                    <a:gd name="T0" fmla="*/ 0 w 18"/>
                    <a:gd name="T1" fmla="*/ 51 h 53"/>
                    <a:gd name="T2" fmla="*/ 1 w 18"/>
                    <a:gd name="T3" fmla="*/ 0 h 53"/>
                    <a:gd name="T4" fmla="*/ 15 w 18"/>
                    <a:gd name="T5" fmla="*/ 21 h 53"/>
                    <a:gd name="T6" fmla="*/ 0 w 18"/>
                    <a:gd name="T7" fmla="*/ 51 h 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8" h="53">
                      <a:moveTo>
                        <a:pt x="0" y="51"/>
                      </a:moveTo>
                      <a:cubicBezTo>
                        <a:pt x="0" y="51"/>
                        <a:pt x="8" y="16"/>
                        <a:pt x="1" y="0"/>
                      </a:cubicBezTo>
                      <a:cubicBezTo>
                        <a:pt x="1" y="0"/>
                        <a:pt x="18" y="4"/>
                        <a:pt x="15" y="21"/>
                      </a:cubicBezTo>
                      <a:cubicBezTo>
                        <a:pt x="11" y="39"/>
                        <a:pt x="11" y="53"/>
                        <a:pt x="0" y="5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82" name="isliďé"/>
              <p:cNvGrpSpPr/>
              <p:nvPr/>
            </p:nvGrpSpPr>
            <p:grpSpPr>
              <a:xfrm>
                <a:off x="5112548" y="4078071"/>
                <a:ext cx="4180976" cy="230948"/>
                <a:chOff x="5705475" y="3683001"/>
                <a:chExt cx="1666875" cy="92075"/>
              </a:xfrm>
              <a:grpFill/>
            </p:grpSpPr>
            <p:sp>
              <p:nvSpPr>
                <p:cNvPr id="83" name="íṡḻíḋé"/>
                <p:cNvSpPr/>
                <p:nvPr/>
              </p:nvSpPr>
              <p:spPr bwMode="auto">
                <a:xfrm>
                  <a:off x="5705475" y="3683001"/>
                  <a:ext cx="63500" cy="92075"/>
                </a:xfrm>
                <a:custGeom>
                  <a:avLst/>
                  <a:gdLst>
                    <a:gd name="T0" fmla="*/ 19 w 19"/>
                    <a:gd name="T1" fmla="*/ 20 h 28"/>
                    <a:gd name="T2" fmla="*/ 16 w 19"/>
                    <a:gd name="T3" fmla="*/ 25 h 28"/>
                    <a:gd name="T4" fmla="*/ 9 w 19"/>
                    <a:gd name="T5" fmla="*/ 28 h 28"/>
                    <a:gd name="T6" fmla="*/ 2 w 19"/>
                    <a:gd name="T7" fmla="*/ 25 h 28"/>
                    <a:gd name="T8" fmla="*/ 0 w 19"/>
                    <a:gd name="T9" fmla="*/ 20 h 28"/>
                    <a:gd name="T10" fmla="*/ 0 w 19"/>
                    <a:gd name="T11" fmla="*/ 19 h 28"/>
                    <a:gd name="T12" fmla="*/ 4 w 19"/>
                    <a:gd name="T13" fmla="*/ 19 h 28"/>
                    <a:gd name="T14" fmla="*/ 4 w 19"/>
                    <a:gd name="T15" fmla="*/ 20 h 28"/>
                    <a:gd name="T16" fmla="*/ 6 w 19"/>
                    <a:gd name="T17" fmla="*/ 23 h 28"/>
                    <a:gd name="T18" fmla="*/ 9 w 19"/>
                    <a:gd name="T19" fmla="*/ 24 h 28"/>
                    <a:gd name="T20" fmla="*/ 14 w 19"/>
                    <a:gd name="T21" fmla="*/ 23 h 28"/>
                    <a:gd name="T22" fmla="*/ 15 w 19"/>
                    <a:gd name="T23" fmla="*/ 20 h 28"/>
                    <a:gd name="T24" fmla="*/ 13 w 19"/>
                    <a:gd name="T25" fmla="*/ 17 h 28"/>
                    <a:gd name="T26" fmla="*/ 9 w 19"/>
                    <a:gd name="T27" fmla="*/ 14 h 28"/>
                    <a:gd name="T28" fmla="*/ 3 w 19"/>
                    <a:gd name="T29" fmla="*/ 11 h 28"/>
                    <a:gd name="T30" fmla="*/ 1 w 19"/>
                    <a:gd name="T31" fmla="*/ 7 h 28"/>
                    <a:gd name="T32" fmla="*/ 3 w 19"/>
                    <a:gd name="T33" fmla="*/ 2 h 28"/>
                    <a:gd name="T34" fmla="*/ 9 w 19"/>
                    <a:gd name="T35" fmla="*/ 0 h 28"/>
                    <a:gd name="T36" fmla="*/ 16 w 19"/>
                    <a:gd name="T37" fmla="*/ 2 h 28"/>
                    <a:gd name="T38" fmla="*/ 18 w 19"/>
                    <a:gd name="T39" fmla="*/ 7 h 28"/>
                    <a:gd name="T40" fmla="*/ 14 w 19"/>
                    <a:gd name="T41" fmla="*/ 7 h 28"/>
                    <a:gd name="T42" fmla="*/ 13 w 19"/>
                    <a:gd name="T43" fmla="*/ 4 h 28"/>
                    <a:gd name="T44" fmla="*/ 9 w 19"/>
                    <a:gd name="T45" fmla="*/ 3 h 28"/>
                    <a:gd name="T46" fmla="*/ 6 w 19"/>
                    <a:gd name="T47" fmla="*/ 4 h 28"/>
                    <a:gd name="T48" fmla="*/ 5 w 19"/>
                    <a:gd name="T49" fmla="*/ 7 h 28"/>
                    <a:gd name="T50" fmla="*/ 6 w 19"/>
                    <a:gd name="T51" fmla="*/ 9 h 28"/>
                    <a:gd name="T52" fmla="*/ 11 w 19"/>
                    <a:gd name="T53" fmla="*/ 12 h 28"/>
                    <a:gd name="T54" fmla="*/ 17 w 19"/>
                    <a:gd name="T55" fmla="*/ 15 h 28"/>
                    <a:gd name="T56" fmla="*/ 19 w 19"/>
                    <a:gd name="T57" fmla="*/ 20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19" h="28">
                      <a:moveTo>
                        <a:pt x="19" y="20"/>
                      </a:moveTo>
                      <a:cubicBezTo>
                        <a:pt x="19" y="22"/>
                        <a:pt x="18" y="24"/>
                        <a:pt x="16" y="25"/>
                      </a:cubicBezTo>
                      <a:cubicBezTo>
                        <a:pt x="15" y="27"/>
                        <a:pt x="12" y="28"/>
                        <a:pt x="9" y="28"/>
                      </a:cubicBezTo>
                      <a:cubicBezTo>
                        <a:pt x="6" y="28"/>
                        <a:pt x="4" y="27"/>
                        <a:pt x="2" y="25"/>
                      </a:cubicBezTo>
                      <a:cubicBezTo>
                        <a:pt x="1" y="24"/>
                        <a:pt x="0" y="22"/>
                        <a:pt x="0" y="20"/>
                      </a:cubicBezTo>
                      <a:cubicBezTo>
                        <a:pt x="0" y="19"/>
                        <a:pt x="0" y="19"/>
                        <a:pt x="0" y="19"/>
                      </a:cubicBezTo>
                      <a:cubicBezTo>
                        <a:pt x="4" y="19"/>
                        <a:pt x="4" y="19"/>
                        <a:pt x="4" y="19"/>
                      </a:cubicBezTo>
                      <a:cubicBezTo>
                        <a:pt x="4" y="20"/>
                        <a:pt x="4" y="20"/>
                        <a:pt x="4" y="20"/>
                      </a:cubicBezTo>
                      <a:cubicBezTo>
                        <a:pt x="4" y="21"/>
                        <a:pt x="5" y="22"/>
                        <a:pt x="6" y="23"/>
                      </a:cubicBezTo>
                      <a:cubicBezTo>
                        <a:pt x="7" y="24"/>
                        <a:pt x="8" y="24"/>
                        <a:pt x="9" y="24"/>
                      </a:cubicBezTo>
                      <a:cubicBezTo>
                        <a:pt x="11" y="24"/>
                        <a:pt x="13" y="24"/>
                        <a:pt x="14" y="23"/>
                      </a:cubicBezTo>
                      <a:cubicBezTo>
                        <a:pt x="15" y="22"/>
                        <a:pt x="15" y="21"/>
                        <a:pt x="15" y="20"/>
                      </a:cubicBezTo>
                      <a:cubicBezTo>
                        <a:pt x="15" y="19"/>
                        <a:pt x="14" y="18"/>
                        <a:pt x="13" y="17"/>
                      </a:cubicBezTo>
                      <a:cubicBezTo>
                        <a:pt x="12" y="16"/>
                        <a:pt x="11" y="15"/>
                        <a:pt x="9" y="14"/>
                      </a:cubicBezTo>
                      <a:cubicBezTo>
                        <a:pt x="6" y="13"/>
                        <a:pt x="4" y="12"/>
                        <a:pt x="3" y="11"/>
                      </a:cubicBezTo>
                      <a:cubicBezTo>
                        <a:pt x="1" y="10"/>
                        <a:pt x="1" y="9"/>
                        <a:pt x="1" y="7"/>
                      </a:cubicBezTo>
                      <a:cubicBezTo>
                        <a:pt x="1" y="5"/>
                        <a:pt x="2" y="3"/>
                        <a:pt x="3" y="2"/>
                      </a:cubicBezTo>
                      <a:cubicBezTo>
                        <a:pt x="5" y="0"/>
                        <a:pt x="7" y="0"/>
                        <a:pt x="9" y="0"/>
                      </a:cubicBezTo>
                      <a:cubicBezTo>
                        <a:pt x="13" y="0"/>
                        <a:pt x="15" y="0"/>
                        <a:pt x="16" y="2"/>
                      </a:cubicBezTo>
                      <a:cubicBezTo>
                        <a:pt x="17" y="4"/>
                        <a:pt x="18" y="5"/>
                        <a:pt x="18" y="7"/>
                      </a:cubicBezTo>
                      <a:cubicBezTo>
                        <a:pt x="14" y="7"/>
                        <a:pt x="14" y="7"/>
                        <a:pt x="14" y="7"/>
                      </a:cubicBezTo>
                      <a:cubicBezTo>
                        <a:pt x="14" y="6"/>
                        <a:pt x="14" y="5"/>
                        <a:pt x="13" y="4"/>
                      </a:cubicBezTo>
                      <a:cubicBezTo>
                        <a:pt x="12" y="3"/>
                        <a:pt x="11" y="3"/>
                        <a:pt x="9" y="3"/>
                      </a:cubicBezTo>
                      <a:cubicBezTo>
                        <a:pt x="8" y="3"/>
                        <a:pt x="7" y="3"/>
                        <a:pt x="6" y="4"/>
                      </a:cubicBezTo>
                      <a:cubicBezTo>
                        <a:pt x="5" y="5"/>
                        <a:pt x="5" y="5"/>
                        <a:pt x="5" y="7"/>
                      </a:cubicBezTo>
                      <a:cubicBezTo>
                        <a:pt x="5" y="8"/>
                        <a:pt x="5" y="8"/>
                        <a:pt x="6" y="9"/>
                      </a:cubicBezTo>
                      <a:cubicBezTo>
                        <a:pt x="6" y="10"/>
                        <a:pt x="8" y="11"/>
                        <a:pt x="11" y="12"/>
                      </a:cubicBezTo>
                      <a:cubicBezTo>
                        <a:pt x="13" y="13"/>
                        <a:pt x="15" y="14"/>
                        <a:pt x="17" y="15"/>
                      </a:cubicBezTo>
                      <a:cubicBezTo>
                        <a:pt x="18" y="16"/>
                        <a:pt x="19" y="18"/>
                        <a:pt x="19" y="2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84" name="iṩḻiḋè"/>
                <p:cNvSpPr/>
                <p:nvPr/>
              </p:nvSpPr>
              <p:spPr bwMode="auto">
                <a:xfrm>
                  <a:off x="5799138" y="3683001"/>
                  <a:ext cx="58738" cy="88900"/>
                </a:xfrm>
                <a:custGeom>
                  <a:avLst/>
                  <a:gdLst>
                    <a:gd name="T0" fmla="*/ 37 w 37"/>
                    <a:gd name="T1" fmla="*/ 56 h 56"/>
                    <a:gd name="T2" fmla="*/ 29 w 37"/>
                    <a:gd name="T3" fmla="*/ 56 h 56"/>
                    <a:gd name="T4" fmla="*/ 29 w 37"/>
                    <a:gd name="T5" fmla="*/ 29 h 56"/>
                    <a:gd name="T6" fmla="*/ 8 w 37"/>
                    <a:gd name="T7" fmla="*/ 29 h 56"/>
                    <a:gd name="T8" fmla="*/ 8 w 37"/>
                    <a:gd name="T9" fmla="*/ 56 h 56"/>
                    <a:gd name="T10" fmla="*/ 0 w 37"/>
                    <a:gd name="T11" fmla="*/ 56 h 56"/>
                    <a:gd name="T12" fmla="*/ 0 w 37"/>
                    <a:gd name="T13" fmla="*/ 0 h 56"/>
                    <a:gd name="T14" fmla="*/ 8 w 37"/>
                    <a:gd name="T15" fmla="*/ 0 h 56"/>
                    <a:gd name="T16" fmla="*/ 8 w 37"/>
                    <a:gd name="T17" fmla="*/ 23 h 56"/>
                    <a:gd name="T18" fmla="*/ 29 w 37"/>
                    <a:gd name="T19" fmla="*/ 23 h 56"/>
                    <a:gd name="T20" fmla="*/ 29 w 37"/>
                    <a:gd name="T21" fmla="*/ 0 h 56"/>
                    <a:gd name="T22" fmla="*/ 37 w 37"/>
                    <a:gd name="T23" fmla="*/ 0 h 56"/>
                    <a:gd name="T24" fmla="*/ 37 w 37"/>
                    <a:gd name="T25" fmla="*/ 56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7" h="56">
                      <a:moveTo>
                        <a:pt x="37" y="56"/>
                      </a:moveTo>
                      <a:lnTo>
                        <a:pt x="29" y="56"/>
                      </a:lnTo>
                      <a:lnTo>
                        <a:pt x="29" y="29"/>
                      </a:lnTo>
                      <a:lnTo>
                        <a:pt x="8" y="29"/>
                      </a:lnTo>
                      <a:lnTo>
                        <a:pt x="8" y="56"/>
                      </a:lnTo>
                      <a:lnTo>
                        <a:pt x="0" y="56"/>
                      </a:lnTo>
                      <a:lnTo>
                        <a:pt x="0" y="0"/>
                      </a:lnTo>
                      <a:lnTo>
                        <a:pt x="8" y="0"/>
                      </a:lnTo>
                      <a:lnTo>
                        <a:pt x="8" y="23"/>
                      </a:lnTo>
                      <a:lnTo>
                        <a:pt x="29" y="23"/>
                      </a:lnTo>
                      <a:lnTo>
                        <a:pt x="29" y="0"/>
                      </a:lnTo>
                      <a:lnTo>
                        <a:pt x="37" y="0"/>
                      </a:lnTo>
                      <a:lnTo>
                        <a:pt x="37" y="5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85" name="îṥ1íḋé"/>
                <p:cNvSpPr/>
                <p:nvPr/>
              </p:nvSpPr>
              <p:spPr bwMode="auto">
                <a:xfrm>
                  <a:off x="5884863" y="3683001"/>
                  <a:ext cx="68263" cy="88900"/>
                </a:xfrm>
                <a:custGeom>
                  <a:avLst/>
                  <a:gdLst>
                    <a:gd name="T0" fmla="*/ 43 w 43"/>
                    <a:gd name="T1" fmla="*/ 56 h 56"/>
                    <a:gd name="T2" fmla="*/ 35 w 43"/>
                    <a:gd name="T3" fmla="*/ 56 h 56"/>
                    <a:gd name="T4" fmla="*/ 29 w 43"/>
                    <a:gd name="T5" fmla="*/ 40 h 56"/>
                    <a:gd name="T6" fmla="*/ 14 w 43"/>
                    <a:gd name="T7" fmla="*/ 40 h 56"/>
                    <a:gd name="T8" fmla="*/ 8 w 43"/>
                    <a:gd name="T9" fmla="*/ 56 h 56"/>
                    <a:gd name="T10" fmla="*/ 0 w 43"/>
                    <a:gd name="T11" fmla="*/ 56 h 56"/>
                    <a:gd name="T12" fmla="*/ 18 w 43"/>
                    <a:gd name="T13" fmla="*/ 0 h 56"/>
                    <a:gd name="T14" fmla="*/ 25 w 43"/>
                    <a:gd name="T15" fmla="*/ 0 h 56"/>
                    <a:gd name="T16" fmla="*/ 43 w 43"/>
                    <a:gd name="T17" fmla="*/ 56 h 56"/>
                    <a:gd name="T18" fmla="*/ 43 w 43"/>
                    <a:gd name="T19" fmla="*/ 56 h 56"/>
                    <a:gd name="T20" fmla="*/ 27 w 43"/>
                    <a:gd name="T21" fmla="*/ 33 h 56"/>
                    <a:gd name="T22" fmla="*/ 23 w 43"/>
                    <a:gd name="T23" fmla="*/ 12 h 56"/>
                    <a:gd name="T24" fmla="*/ 21 w 43"/>
                    <a:gd name="T25" fmla="*/ 12 h 56"/>
                    <a:gd name="T26" fmla="*/ 14 w 43"/>
                    <a:gd name="T27" fmla="*/ 33 h 56"/>
                    <a:gd name="T28" fmla="*/ 27 w 43"/>
                    <a:gd name="T29" fmla="*/ 33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43" h="56">
                      <a:moveTo>
                        <a:pt x="43" y="56"/>
                      </a:moveTo>
                      <a:lnTo>
                        <a:pt x="35" y="56"/>
                      </a:lnTo>
                      <a:lnTo>
                        <a:pt x="29" y="40"/>
                      </a:lnTo>
                      <a:lnTo>
                        <a:pt x="14" y="40"/>
                      </a:lnTo>
                      <a:lnTo>
                        <a:pt x="8" y="56"/>
                      </a:lnTo>
                      <a:lnTo>
                        <a:pt x="0" y="56"/>
                      </a:lnTo>
                      <a:lnTo>
                        <a:pt x="18" y="0"/>
                      </a:lnTo>
                      <a:lnTo>
                        <a:pt x="25" y="0"/>
                      </a:lnTo>
                      <a:lnTo>
                        <a:pt x="43" y="56"/>
                      </a:lnTo>
                      <a:lnTo>
                        <a:pt x="43" y="56"/>
                      </a:lnTo>
                      <a:close/>
                      <a:moveTo>
                        <a:pt x="27" y="33"/>
                      </a:moveTo>
                      <a:lnTo>
                        <a:pt x="23" y="12"/>
                      </a:lnTo>
                      <a:lnTo>
                        <a:pt x="21" y="12"/>
                      </a:lnTo>
                      <a:lnTo>
                        <a:pt x="14" y="33"/>
                      </a:lnTo>
                      <a:lnTo>
                        <a:pt x="27" y="3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86" name="îṥḻíďe"/>
                <p:cNvSpPr/>
                <p:nvPr/>
              </p:nvSpPr>
              <p:spPr bwMode="auto">
                <a:xfrm>
                  <a:off x="5976938" y="3683001"/>
                  <a:ext cx="63500" cy="88900"/>
                </a:xfrm>
                <a:custGeom>
                  <a:avLst/>
                  <a:gdLst>
                    <a:gd name="T0" fmla="*/ 40 w 40"/>
                    <a:gd name="T1" fmla="*/ 56 h 56"/>
                    <a:gd name="T2" fmla="*/ 29 w 40"/>
                    <a:gd name="T3" fmla="*/ 56 h 56"/>
                    <a:gd name="T4" fmla="*/ 10 w 40"/>
                    <a:gd name="T5" fmla="*/ 14 h 56"/>
                    <a:gd name="T6" fmla="*/ 8 w 40"/>
                    <a:gd name="T7" fmla="*/ 14 h 56"/>
                    <a:gd name="T8" fmla="*/ 8 w 40"/>
                    <a:gd name="T9" fmla="*/ 56 h 56"/>
                    <a:gd name="T10" fmla="*/ 0 w 40"/>
                    <a:gd name="T11" fmla="*/ 56 h 56"/>
                    <a:gd name="T12" fmla="*/ 0 w 40"/>
                    <a:gd name="T13" fmla="*/ 0 h 56"/>
                    <a:gd name="T14" fmla="*/ 10 w 40"/>
                    <a:gd name="T15" fmla="*/ 0 h 56"/>
                    <a:gd name="T16" fmla="*/ 31 w 40"/>
                    <a:gd name="T17" fmla="*/ 42 h 56"/>
                    <a:gd name="T18" fmla="*/ 31 w 40"/>
                    <a:gd name="T19" fmla="*/ 42 h 56"/>
                    <a:gd name="T20" fmla="*/ 31 w 40"/>
                    <a:gd name="T21" fmla="*/ 0 h 56"/>
                    <a:gd name="T22" fmla="*/ 40 w 40"/>
                    <a:gd name="T23" fmla="*/ 0 h 56"/>
                    <a:gd name="T24" fmla="*/ 40 w 40"/>
                    <a:gd name="T25" fmla="*/ 56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0" h="56">
                      <a:moveTo>
                        <a:pt x="40" y="56"/>
                      </a:moveTo>
                      <a:lnTo>
                        <a:pt x="29" y="56"/>
                      </a:lnTo>
                      <a:lnTo>
                        <a:pt x="10" y="14"/>
                      </a:lnTo>
                      <a:lnTo>
                        <a:pt x="8" y="14"/>
                      </a:lnTo>
                      <a:lnTo>
                        <a:pt x="8" y="56"/>
                      </a:lnTo>
                      <a:lnTo>
                        <a:pt x="0" y="56"/>
                      </a:lnTo>
                      <a:lnTo>
                        <a:pt x="0" y="0"/>
                      </a:lnTo>
                      <a:lnTo>
                        <a:pt x="10" y="0"/>
                      </a:lnTo>
                      <a:lnTo>
                        <a:pt x="31" y="42"/>
                      </a:lnTo>
                      <a:lnTo>
                        <a:pt x="31" y="42"/>
                      </a:lnTo>
                      <a:lnTo>
                        <a:pt x="31" y="0"/>
                      </a:lnTo>
                      <a:lnTo>
                        <a:pt x="40" y="0"/>
                      </a:lnTo>
                      <a:lnTo>
                        <a:pt x="40" y="5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87" name="îṡļîḑè"/>
                <p:cNvSpPr/>
                <p:nvPr/>
              </p:nvSpPr>
              <p:spPr bwMode="auto">
                <a:xfrm>
                  <a:off x="6069013" y="3683001"/>
                  <a:ext cx="63500" cy="88900"/>
                </a:xfrm>
                <a:custGeom>
                  <a:avLst/>
                  <a:gdLst>
                    <a:gd name="T0" fmla="*/ 19 w 19"/>
                    <a:gd name="T1" fmla="*/ 14 h 27"/>
                    <a:gd name="T2" fmla="*/ 15 w 19"/>
                    <a:gd name="T3" fmla="*/ 24 h 27"/>
                    <a:gd name="T4" fmla="*/ 6 w 19"/>
                    <a:gd name="T5" fmla="*/ 27 h 27"/>
                    <a:gd name="T6" fmla="*/ 0 w 19"/>
                    <a:gd name="T7" fmla="*/ 27 h 27"/>
                    <a:gd name="T8" fmla="*/ 0 w 19"/>
                    <a:gd name="T9" fmla="*/ 0 h 27"/>
                    <a:gd name="T10" fmla="*/ 6 w 19"/>
                    <a:gd name="T11" fmla="*/ 0 h 27"/>
                    <a:gd name="T12" fmla="*/ 16 w 19"/>
                    <a:gd name="T13" fmla="*/ 3 h 27"/>
                    <a:gd name="T14" fmla="*/ 19 w 19"/>
                    <a:gd name="T15" fmla="*/ 14 h 27"/>
                    <a:gd name="T16" fmla="*/ 15 w 19"/>
                    <a:gd name="T17" fmla="*/ 14 h 27"/>
                    <a:gd name="T18" fmla="*/ 12 w 19"/>
                    <a:gd name="T19" fmla="*/ 5 h 27"/>
                    <a:gd name="T20" fmla="*/ 6 w 19"/>
                    <a:gd name="T21" fmla="*/ 3 h 27"/>
                    <a:gd name="T22" fmla="*/ 4 w 19"/>
                    <a:gd name="T23" fmla="*/ 3 h 27"/>
                    <a:gd name="T24" fmla="*/ 4 w 19"/>
                    <a:gd name="T25" fmla="*/ 24 h 27"/>
                    <a:gd name="T26" fmla="*/ 6 w 19"/>
                    <a:gd name="T27" fmla="*/ 24 h 27"/>
                    <a:gd name="T28" fmla="*/ 12 w 19"/>
                    <a:gd name="T29" fmla="*/ 22 h 27"/>
                    <a:gd name="T30" fmla="*/ 15 w 19"/>
                    <a:gd name="T31" fmla="*/ 14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9" h="27">
                      <a:moveTo>
                        <a:pt x="19" y="14"/>
                      </a:moveTo>
                      <a:cubicBezTo>
                        <a:pt x="19" y="19"/>
                        <a:pt x="18" y="22"/>
                        <a:pt x="15" y="24"/>
                      </a:cubicBezTo>
                      <a:cubicBezTo>
                        <a:pt x="13" y="26"/>
                        <a:pt x="10" y="27"/>
                        <a:pt x="6" y="27"/>
                      </a:cubicBezTo>
                      <a:cubicBezTo>
                        <a:pt x="0" y="27"/>
                        <a:pt x="0" y="27"/>
                        <a:pt x="0" y="27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6" y="0"/>
                        <a:pt x="6" y="0"/>
                        <a:pt x="6" y="0"/>
                      </a:cubicBezTo>
                      <a:cubicBezTo>
                        <a:pt x="10" y="0"/>
                        <a:pt x="14" y="1"/>
                        <a:pt x="16" y="3"/>
                      </a:cubicBezTo>
                      <a:cubicBezTo>
                        <a:pt x="18" y="5"/>
                        <a:pt x="19" y="9"/>
                        <a:pt x="19" y="14"/>
                      </a:cubicBezTo>
                      <a:close/>
                      <a:moveTo>
                        <a:pt x="15" y="14"/>
                      </a:moveTo>
                      <a:cubicBezTo>
                        <a:pt x="15" y="10"/>
                        <a:pt x="14" y="7"/>
                        <a:pt x="12" y="5"/>
                      </a:cubicBezTo>
                      <a:cubicBezTo>
                        <a:pt x="11" y="4"/>
                        <a:pt x="9" y="3"/>
                        <a:pt x="6" y="3"/>
                      </a:cubicBezTo>
                      <a:cubicBezTo>
                        <a:pt x="4" y="3"/>
                        <a:pt x="4" y="3"/>
                        <a:pt x="4" y="3"/>
                      </a:cubicBezTo>
                      <a:cubicBezTo>
                        <a:pt x="4" y="24"/>
                        <a:pt x="4" y="24"/>
                        <a:pt x="4" y="24"/>
                      </a:cubicBezTo>
                      <a:cubicBezTo>
                        <a:pt x="6" y="24"/>
                        <a:pt x="6" y="24"/>
                        <a:pt x="6" y="24"/>
                      </a:cubicBezTo>
                      <a:cubicBezTo>
                        <a:pt x="9" y="24"/>
                        <a:pt x="11" y="23"/>
                        <a:pt x="12" y="22"/>
                      </a:cubicBezTo>
                      <a:cubicBezTo>
                        <a:pt x="14" y="20"/>
                        <a:pt x="15" y="18"/>
                        <a:pt x="15" y="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88" name="ïṣḻíḓê"/>
                <p:cNvSpPr/>
                <p:nvPr/>
              </p:nvSpPr>
              <p:spPr bwMode="auto">
                <a:xfrm>
                  <a:off x="6157913" y="3683001"/>
                  <a:ext cx="66675" cy="92075"/>
                </a:xfrm>
                <a:custGeom>
                  <a:avLst/>
                  <a:gdLst>
                    <a:gd name="T0" fmla="*/ 20 w 20"/>
                    <a:gd name="T1" fmla="*/ 13 h 28"/>
                    <a:gd name="T2" fmla="*/ 17 w 20"/>
                    <a:gd name="T3" fmla="*/ 24 h 28"/>
                    <a:gd name="T4" fmla="*/ 10 w 20"/>
                    <a:gd name="T5" fmla="*/ 28 h 28"/>
                    <a:gd name="T6" fmla="*/ 2 w 20"/>
                    <a:gd name="T7" fmla="*/ 24 h 28"/>
                    <a:gd name="T8" fmla="*/ 0 w 20"/>
                    <a:gd name="T9" fmla="*/ 13 h 28"/>
                    <a:gd name="T10" fmla="*/ 2 w 20"/>
                    <a:gd name="T11" fmla="*/ 3 h 28"/>
                    <a:gd name="T12" fmla="*/ 10 w 20"/>
                    <a:gd name="T13" fmla="*/ 0 h 28"/>
                    <a:gd name="T14" fmla="*/ 17 w 20"/>
                    <a:gd name="T15" fmla="*/ 3 h 28"/>
                    <a:gd name="T16" fmla="*/ 20 w 20"/>
                    <a:gd name="T17" fmla="*/ 13 h 28"/>
                    <a:gd name="T18" fmla="*/ 15 w 20"/>
                    <a:gd name="T19" fmla="*/ 13 h 28"/>
                    <a:gd name="T20" fmla="*/ 14 w 20"/>
                    <a:gd name="T21" fmla="*/ 5 h 28"/>
                    <a:gd name="T22" fmla="*/ 10 w 20"/>
                    <a:gd name="T23" fmla="*/ 3 h 28"/>
                    <a:gd name="T24" fmla="*/ 6 w 20"/>
                    <a:gd name="T25" fmla="*/ 5 h 28"/>
                    <a:gd name="T26" fmla="*/ 4 w 20"/>
                    <a:gd name="T27" fmla="*/ 13 h 28"/>
                    <a:gd name="T28" fmla="*/ 6 w 20"/>
                    <a:gd name="T29" fmla="*/ 22 h 28"/>
                    <a:gd name="T30" fmla="*/ 10 w 20"/>
                    <a:gd name="T31" fmla="*/ 24 h 28"/>
                    <a:gd name="T32" fmla="*/ 14 w 20"/>
                    <a:gd name="T33" fmla="*/ 22 h 28"/>
                    <a:gd name="T34" fmla="*/ 15 w 20"/>
                    <a:gd name="T35" fmla="*/ 13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20" h="28">
                      <a:moveTo>
                        <a:pt x="20" y="13"/>
                      </a:moveTo>
                      <a:cubicBezTo>
                        <a:pt x="20" y="18"/>
                        <a:pt x="19" y="22"/>
                        <a:pt x="17" y="24"/>
                      </a:cubicBezTo>
                      <a:cubicBezTo>
                        <a:pt x="15" y="26"/>
                        <a:pt x="13" y="28"/>
                        <a:pt x="10" y="28"/>
                      </a:cubicBezTo>
                      <a:cubicBezTo>
                        <a:pt x="7" y="28"/>
                        <a:pt x="4" y="26"/>
                        <a:pt x="2" y="24"/>
                      </a:cubicBezTo>
                      <a:cubicBezTo>
                        <a:pt x="1" y="22"/>
                        <a:pt x="0" y="18"/>
                        <a:pt x="0" y="13"/>
                      </a:cubicBezTo>
                      <a:cubicBezTo>
                        <a:pt x="0" y="8"/>
                        <a:pt x="1" y="5"/>
                        <a:pt x="2" y="3"/>
                      </a:cubicBezTo>
                      <a:cubicBezTo>
                        <a:pt x="4" y="1"/>
                        <a:pt x="7" y="0"/>
                        <a:pt x="10" y="0"/>
                      </a:cubicBezTo>
                      <a:cubicBezTo>
                        <a:pt x="13" y="0"/>
                        <a:pt x="15" y="1"/>
                        <a:pt x="17" y="3"/>
                      </a:cubicBezTo>
                      <a:cubicBezTo>
                        <a:pt x="19" y="5"/>
                        <a:pt x="20" y="8"/>
                        <a:pt x="20" y="13"/>
                      </a:cubicBezTo>
                      <a:close/>
                      <a:moveTo>
                        <a:pt x="15" y="13"/>
                      </a:moveTo>
                      <a:cubicBezTo>
                        <a:pt x="15" y="9"/>
                        <a:pt x="15" y="6"/>
                        <a:pt x="14" y="5"/>
                      </a:cubicBezTo>
                      <a:cubicBezTo>
                        <a:pt x="13" y="3"/>
                        <a:pt x="11" y="3"/>
                        <a:pt x="10" y="3"/>
                      </a:cubicBezTo>
                      <a:cubicBezTo>
                        <a:pt x="8" y="3"/>
                        <a:pt x="7" y="3"/>
                        <a:pt x="6" y="5"/>
                      </a:cubicBezTo>
                      <a:cubicBezTo>
                        <a:pt x="5" y="6"/>
                        <a:pt x="4" y="9"/>
                        <a:pt x="4" y="13"/>
                      </a:cubicBezTo>
                      <a:cubicBezTo>
                        <a:pt x="4" y="18"/>
                        <a:pt x="5" y="21"/>
                        <a:pt x="6" y="22"/>
                      </a:cubicBezTo>
                      <a:cubicBezTo>
                        <a:pt x="7" y="24"/>
                        <a:pt x="8" y="24"/>
                        <a:pt x="10" y="24"/>
                      </a:cubicBezTo>
                      <a:cubicBezTo>
                        <a:pt x="11" y="24"/>
                        <a:pt x="13" y="24"/>
                        <a:pt x="14" y="22"/>
                      </a:cubicBezTo>
                      <a:cubicBezTo>
                        <a:pt x="15" y="21"/>
                        <a:pt x="15" y="18"/>
                        <a:pt x="15" y="1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89" name="íṩlîḋé"/>
                <p:cNvSpPr/>
                <p:nvPr/>
              </p:nvSpPr>
              <p:spPr bwMode="auto">
                <a:xfrm>
                  <a:off x="6251575" y="3683001"/>
                  <a:ext cx="58738" cy="88900"/>
                </a:xfrm>
                <a:custGeom>
                  <a:avLst/>
                  <a:gdLst>
                    <a:gd name="T0" fmla="*/ 37 w 37"/>
                    <a:gd name="T1" fmla="*/ 56 h 56"/>
                    <a:gd name="T2" fmla="*/ 29 w 37"/>
                    <a:gd name="T3" fmla="*/ 56 h 56"/>
                    <a:gd name="T4" fmla="*/ 8 w 37"/>
                    <a:gd name="T5" fmla="*/ 14 h 56"/>
                    <a:gd name="T6" fmla="*/ 8 w 37"/>
                    <a:gd name="T7" fmla="*/ 14 h 56"/>
                    <a:gd name="T8" fmla="*/ 8 w 37"/>
                    <a:gd name="T9" fmla="*/ 56 h 56"/>
                    <a:gd name="T10" fmla="*/ 0 w 37"/>
                    <a:gd name="T11" fmla="*/ 56 h 56"/>
                    <a:gd name="T12" fmla="*/ 0 w 37"/>
                    <a:gd name="T13" fmla="*/ 0 h 56"/>
                    <a:gd name="T14" fmla="*/ 8 w 37"/>
                    <a:gd name="T15" fmla="*/ 0 h 56"/>
                    <a:gd name="T16" fmla="*/ 29 w 37"/>
                    <a:gd name="T17" fmla="*/ 42 h 56"/>
                    <a:gd name="T18" fmla="*/ 29 w 37"/>
                    <a:gd name="T19" fmla="*/ 42 h 56"/>
                    <a:gd name="T20" fmla="*/ 29 w 37"/>
                    <a:gd name="T21" fmla="*/ 0 h 56"/>
                    <a:gd name="T22" fmla="*/ 37 w 37"/>
                    <a:gd name="T23" fmla="*/ 0 h 56"/>
                    <a:gd name="T24" fmla="*/ 37 w 37"/>
                    <a:gd name="T25" fmla="*/ 56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7" h="56">
                      <a:moveTo>
                        <a:pt x="37" y="56"/>
                      </a:moveTo>
                      <a:lnTo>
                        <a:pt x="29" y="56"/>
                      </a:lnTo>
                      <a:lnTo>
                        <a:pt x="8" y="14"/>
                      </a:lnTo>
                      <a:lnTo>
                        <a:pt x="8" y="14"/>
                      </a:lnTo>
                      <a:lnTo>
                        <a:pt x="8" y="56"/>
                      </a:lnTo>
                      <a:lnTo>
                        <a:pt x="0" y="56"/>
                      </a:lnTo>
                      <a:lnTo>
                        <a:pt x="0" y="0"/>
                      </a:lnTo>
                      <a:lnTo>
                        <a:pt x="8" y="0"/>
                      </a:lnTo>
                      <a:lnTo>
                        <a:pt x="29" y="42"/>
                      </a:lnTo>
                      <a:lnTo>
                        <a:pt x="29" y="42"/>
                      </a:lnTo>
                      <a:lnTo>
                        <a:pt x="29" y="0"/>
                      </a:lnTo>
                      <a:lnTo>
                        <a:pt x="37" y="0"/>
                      </a:lnTo>
                      <a:lnTo>
                        <a:pt x="37" y="5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90" name="iṡļîďè"/>
                <p:cNvSpPr/>
                <p:nvPr/>
              </p:nvSpPr>
              <p:spPr bwMode="auto">
                <a:xfrm>
                  <a:off x="6340475" y="3683001"/>
                  <a:ext cx="63500" cy="92075"/>
                </a:xfrm>
                <a:custGeom>
                  <a:avLst/>
                  <a:gdLst>
                    <a:gd name="T0" fmla="*/ 19 w 19"/>
                    <a:gd name="T1" fmla="*/ 28 h 28"/>
                    <a:gd name="T2" fmla="*/ 16 w 19"/>
                    <a:gd name="T3" fmla="*/ 28 h 28"/>
                    <a:gd name="T4" fmla="*/ 15 w 19"/>
                    <a:gd name="T5" fmla="*/ 25 h 28"/>
                    <a:gd name="T6" fmla="*/ 13 w 19"/>
                    <a:gd name="T7" fmla="*/ 27 h 28"/>
                    <a:gd name="T8" fmla="*/ 10 w 19"/>
                    <a:gd name="T9" fmla="*/ 28 h 28"/>
                    <a:gd name="T10" fmla="*/ 3 w 19"/>
                    <a:gd name="T11" fmla="*/ 24 h 28"/>
                    <a:gd name="T12" fmla="*/ 0 w 19"/>
                    <a:gd name="T13" fmla="*/ 14 h 28"/>
                    <a:gd name="T14" fmla="*/ 3 w 19"/>
                    <a:gd name="T15" fmla="*/ 3 h 28"/>
                    <a:gd name="T16" fmla="*/ 10 w 19"/>
                    <a:gd name="T17" fmla="*/ 0 h 28"/>
                    <a:gd name="T18" fmla="*/ 16 w 19"/>
                    <a:gd name="T19" fmla="*/ 2 h 28"/>
                    <a:gd name="T20" fmla="*/ 19 w 19"/>
                    <a:gd name="T21" fmla="*/ 9 h 28"/>
                    <a:gd name="T22" fmla="*/ 15 w 19"/>
                    <a:gd name="T23" fmla="*/ 9 h 28"/>
                    <a:gd name="T24" fmla="*/ 13 w 19"/>
                    <a:gd name="T25" fmla="*/ 4 h 28"/>
                    <a:gd name="T26" fmla="*/ 10 w 19"/>
                    <a:gd name="T27" fmla="*/ 3 h 28"/>
                    <a:gd name="T28" fmla="*/ 6 w 19"/>
                    <a:gd name="T29" fmla="*/ 5 h 28"/>
                    <a:gd name="T30" fmla="*/ 4 w 19"/>
                    <a:gd name="T31" fmla="*/ 14 h 28"/>
                    <a:gd name="T32" fmla="*/ 6 w 19"/>
                    <a:gd name="T33" fmla="*/ 22 h 28"/>
                    <a:gd name="T34" fmla="*/ 10 w 19"/>
                    <a:gd name="T35" fmla="*/ 24 h 28"/>
                    <a:gd name="T36" fmla="*/ 14 w 19"/>
                    <a:gd name="T37" fmla="*/ 23 h 28"/>
                    <a:gd name="T38" fmla="*/ 15 w 19"/>
                    <a:gd name="T39" fmla="*/ 18 h 28"/>
                    <a:gd name="T40" fmla="*/ 15 w 19"/>
                    <a:gd name="T41" fmla="*/ 17 h 28"/>
                    <a:gd name="T42" fmla="*/ 10 w 19"/>
                    <a:gd name="T43" fmla="*/ 17 h 28"/>
                    <a:gd name="T44" fmla="*/ 10 w 19"/>
                    <a:gd name="T45" fmla="*/ 13 h 28"/>
                    <a:gd name="T46" fmla="*/ 19 w 19"/>
                    <a:gd name="T47" fmla="*/ 13 h 28"/>
                    <a:gd name="T48" fmla="*/ 19 w 19"/>
                    <a:gd name="T49" fmla="*/ 28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19" h="28">
                      <a:moveTo>
                        <a:pt x="19" y="28"/>
                      </a:moveTo>
                      <a:cubicBezTo>
                        <a:pt x="16" y="28"/>
                        <a:pt x="16" y="28"/>
                        <a:pt x="16" y="28"/>
                      </a:cubicBezTo>
                      <a:cubicBezTo>
                        <a:pt x="15" y="25"/>
                        <a:pt x="15" y="25"/>
                        <a:pt x="15" y="25"/>
                      </a:cubicBezTo>
                      <a:cubicBezTo>
                        <a:pt x="15" y="26"/>
                        <a:pt x="14" y="26"/>
                        <a:pt x="13" y="27"/>
                      </a:cubicBezTo>
                      <a:cubicBezTo>
                        <a:pt x="12" y="27"/>
                        <a:pt x="11" y="28"/>
                        <a:pt x="10" y="28"/>
                      </a:cubicBezTo>
                      <a:cubicBezTo>
                        <a:pt x="7" y="28"/>
                        <a:pt x="5" y="26"/>
                        <a:pt x="3" y="24"/>
                      </a:cubicBezTo>
                      <a:cubicBezTo>
                        <a:pt x="1" y="22"/>
                        <a:pt x="0" y="19"/>
                        <a:pt x="0" y="14"/>
                      </a:cubicBezTo>
                      <a:cubicBezTo>
                        <a:pt x="0" y="9"/>
                        <a:pt x="1" y="6"/>
                        <a:pt x="3" y="3"/>
                      </a:cubicBezTo>
                      <a:cubicBezTo>
                        <a:pt x="4" y="1"/>
                        <a:pt x="7" y="0"/>
                        <a:pt x="10" y="0"/>
                      </a:cubicBezTo>
                      <a:cubicBezTo>
                        <a:pt x="13" y="0"/>
                        <a:pt x="15" y="1"/>
                        <a:pt x="16" y="2"/>
                      </a:cubicBezTo>
                      <a:cubicBezTo>
                        <a:pt x="18" y="4"/>
                        <a:pt x="19" y="6"/>
                        <a:pt x="19" y="9"/>
                      </a:cubicBezTo>
                      <a:cubicBezTo>
                        <a:pt x="15" y="9"/>
                        <a:pt x="15" y="9"/>
                        <a:pt x="15" y="9"/>
                      </a:cubicBezTo>
                      <a:cubicBezTo>
                        <a:pt x="15" y="7"/>
                        <a:pt x="14" y="5"/>
                        <a:pt x="13" y="4"/>
                      </a:cubicBezTo>
                      <a:cubicBezTo>
                        <a:pt x="13" y="3"/>
                        <a:pt x="11" y="3"/>
                        <a:pt x="10" y="3"/>
                      </a:cubicBezTo>
                      <a:cubicBezTo>
                        <a:pt x="8" y="3"/>
                        <a:pt x="7" y="4"/>
                        <a:pt x="6" y="5"/>
                      </a:cubicBezTo>
                      <a:cubicBezTo>
                        <a:pt x="5" y="7"/>
                        <a:pt x="4" y="10"/>
                        <a:pt x="4" y="14"/>
                      </a:cubicBezTo>
                      <a:cubicBezTo>
                        <a:pt x="4" y="18"/>
                        <a:pt x="5" y="21"/>
                        <a:pt x="6" y="22"/>
                      </a:cubicBezTo>
                      <a:cubicBezTo>
                        <a:pt x="7" y="24"/>
                        <a:pt x="9" y="24"/>
                        <a:pt x="10" y="24"/>
                      </a:cubicBezTo>
                      <a:cubicBezTo>
                        <a:pt x="12" y="24"/>
                        <a:pt x="13" y="24"/>
                        <a:pt x="14" y="23"/>
                      </a:cubicBezTo>
                      <a:cubicBezTo>
                        <a:pt x="15" y="22"/>
                        <a:pt x="15" y="20"/>
                        <a:pt x="15" y="18"/>
                      </a:cubicBezTo>
                      <a:cubicBezTo>
                        <a:pt x="15" y="17"/>
                        <a:pt x="15" y="17"/>
                        <a:pt x="15" y="17"/>
                      </a:cubicBezTo>
                      <a:cubicBezTo>
                        <a:pt x="10" y="17"/>
                        <a:pt x="10" y="17"/>
                        <a:pt x="10" y="17"/>
                      </a:cubicBezTo>
                      <a:cubicBezTo>
                        <a:pt x="10" y="13"/>
                        <a:pt x="10" y="13"/>
                        <a:pt x="10" y="13"/>
                      </a:cubicBezTo>
                      <a:cubicBezTo>
                        <a:pt x="19" y="13"/>
                        <a:pt x="19" y="13"/>
                        <a:pt x="19" y="13"/>
                      </a:cubicBezTo>
                      <a:lnTo>
                        <a:pt x="19" y="2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91" name="ïṧľidé"/>
                <p:cNvSpPr/>
                <p:nvPr/>
              </p:nvSpPr>
              <p:spPr bwMode="auto">
                <a:xfrm>
                  <a:off x="6492875" y="3683001"/>
                  <a:ext cx="58738" cy="92075"/>
                </a:xfrm>
                <a:custGeom>
                  <a:avLst/>
                  <a:gdLst>
                    <a:gd name="T0" fmla="*/ 18 w 18"/>
                    <a:gd name="T1" fmla="*/ 19 h 28"/>
                    <a:gd name="T2" fmla="*/ 16 w 18"/>
                    <a:gd name="T3" fmla="*/ 25 h 28"/>
                    <a:gd name="T4" fmla="*/ 9 w 18"/>
                    <a:gd name="T5" fmla="*/ 28 h 28"/>
                    <a:gd name="T6" fmla="*/ 2 w 18"/>
                    <a:gd name="T7" fmla="*/ 25 h 28"/>
                    <a:gd name="T8" fmla="*/ 0 w 18"/>
                    <a:gd name="T9" fmla="*/ 19 h 28"/>
                    <a:gd name="T10" fmla="*/ 0 w 18"/>
                    <a:gd name="T11" fmla="*/ 0 h 28"/>
                    <a:gd name="T12" fmla="*/ 4 w 18"/>
                    <a:gd name="T13" fmla="*/ 0 h 28"/>
                    <a:gd name="T14" fmla="*/ 4 w 18"/>
                    <a:gd name="T15" fmla="*/ 19 h 28"/>
                    <a:gd name="T16" fmla="*/ 5 w 18"/>
                    <a:gd name="T17" fmla="*/ 23 h 28"/>
                    <a:gd name="T18" fmla="*/ 9 w 18"/>
                    <a:gd name="T19" fmla="*/ 24 h 28"/>
                    <a:gd name="T20" fmla="*/ 13 w 18"/>
                    <a:gd name="T21" fmla="*/ 23 h 28"/>
                    <a:gd name="T22" fmla="*/ 14 w 18"/>
                    <a:gd name="T23" fmla="*/ 19 h 28"/>
                    <a:gd name="T24" fmla="*/ 14 w 18"/>
                    <a:gd name="T25" fmla="*/ 0 h 28"/>
                    <a:gd name="T26" fmla="*/ 18 w 18"/>
                    <a:gd name="T27" fmla="*/ 0 h 28"/>
                    <a:gd name="T28" fmla="*/ 18 w 18"/>
                    <a:gd name="T29" fmla="*/ 19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8" h="28">
                      <a:moveTo>
                        <a:pt x="18" y="19"/>
                      </a:moveTo>
                      <a:cubicBezTo>
                        <a:pt x="18" y="22"/>
                        <a:pt x="18" y="24"/>
                        <a:pt x="16" y="25"/>
                      </a:cubicBezTo>
                      <a:cubicBezTo>
                        <a:pt x="15" y="27"/>
                        <a:pt x="12" y="28"/>
                        <a:pt x="9" y="28"/>
                      </a:cubicBezTo>
                      <a:cubicBezTo>
                        <a:pt x="6" y="28"/>
                        <a:pt x="4" y="27"/>
                        <a:pt x="2" y="25"/>
                      </a:cubicBezTo>
                      <a:cubicBezTo>
                        <a:pt x="1" y="24"/>
                        <a:pt x="0" y="22"/>
                        <a:pt x="0" y="1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4" y="19"/>
                        <a:pt x="4" y="19"/>
                        <a:pt x="4" y="19"/>
                      </a:cubicBezTo>
                      <a:cubicBezTo>
                        <a:pt x="4" y="21"/>
                        <a:pt x="5" y="22"/>
                        <a:pt x="5" y="23"/>
                      </a:cubicBezTo>
                      <a:cubicBezTo>
                        <a:pt x="6" y="24"/>
                        <a:pt x="8" y="24"/>
                        <a:pt x="9" y="24"/>
                      </a:cubicBezTo>
                      <a:cubicBezTo>
                        <a:pt x="11" y="24"/>
                        <a:pt x="12" y="24"/>
                        <a:pt x="13" y="23"/>
                      </a:cubicBezTo>
                      <a:cubicBezTo>
                        <a:pt x="14" y="22"/>
                        <a:pt x="14" y="21"/>
                        <a:pt x="14" y="19"/>
                      </a:cubicBezTo>
                      <a:cubicBezTo>
                        <a:pt x="14" y="0"/>
                        <a:pt x="14" y="0"/>
                        <a:pt x="14" y="0"/>
                      </a:cubicBezTo>
                      <a:cubicBezTo>
                        <a:pt x="18" y="0"/>
                        <a:pt x="18" y="0"/>
                        <a:pt x="18" y="0"/>
                      </a:cubicBezTo>
                      <a:lnTo>
                        <a:pt x="18" y="1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92" name="išļïḑê"/>
                <p:cNvSpPr/>
                <p:nvPr/>
              </p:nvSpPr>
              <p:spPr bwMode="auto">
                <a:xfrm>
                  <a:off x="6581775" y="3683001"/>
                  <a:ext cx="63500" cy="88900"/>
                </a:xfrm>
                <a:custGeom>
                  <a:avLst/>
                  <a:gdLst>
                    <a:gd name="T0" fmla="*/ 40 w 40"/>
                    <a:gd name="T1" fmla="*/ 56 h 56"/>
                    <a:gd name="T2" fmla="*/ 29 w 40"/>
                    <a:gd name="T3" fmla="*/ 56 h 56"/>
                    <a:gd name="T4" fmla="*/ 8 w 40"/>
                    <a:gd name="T5" fmla="*/ 14 h 56"/>
                    <a:gd name="T6" fmla="*/ 8 w 40"/>
                    <a:gd name="T7" fmla="*/ 14 h 56"/>
                    <a:gd name="T8" fmla="*/ 8 w 40"/>
                    <a:gd name="T9" fmla="*/ 56 h 56"/>
                    <a:gd name="T10" fmla="*/ 0 w 40"/>
                    <a:gd name="T11" fmla="*/ 56 h 56"/>
                    <a:gd name="T12" fmla="*/ 0 w 40"/>
                    <a:gd name="T13" fmla="*/ 0 h 56"/>
                    <a:gd name="T14" fmla="*/ 10 w 40"/>
                    <a:gd name="T15" fmla="*/ 0 h 56"/>
                    <a:gd name="T16" fmla="*/ 29 w 40"/>
                    <a:gd name="T17" fmla="*/ 42 h 56"/>
                    <a:gd name="T18" fmla="*/ 31 w 40"/>
                    <a:gd name="T19" fmla="*/ 42 h 56"/>
                    <a:gd name="T20" fmla="*/ 31 w 40"/>
                    <a:gd name="T21" fmla="*/ 0 h 56"/>
                    <a:gd name="T22" fmla="*/ 40 w 40"/>
                    <a:gd name="T23" fmla="*/ 0 h 56"/>
                    <a:gd name="T24" fmla="*/ 40 w 40"/>
                    <a:gd name="T25" fmla="*/ 56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0" h="56">
                      <a:moveTo>
                        <a:pt x="40" y="56"/>
                      </a:moveTo>
                      <a:lnTo>
                        <a:pt x="29" y="56"/>
                      </a:lnTo>
                      <a:lnTo>
                        <a:pt x="8" y="14"/>
                      </a:lnTo>
                      <a:lnTo>
                        <a:pt x="8" y="14"/>
                      </a:lnTo>
                      <a:lnTo>
                        <a:pt x="8" y="56"/>
                      </a:lnTo>
                      <a:lnTo>
                        <a:pt x="0" y="56"/>
                      </a:lnTo>
                      <a:lnTo>
                        <a:pt x="0" y="0"/>
                      </a:lnTo>
                      <a:lnTo>
                        <a:pt x="10" y="0"/>
                      </a:lnTo>
                      <a:lnTo>
                        <a:pt x="29" y="42"/>
                      </a:lnTo>
                      <a:lnTo>
                        <a:pt x="31" y="42"/>
                      </a:lnTo>
                      <a:lnTo>
                        <a:pt x="31" y="0"/>
                      </a:lnTo>
                      <a:lnTo>
                        <a:pt x="40" y="0"/>
                      </a:lnTo>
                      <a:lnTo>
                        <a:pt x="40" y="5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93" name="iṥḻídé"/>
                <p:cNvSpPr/>
                <p:nvPr/>
              </p:nvSpPr>
              <p:spPr bwMode="auto">
                <a:xfrm>
                  <a:off x="6697663" y="3683001"/>
                  <a:ext cx="12700" cy="88900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94" name="íṡḻidê"/>
                <p:cNvSpPr/>
                <p:nvPr/>
              </p:nvSpPr>
              <p:spPr bwMode="auto">
                <a:xfrm>
                  <a:off x="6759575" y="3683001"/>
                  <a:ext cx="69850" cy="92075"/>
                </a:xfrm>
                <a:custGeom>
                  <a:avLst/>
                  <a:gdLst>
                    <a:gd name="T0" fmla="*/ 44 w 44"/>
                    <a:gd name="T1" fmla="*/ 0 h 58"/>
                    <a:gd name="T2" fmla="*/ 25 w 44"/>
                    <a:gd name="T3" fmla="*/ 58 h 58"/>
                    <a:gd name="T4" fmla="*/ 19 w 44"/>
                    <a:gd name="T5" fmla="*/ 58 h 58"/>
                    <a:gd name="T6" fmla="*/ 0 w 44"/>
                    <a:gd name="T7" fmla="*/ 0 h 58"/>
                    <a:gd name="T8" fmla="*/ 9 w 44"/>
                    <a:gd name="T9" fmla="*/ 0 h 58"/>
                    <a:gd name="T10" fmla="*/ 21 w 44"/>
                    <a:gd name="T11" fmla="*/ 44 h 58"/>
                    <a:gd name="T12" fmla="*/ 21 w 44"/>
                    <a:gd name="T13" fmla="*/ 44 h 58"/>
                    <a:gd name="T14" fmla="*/ 36 w 44"/>
                    <a:gd name="T15" fmla="*/ 0 h 58"/>
                    <a:gd name="T16" fmla="*/ 44 w 44"/>
                    <a:gd name="T17" fmla="*/ 0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4" h="58">
                      <a:moveTo>
                        <a:pt x="44" y="0"/>
                      </a:moveTo>
                      <a:lnTo>
                        <a:pt x="25" y="58"/>
                      </a:lnTo>
                      <a:lnTo>
                        <a:pt x="19" y="58"/>
                      </a:lnTo>
                      <a:lnTo>
                        <a:pt x="0" y="0"/>
                      </a:lnTo>
                      <a:lnTo>
                        <a:pt x="9" y="0"/>
                      </a:lnTo>
                      <a:lnTo>
                        <a:pt x="21" y="44"/>
                      </a:lnTo>
                      <a:lnTo>
                        <a:pt x="21" y="44"/>
                      </a:lnTo>
                      <a:lnTo>
                        <a:pt x="36" y="0"/>
                      </a:lnTo>
                      <a:lnTo>
                        <a:pt x="4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95" name="îṧlíḍé"/>
                <p:cNvSpPr/>
                <p:nvPr/>
              </p:nvSpPr>
              <p:spPr bwMode="auto">
                <a:xfrm>
                  <a:off x="6856413" y="3683001"/>
                  <a:ext cx="58738" cy="88900"/>
                </a:xfrm>
                <a:custGeom>
                  <a:avLst/>
                  <a:gdLst>
                    <a:gd name="T0" fmla="*/ 37 w 37"/>
                    <a:gd name="T1" fmla="*/ 56 h 56"/>
                    <a:gd name="T2" fmla="*/ 0 w 37"/>
                    <a:gd name="T3" fmla="*/ 56 h 56"/>
                    <a:gd name="T4" fmla="*/ 0 w 37"/>
                    <a:gd name="T5" fmla="*/ 0 h 56"/>
                    <a:gd name="T6" fmla="*/ 35 w 37"/>
                    <a:gd name="T7" fmla="*/ 0 h 56"/>
                    <a:gd name="T8" fmla="*/ 35 w 37"/>
                    <a:gd name="T9" fmla="*/ 6 h 56"/>
                    <a:gd name="T10" fmla="*/ 8 w 37"/>
                    <a:gd name="T11" fmla="*/ 6 h 56"/>
                    <a:gd name="T12" fmla="*/ 8 w 37"/>
                    <a:gd name="T13" fmla="*/ 23 h 56"/>
                    <a:gd name="T14" fmla="*/ 33 w 37"/>
                    <a:gd name="T15" fmla="*/ 23 h 56"/>
                    <a:gd name="T16" fmla="*/ 33 w 37"/>
                    <a:gd name="T17" fmla="*/ 29 h 56"/>
                    <a:gd name="T18" fmla="*/ 8 w 37"/>
                    <a:gd name="T19" fmla="*/ 29 h 56"/>
                    <a:gd name="T20" fmla="*/ 8 w 37"/>
                    <a:gd name="T21" fmla="*/ 50 h 56"/>
                    <a:gd name="T22" fmla="*/ 37 w 37"/>
                    <a:gd name="T23" fmla="*/ 50 h 56"/>
                    <a:gd name="T24" fmla="*/ 37 w 37"/>
                    <a:gd name="T25" fmla="*/ 56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7" h="56">
                      <a:moveTo>
                        <a:pt x="37" y="56"/>
                      </a:moveTo>
                      <a:lnTo>
                        <a:pt x="0" y="56"/>
                      </a:lnTo>
                      <a:lnTo>
                        <a:pt x="0" y="0"/>
                      </a:lnTo>
                      <a:lnTo>
                        <a:pt x="35" y="0"/>
                      </a:lnTo>
                      <a:lnTo>
                        <a:pt x="35" y="6"/>
                      </a:lnTo>
                      <a:lnTo>
                        <a:pt x="8" y="6"/>
                      </a:lnTo>
                      <a:lnTo>
                        <a:pt x="8" y="23"/>
                      </a:lnTo>
                      <a:lnTo>
                        <a:pt x="33" y="23"/>
                      </a:lnTo>
                      <a:lnTo>
                        <a:pt x="33" y="29"/>
                      </a:lnTo>
                      <a:lnTo>
                        <a:pt x="8" y="29"/>
                      </a:lnTo>
                      <a:lnTo>
                        <a:pt x="8" y="50"/>
                      </a:lnTo>
                      <a:lnTo>
                        <a:pt x="37" y="50"/>
                      </a:lnTo>
                      <a:lnTo>
                        <a:pt x="37" y="5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96" name="íSļiḓê"/>
                <p:cNvSpPr/>
                <p:nvPr/>
              </p:nvSpPr>
              <p:spPr bwMode="auto">
                <a:xfrm>
                  <a:off x="6945313" y="3683001"/>
                  <a:ext cx="63500" cy="88900"/>
                </a:xfrm>
                <a:custGeom>
                  <a:avLst/>
                  <a:gdLst>
                    <a:gd name="T0" fmla="*/ 19 w 19"/>
                    <a:gd name="T1" fmla="*/ 27 h 27"/>
                    <a:gd name="T2" fmla="*/ 15 w 19"/>
                    <a:gd name="T3" fmla="*/ 27 h 27"/>
                    <a:gd name="T4" fmla="*/ 9 w 19"/>
                    <a:gd name="T5" fmla="*/ 15 h 27"/>
                    <a:gd name="T6" fmla="*/ 4 w 19"/>
                    <a:gd name="T7" fmla="*/ 15 h 27"/>
                    <a:gd name="T8" fmla="*/ 4 w 19"/>
                    <a:gd name="T9" fmla="*/ 27 h 27"/>
                    <a:gd name="T10" fmla="*/ 0 w 19"/>
                    <a:gd name="T11" fmla="*/ 27 h 27"/>
                    <a:gd name="T12" fmla="*/ 0 w 19"/>
                    <a:gd name="T13" fmla="*/ 0 h 27"/>
                    <a:gd name="T14" fmla="*/ 9 w 19"/>
                    <a:gd name="T15" fmla="*/ 0 h 27"/>
                    <a:gd name="T16" fmla="*/ 16 w 19"/>
                    <a:gd name="T17" fmla="*/ 2 h 27"/>
                    <a:gd name="T18" fmla="*/ 19 w 19"/>
                    <a:gd name="T19" fmla="*/ 8 h 27"/>
                    <a:gd name="T20" fmla="*/ 17 w 19"/>
                    <a:gd name="T21" fmla="*/ 13 h 27"/>
                    <a:gd name="T22" fmla="*/ 13 w 19"/>
                    <a:gd name="T23" fmla="*/ 15 h 27"/>
                    <a:gd name="T24" fmla="*/ 19 w 19"/>
                    <a:gd name="T25" fmla="*/ 27 h 27"/>
                    <a:gd name="T26" fmla="*/ 14 w 19"/>
                    <a:gd name="T27" fmla="*/ 8 h 27"/>
                    <a:gd name="T28" fmla="*/ 13 w 19"/>
                    <a:gd name="T29" fmla="*/ 4 h 27"/>
                    <a:gd name="T30" fmla="*/ 8 w 19"/>
                    <a:gd name="T31" fmla="*/ 3 h 27"/>
                    <a:gd name="T32" fmla="*/ 4 w 19"/>
                    <a:gd name="T33" fmla="*/ 3 h 27"/>
                    <a:gd name="T34" fmla="*/ 4 w 19"/>
                    <a:gd name="T35" fmla="*/ 12 h 27"/>
                    <a:gd name="T36" fmla="*/ 9 w 19"/>
                    <a:gd name="T37" fmla="*/ 12 h 27"/>
                    <a:gd name="T38" fmla="*/ 13 w 19"/>
                    <a:gd name="T39" fmla="*/ 11 h 27"/>
                    <a:gd name="T40" fmla="*/ 14 w 19"/>
                    <a:gd name="T41" fmla="*/ 8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9" h="27">
                      <a:moveTo>
                        <a:pt x="19" y="27"/>
                      </a:moveTo>
                      <a:cubicBezTo>
                        <a:pt x="15" y="27"/>
                        <a:pt x="15" y="27"/>
                        <a:pt x="15" y="27"/>
                      </a:cubicBezTo>
                      <a:cubicBezTo>
                        <a:pt x="9" y="15"/>
                        <a:pt x="9" y="15"/>
                        <a:pt x="9" y="15"/>
                      </a:cubicBezTo>
                      <a:cubicBezTo>
                        <a:pt x="4" y="15"/>
                        <a:pt x="4" y="15"/>
                        <a:pt x="4" y="15"/>
                      </a:cubicBezTo>
                      <a:cubicBezTo>
                        <a:pt x="4" y="27"/>
                        <a:pt x="4" y="27"/>
                        <a:pt x="4" y="27"/>
                      </a:cubicBezTo>
                      <a:cubicBezTo>
                        <a:pt x="0" y="27"/>
                        <a:pt x="0" y="27"/>
                        <a:pt x="0" y="27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9" y="0"/>
                        <a:pt x="9" y="0"/>
                        <a:pt x="9" y="0"/>
                      </a:cubicBezTo>
                      <a:cubicBezTo>
                        <a:pt x="12" y="0"/>
                        <a:pt x="14" y="1"/>
                        <a:pt x="16" y="2"/>
                      </a:cubicBezTo>
                      <a:cubicBezTo>
                        <a:pt x="18" y="3"/>
                        <a:pt x="19" y="5"/>
                        <a:pt x="19" y="8"/>
                      </a:cubicBezTo>
                      <a:cubicBezTo>
                        <a:pt x="19" y="10"/>
                        <a:pt x="18" y="12"/>
                        <a:pt x="17" y="13"/>
                      </a:cubicBezTo>
                      <a:cubicBezTo>
                        <a:pt x="16" y="14"/>
                        <a:pt x="14" y="15"/>
                        <a:pt x="13" y="15"/>
                      </a:cubicBezTo>
                      <a:cubicBezTo>
                        <a:pt x="19" y="27"/>
                        <a:pt x="19" y="27"/>
                        <a:pt x="19" y="27"/>
                      </a:cubicBezTo>
                      <a:close/>
                      <a:moveTo>
                        <a:pt x="14" y="8"/>
                      </a:moveTo>
                      <a:cubicBezTo>
                        <a:pt x="14" y="6"/>
                        <a:pt x="14" y="5"/>
                        <a:pt x="13" y="4"/>
                      </a:cubicBezTo>
                      <a:cubicBezTo>
                        <a:pt x="12" y="3"/>
                        <a:pt x="10" y="3"/>
                        <a:pt x="8" y="3"/>
                      </a:cubicBezTo>
                      <a:cubicBezTo>
                        <a:pt x="4" y="3"/>
                        <a:pt x="4" y="3"/>
                        <a:pt x="4" y="3"/>
                      </a:cubicBezTo>
                      <a:cubicBezTo>
                        <a:pt x="4" y="12"/>
                        <a:pt x="4" y="12"/>
                        <a:pt x="4" y="12"/>
                      </a:cubicBezTo>
                      <a:cubicBezTo>
                        <a:pt x="9" y="12"/>
                        <a:pt x="9" y="12"/>
                        <a:pt x="9" y="12"/>
                      </a:cubicBezTo>
                      <a:cubicBezTo>
                        <a:pt x="11" y="12"/>
                        <a:pt x="12" y="12"/>
                        <a:pt x="13" y="11"/>
                      </a:cubicBezTo>
                      <a:cubicBezTo>
                        <a:pt x="14" y="11"/>
                        <a:pt x="14" y="9"/>
                        <a:pt x="14" y="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97" name="iṧļídê"/>
                <p:cNvSpPr/>
                <p:nvPr/>
              </p:nvSpPr>
              <p:spPr bwMode="auto">
                <a:xfrm>
                  <a:off x="7034213" y="3683001"/>
                  <a:ext cx="63500" cy="92075"/>
                </a:xfrm>
                <a:custGeom>
                  <a:avLst/>
                  <a:gdLst>
                    <a:gd name="T0" fmla="*/ 19 w 19"/>
                    <a:gd name="T1" fmla="*/ 20 h 28"/>
                    <a:gd name="T2" fmla="*/ 17 w 19"/>
                    <a:gd name="T3" fmla="*/ 25 h 28"/>
                    <a:gd name="T4" fmla="*/ 10 w 19"/>
                    <a:gd name="T5" fmla="*/ 28 h 28"/>
                    <a:gd name="T6" fmla="*/ 3 w 19"/>
                    <a:gd name="T7" fmla="*/ 25 h 28"/>
                    <a:gd name="T8" fmla="*/ 0 w 19"/>
                    <a:gd name="T9" fmla="*/ 20 h 28"/>
                    <a:gd name="T10" fmla="*/ 0 w 19"/>
                    <a:gd name="T11" fmla="*/ 19 h 28"/>
                    <a:gd name="T12" fmla="*/ 4 w 19"/>
                    <a:gd name="T13" fmla="*/ 19 h 28"/>
                    <a:gd name="T14" fmla="*/ 4 w 19"/>
                    <a:gd name="T15" fmla="*/ 20 h 28"/>
                    <a:gd name="T16" fmla="*/ 6 w 19"/>
                    <a:gd name="T17" fmla="*/ 23 h 28"/>
                    <a:gd name="T18" fmla="*/ 10 w 19"/>
                    <a:gd name="T19" fmla="*/ 24 h 28"/>
                    <a:gd name="T20" fmla="*/ 14 w 19"/>
                    <a:gd name="T21" fmla="*/ 23 h 28"/>
                    <a:gd name="T22" fmla="*/ 15 w 19"/>
                    <a:gd name="T23" fmla="*/ 20 h 28"/>
                    <a:gd name="T24" fmla="*/ 13 w 19"/>
                    <a:gd name="T25" fmla="*/ 17 h 28"/>
                    <a:gd name="T26" fmla="*/ 9 w 19"/>
                    <a:gd name="T27" fmla="*/ 14 h 28"/>
                    <a:gd name="T28" fmla="*/ 3 w 19"/>
                    <a:gd name="T29" fmla="*/ 11 h 28"/>
                    <a:gd name="T30" fmla="*/ 1 w 19"/>
                    <a:gd name="T31" fmla="*/ 7 h 28"/>
                    <a:gd name="T32" fmla="*/ 3 w 19"/>
                    <a:gd name="T33" fmla="*/ 2 h 28"/>
                    <a:gd name="T34" fmla="*/ 10 w 19"/>
                    <a:gd name="T35" fmla="*/ 0 h 28"/>
                    <a:gd name="T36" fmla="*/ 16 w 19"/>
                    <a:gd name="T37" fmla="*/ 2 h 28"/>
                    <a:gd name="T38" fmla="*/ 18 w 19"/>
                    <a:gd name="T39" fmla="*/ 7 h 28"/>
                    <a:gd name="T40" fmla="*/ 14 w 19"/>
                    <a:gd name="T41" fmla="*/ 7 h 28"/>
                    <a:gd name="T42" fmla="*/ 13 w 19"/>
                    <a:gd name="T43" fmla="*/ 4 h 28"/>
                    <a:gd name="T44" fmla="*/ 10 w 19"/>
                    <a:gd name="T45" fmla="*/ 3 h 28"/>
                    <a:gd name="T46" fmla="*/ 6 w 19"/>
                    <a:gd name="T47" fmla="*/ 4 h 28"/>
                    <a:gd name="T48" fmla="*/ 5 w 19"/>
                    <a:gd name="T49" fmla="*/ 7 h 28"/>
                    <a:gd name="T50" fmla="*/ 6 w 19"/>
                    <a:gd name="T51" fmla="*/ 9 h 28"/>
                    <a:gd name="T52" fmla="*/ 11 w 19"/>
                    <a:gd name="T53" fmla="*/ 12 h 28"/>
                    <a:gd name="T54" fmla="*/ 17 w 19"/>
                    <a:gd name="T55" fmla="*/ 15 h 28"/>
                    <a:gd name="T56" fmla="*/ 19 w 19"/>
                    <a:gd name="T57" fmla="*/ 20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19" h="28">
                      <a:moveTo>
                        <a:pt x="19" y="20"/>
                      </a:moveTo>
                      <a:cubicBezTo>
                        <a:pt x="19" y="22"/>
                        <a:pt x="18" y="24"/>
                        <a:pt x="17" y="25"/>
                      </a:cubicBezTo>
                      <a:cubicBezTo>
                        <a:pt x="15" y="27"/>
                        <a:pt x="13" y="28"/>
                        <a:pt x="10" y="28"/>
                      </a:cubicBezTo>
                      <a:cubicBezTo>
                        <a:pt x="7" y="28"/>
                        <a:pt x="4" y="27"/>
                        <a:pt x="3" y="25"/>
                      </a:cubicBezTo>
                      <a:cubicBezTo>
                        <a:pt x="1" y="24"/>
                        <a:pt x="0" y="22"/>
                        <a:pt x="0" y="20"/>
                      </a:cubicBezTo>
                      <a:cubicBezTo>
                        <a:pt x="0" y="19"/>
                        <a:pt x="0" y="19"/>
                        <a:pt x="0" y="19"/>
                      </a:cubicBezTo>
                      <a:cubicBezTo>
                        <a:pt x="4" y="19"/>
                        <a:pt x="4" y="19"/>
                        <a:pt x="4" y="19"/>
                      </a:cubicBezTo>
                      <a:cubicBezTo>
                        <a:pt x="4" y="20"/>
                        <a:pt x="4" y="20"/>
                        <a:pt x="4" y="20"/>
                      </a:cubicBezTo>
                      <a:cubicBezTo>
                        <a:pt x="4" y="21"/>
                        <a:pt x="5" y="22"/>
                        <a:pt x="6" y="23"/>
                      </a:cubicBezTo>
                      <a:cubicBezTo>
                        <a:pt x="7" y="24"/>
                        <a:pt x="8" y="24"/>
                        <a:pt x="10" y="24"/>
                      </a:cubicBezTo>
                      <a:cubicBezTo>
                        <a:pt x="11" y="24"/>
                        <a:pt x="13" y="24"/>
                        <a:pt x="14" y="23"/>
                      </a:cubicBezTo>
                      <a:cubicBezTo>
                        <a:pt x="15" y="22"/>
                        <a:pt x="15" y="21"/>
                        <a:pt x="15" y="20"/>
                      </a:cubicBezTo>
                      <a:cubicBezTo>
                        <a:pt x="15" y="19"/>
                        <a:pt x="15" y="18"/>
                        <a:pt x="13" y="17"/>
                      </a:cubicBezTo>
                      <a:cubicBezTo>
                        <a:pt x="12" y="16"/>
                        <a:pt x="11" y="15"/>
                        <a:pt x="9" y="14"/>
                      </a:cubicBezTo>
                      <a:cubicBezTo>
                        <a:pt x="6" y="13"/>
                        <a:pt x="4" y="12"/>
                        <a:pt x="3" y="11"/>
                      </a:cubicBezTo>
                      <a:cubicBezTo>
                        <a:pt x="1" y="10"/>
                        <a:pt x="1" y="9"/>
                        <a:pt x="1" y="7"/>
                      </a:cubicBezTo>
                      <a:cubicBezTo>
                        <a:pt x="1" y="5"/>
                        <a:pt x="2" y="3"/>
                        <a:pt x="3" y="2"/>
                      </a:cubicBezTo>
                      <a:cubicBezTo>
                        <a:pt x="5" y="0"/>
                        <a:pt x="7" y="0"/>
                        <a:pt x="10" y="0"/>
                      </a:cubicBezTo>
                      <a:cubicBezTo>
                        <a:pt x="13" y="0"/>
                        <a:pt x="15" y="0"/>
                        <a:pt x="16" y="2"/>
                      </a:cubicBezTo>
                      <a:cubicBezTo>
                        <a:pt x="18" y="4"/>
                        <a:pt x="18" y="5"/>
                        <a:pt x="18" y="7"/>
                      </a:cubicBezTo>
                      <a:cubicBezTo>
                        <a:pt x="14" y="7"/>
                        <a:pt x="14" y="7"/>
                        <a:pt x="14" y="7"/>
                      </a:cubicBezTo>
                      <a:cubicBezTo>
                        <a:pt x="14" y="6"/>
                        <a:pt x="14" y="5"/>
                        <a:pt x="13" y="4"/>
                      </a:cubicBezTo>
                      <a:cubicBezTo>
                        <a:pt x="12" y="3"/>
                        <a:pt x="11" y="3"/>
                        <a:pt x="10" y="3"/>
                      </a:cubicBezTo>
                      <a:cubicBezTo>
                        <a:pt x="8" y="3"/>
                        <a:pt x="7" y="3"/>
                        <a:pt x="6" y="4"/>
                      </a:cubicBezTo>
                      <a:cubicBezTo>
                        <a:pt x="5" y="5"/>
                        <a:pt x="5" y="5"/>
                        <a:pt x="5" y="7"/>
                      </a:cubicBezTo>
                      <a:cubicBezTo>
                        <a:pt x="5" y="8"/>
                        <a:pt x="5" y="8"/>
                        <a:pt x="6" y="9"/>
                      </a:cubicBezTo>
                      <a:cubicBezTo>
                        <a:pt x="7" y="10"/>
                        <a:pt x="8" y="11"/>
                        <a:pt x="11" y="12"/>
                      </a:cubicBezTo>
                      <a:cubicBezTo>
                        <a:pt x="14" y="13"/>
                        <a:pt x="16" y="14"/>
                        <a:pt x="17" y="15"/>
                      </a:cubicBezTo>
                      <a:cubicBezTo>
                        <a:pt x="18" y="16"/>
                        <a:pt x="19" y="18"/>
                        <a:pt x="19" y="2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98" name="íṩḻíḑé"/>
                <p:cNvSpPr/>
                <p:nvPr/>
              </p:nvSpPr>
              <p:spPr bwMode="auto">
                <a:xfrm>
                  <a:off x="7150100" y="3683001"/>
                  <a:ext cx="12700" cy="88900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99" name="ïṣlïḋè"/>
                <p:cNvSpPr/>
                <p:nvPr/>
              </p:nvSpPr>
              <p:spPr bwMode="auto">
                <a:xfrm>
                  <a:off x="7216775" y="3683001"/>
                  <a:ext cx="61913" cy="88900"/>
                </a:xfrm>
                <a:custGeom>
                  <a:avLst/>
                  <a:gdLst>
                    <a:gd name="T0" fmla="*/ 39 w 39"/>
                    <a:gd name="T1" fmla="*/ 6 h 56"/>
                    <a:gd name="T2" fmla="*/ 25 w 39"/>
                    <a:gd name="T3" fmla="*/ 6 h 56"/>
                    <a:gd name="T4" fmla="*/ 25 w 39"/>
                    <a:gd name="T5" fmla="*/ 56 h 56"/>
                    <a:gd name="T6" fmla="*/ 14 w 39"/>
                    <a:gd name="T7" fmla="*/ 56 h 56"/>
                    <a:gd name="T8" fmla="*/ 14 w 39"/>
                    <a:gd name="T9" fmla="*/ 6 h 56"/>
                    <a:gd name="T10" fmla="*/ 0 w 39"/>
                    <a:gd name="T11" fmla="*/ 6 h 56"/>
                    <a:gd name="T12" fmla="*/ 0 w 39"/>
                    <a:gd name="T13" fmla="*/ 0 h 56"/>
                    <a:gd name="T14" fmla="*/ 39 w 39"/>
                    <a:gd name="T15" fmla="*/ 0 h 56"/>
                    <a:gd name="T16" fmla="*/ 39 w 39"/>
                    <a:gd name="T17" fmla="*/ 6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9" h="56">
                      <a:moveTo>
                        <a:pt x="39" y="6"/>
                      </a:moveTo>
                      <a:lnTo>
                        <a:pt x="25" y="6"/>
                      </a:lnTo>
                      <a:lnTo>
                        <a:pt x="25" y="56"/>
                      </a:lnTo>
                      <a:lnTo>
                        <a:pt x="14" y="56"/>
                      </a:lnTo>
                      <a:lnTo>
                        <a:pt x="14" y="6"/>
                      </a:lnTo>
                      <a:lnTo>
                        <a:pt x="0" y="6"/>
                      </a:lnTo>
                      <a:lnTo>
                        <a:pt x="0" y="0"/>
                      </a:lnTo>
                      <a:lnTo>
                        <a:pt x="39" y="0"/>
                      </a:lnTo>
                      <a:lnTo>
                        <a:pt x="39" y="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00" name="îṣḷîḑe"/>
                <p:cNvSpPr/>
                <p:nvPr/>
              </p:nvSpPr>
              <p:spPr bwMode="auto">
                <a:xfrm>
                  <a:off x="7302500" y="3683001"/>
                  <a:ext cx="69850" cy="88900"/>
                </a:xfrm>
                <a:custGeom>
                  <a:avLst/>
                  <a:gdLst>
                    <a:gd name="T0" fmla="*/ 44 w 44"/>
                    <a:gd name="T1" fmla="*/ 0 h 56"/>
                    <a:gd name="T2" fmla="*/ 27 w 44"/>
                    <a:gd name="T3" fmla="*/ 31 h 56"/>
                    <a:gd name="T4" fmla="*/ 27 w 44"/>
                    <a:gd name="T5" fmla="*/ 56 h 56"/>
                    <a:gd name="T6" fmla="*/ 19 w 44"/>
                    <a:gd name="T7" fmla="*/ 56 h 56"/>
                    <a:gd name="T8" fmla="*/ 19 w 44"/>
                    <a:gd name="T9" fmla="*/ 31 h 56"/>
                    <a:gd name="T10" fmla="*/ 0 w 44"/>
                    <a:gd name="T11" fmla="*/ 0 h 56"/>
                    <a:gd name="T12" fmla="*/ 10 w 44"/>
                    <a:gd name="T13" fmla="*/ 0 h 56"/>
                    <a:gd name="T14" fmla="*/ 23 w 44"/>
                    <a:gd name="T15" fmla="*/ 25 h 56"/>
                    <a:gd name="T16" fmla="*/ 23 w 44"/>
                    <a:gd name="T17" fmla="*/ 25 h 56"/>
                    <a:gd name="T18" fmla="*/ 35 w 44"/>
                    <a:gd name="T19" fmla="*/ 0 h 56"/>
                    <a:gd name="T20" fmla="*/ 44 w 44"/>
                    <a:gd name="T21" fmla="*/ 0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44" h="56">
                      <a:moveTo>
                        <a:pt x="44" y="0"/>
                      </a:moveTo>
                      <a:lnTo>
                        <a:pt x="27" y="31"/>
                      </a:lnTo>
                      <a:lnTo>
                        <a:pt x="27" y="56"/>
                      </a:lnTo>
                      <a:lnTo>
                        <a:pt x="19" y="56"/>
                      </a:lnTo>
                      <a:lnTo>
                        <a:pt x="19" y="31"/>
                      </a:lnTo>
                      <a:lnTo>
                        <a:pt x="0" y="0"/>
                      </a:lnTo>
                      <a:lnTo>
                        <a:pt x="10" y="0"/>
                      </a:lnTo>
                      <a:lnTo>
                        <a:pt x="23" y="25"/>
                      </a:lnTo>
                      <a:lnTo>
                        <a:pt x="23" y="25"/>
                      </a:lnTo>
                      <a:lnTo>
                        <a:pt x="35" y="0"/>
                      </a:lnTo>
                      <a:lnTo>
                        <a:pt x="4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</p:grpSp>
        </p:grpSp>
      </p:grpSp>
      <p:sp>
        <p:nvSpPr>
          <p:cNvPr id="207" name="文本占位符 71"/>
          <p:cNvSpPr>
            <a:spLocks noGrp="1"/>
          </p:cNvSpPr>
          <p:nvPr>
            <p:ph type="body" sz="quarter" idx="16" hasCustomPrompt="1"/>
          </p:nvPr>
        </p:nvSpPr>
        <p:spPr>
          <a:xfrm>
            <a:off x="495301" y="564713"/>
            <a:ext cx="4616648" cy="202491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spAutoFit/>
          </a:bodyPr>
          <a:lstStyle>
            <a:lvl1pPr marL="0" indent="0">
              <a:buNone/>
              <a:defRPr lang="zh-CN" altLang="en-US" sz="1200" b="1" dirty="0" smtClean="0">
                <a:solidFill>
                  <a:schemeClr val="bg1">
                    <a:lumMod val="75000"/>
                  </a:schemeClr>
                </a:solidFill>
                <a:cs typeface="+mn-ea"/>
              </a:defRPr>
            </a:lvl1pPr>
          </a:lstStyle>
          <a:p>
            <a:pPr marL="171450" lvl="0" indent="-171450">
              <a:lnSpc>
                <a:spcPct val="120000"/>
              </a:lnSpc>
            </a:pPr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140" name="椭圆 139"/>
          <p:cNvSpPr/>
          <p:nvPr userDrawn="1"/>
        </p:nvSpPr>
        <p:spPr>
          <a:xfrm>
            <a:off x="3422420" y="1807421"/>
            <a:ext cx="2258775" cy="225877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101600" dist="101600" dir="5400000" algn="t" rotWithShape="0">
              <a:schemeClr val="bg2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1050" dirty="0">
                <a:cs typeface="+mn-ea"/>
                <a:sym typeface="+mn-lt"/>
              </a:rPr>
              <a:t>【</a:t>
            </a:r>
            <a:r>
              <a:rPr lang="zh-CN" altLang="en-US" sz="1050" dirty="0">
                <a:cs typeface="+mn-ea"/>
                <a:sym typeface="+mn-lt"/>
              </a:rPr>
              <a:t>使用说明</a:t>
            </a:r>
            <a:r>
              <a:rPr lang="en-US" altLang="zh-CN" sz="1050" dirty="0">
                <a:cs typeface="+mn-ea"/>
                <a:sym typeface="+mn-lt"/>
              </a:rPr>
              <a:t>】</a:t>
            </a:r>
            <a:endParaRPr lang="en-US" altLang="zh-CN" sz="1050" dirty="0">
              <a:cs typeface="+mn-ea"/>
              <a:sym typeface="+mn-lt"/>
            </a:endParaRPr>
          </a:p>
          <a:p>
            <a:pPr algn="ctr">
              <a:lnSpc>
                <a:spcPct val="120000"/>
              </a:lnSpc>
            </a:pPr>
            <a:endParaRPr lang="en-US" altLang="zh-CN" sz="1050" dirty="0">
              <a:cs typeface="+mn-ea"/>
              <a:sym typeface="+mn-lt"/>
            </a:endParaRPr>
          </a:p>
          <a:p>
            <a:pPr algn="ctr">
              <a:lnSpc>
                <a:spcPct val="120000"/>
              </a:lnSpc>
            </a:pPr>
            <a:r>
              <a:rPr lang="en-US" altLang="zh-CN" sz="1050" dirty="0">
                <a:cs typeface="+mn-ea"/>
                <a:sym typeface="+mn-lt"/>
              </a:rPr>
              <a:t>1.</a:t>
            </a:r>
            <a:r>
              <a:rPr lang="zh-CN" altLang="en-US" sz="1050" dirty="0">
                <a:cs typeface="+mn-ea"/>
                <a:sym typeface="+mn-lt"/>
              </a:rPr>
              <a:t>点击「图片标志」可以直接添加电脑中的图片</a:t>
            </a:r>
            <a:endParaRPr lang="zh-CN" altLang="en-US" sz="1050" dirty="0">
              <a:cs typeface="+mn-ea"/>
              <a:sym typeface="+mn-lt"/>
            </a:endParaRPr>
          </a:p>
          <a:p>
            <a:pPr algn="ctr">
              <a:lnSpc>
                <a:spcPct val="120000"/>
              </a:lnSpc>
            </a:pPr>
            <a:r>
              <a:rPr lang="en-US" altLang="zh-CN" sz="1050" dirty="0">
                <a:cs typeface="+mn-ea"/>
                <a:sym typeface="+mn-lt"/>
              </a:rPr>
              <a:t>2.</a:t>
            </a:r>
            <a:r>
              <a:rPr lang="zh-CN" altLang="en-US" sz="1050" dirty="0">
                <a:cs typeface="+mn-ea"/>
                <a:sym typeface="+mn-lt"/>
              </a:rPr>
              <a:t>添加后请将图片「置于底层」</a:t>
            </a:r>
            <a:endParaRPr lang="zh-CN" altLang="en-US" sz="1050" dirty="0">
              <a:cs typeface="+mn-ea"/>
              <a:sym typeface="+mn-lt"/>
            </a:endParaRPr>
          </a:p>
          <a:p>
            <a:pPr algn="ctr">
              <a:lnSpc>
                <a:spcPct val="120000"/>
              </a:lnSpc>
            </a:pPr>
            <a:endParaRPr lang="zh-CN" altLang="en-US" sz="1050" dirty="0">
              <a:cs typeface="+mn-ea"/>
              <a:sym typeface="+mn-lt"/>
            </a:endParaRPr>
          </a:p>
        </p:txBody>
      </p:sp>
      <p:sp>
        <p:nvSpPr>
          <p:cNvPr id="141" name="图片占位符 140"/>
          <p:cNvSpPr>
            <a:spLocks noGrp="1"/>
          </p:cNvSpPr>
          <p:nvPr>
            <p:ph type="pic" sz="quarter" idx="17"/>
          </p:nvPr>
        </p:nvSpPr>
        <p:spPr>
          <a:xfrm>
            <a:off x="3422420" y="1807421"/>
            <a:ext cx="2258775" cy="2258775"/>
          </a:xfrm>
          <a:custGeom>
            <a:avLst/>
            <a:gdLst>
              <a:gd name="connsiteX0" fmla="*/ 1505850 w 3011700"/>
              <a:gd name="connsiteY0" fmla="*/ 0 h 3011700"/>
              <a:gd name="connsiteX1" fmla="*/ 3011700 w 3011700"/>
              <a:gd name="connsiteY1" fmla="*/ 1505850 h 3011700"/>
              <a:gd name="connsiteX2" fmla="*/ 1505850 w 3011700"/>
              <a:gd name="connsiteY2" fmla="*/ 3011700 h 3011700"/>
              <a:gd name="connsiteX3" fmla="*/ 0 w 3011700"/>
              <a:gd name="connsiteY3" fmla="*/ 1505850 h 3011700"/>
              <a:gd name="connsiteX4" fmla="*/ 1505850 w 3011700"/>
              <a:gd name="connsiteY4" fmla="*/ 0 h 3011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11700" h="3011700">
                <a:moveTo>
                  <a:pt x="1505850" y="0"/>
                </a:moveTo>
                <a:cubicBezTo>
                  <a:pt x="2337508" y="0"/>
                  <a:pt x="3011700" y="674192"/>
                  <a:pt x="3011700" y="1505850"/>
                </a:cubicBezTo>
                <a:cubicBezTo>
                  <a:pt x="3011700" y="2337508"/>
                  <a:pt x="2337508" y="3011700"/>
                  <a:pt x="1505850" y="3011700"/>
                </a:cubicBezTo>
                <a:cubicBezTo>
                  <a:pt x="674192" y="3011700"/>
                  <a:pt x="0" y="2337508"/>
                  <a:pt x="0" y="1505850"/>
                </a:cubicBezTo>
                <a:cubicBezTo>
                  <a:pt x="0" y="674192"/>
                  <a:pt x="674192" y="0"/>
                  <a:pt x="150585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5" name="组合 144"/>
          <p:cNvGrpSpPr/>
          <p:nvPr userDrawn="1"/>
        </p:nvGrpSpPr>
        <p:grpSpPr>
          <a:xfrm>
            <a:off x="527212" y="1173264"/>
            <a:ext cx="3441188" cy="3321320"/>
            <a:chOff x="699300" y="1194014"/>
            <a:chExt cx="3703320" cy="4871506"/>
          </a:xfrm>
        </p:grpSpPr>
        <p:grpSp>
          <p:nvGrpSpPr>
            <p:cNvPr id="146" name="组合 145"/>
            <p:cNvGrpSpPr/>
            <p:nvPr userDrawn="1"/>
          </p:nvGrpSpPr>
          <p:grpSpPr>
            <a:xfrm>
              <a:off x="1323113" y="1394509"/>
              <a:ext cx="2555694" cy="4671011"/>
              <a:chOff x="1572053" y="1407159"/>
              <a:chExt cx="2555694" cy="4671011"/>
            </a:xfrm>
            <a:solidFill>
              <a:schemeClr val="bg1"/>
            </a:solidFill>
          </p:grpSpPr>
          <p:sp>
            <p:nvSpPr>
              <p:cNvPr id="148" name="矩形 147"/>
              <p:cNvSpPr/>
              <p:nvPr/>
            </p:nvSpPr>
            <p:spPr>
              <a:xfrm>
                <a:off x="3052661" y="1407161"/>
                <a:ext cx="1075086" cy="4671009"/>
              </a:xfrm>
              <a:prstGeom prst="rect">
                <a:avLst/>
              </a:prstGeom>
              <a:grpFill/>
              <a:ln>
                <a:noFill/>
              </a:ln>
              <a:effectLst>
                <a:outerShdw blurRad="406400" dist="127000" dir="5400000" sx="102000" sy="102000" algn="t" rotWithShape="0">
                  <a:schemeClr val="tx1">
                    <a:lumMod val="75000"/>
                    <a:lumOff val="25000"/>
                    <a:alpha val="6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900000" rtlCol="0" anchor="t"/>
              <a:lstStyle/>
              <a:p>
                <a:pPr algn="ctr">
                  <a:lnSpc>
                    <a:spcPct val="120000"/>
                  </a:lnSpc>
                </a:pPr>
                <a:endParaRPr lang="zh-CN" altLang="en-US" sz="1050" dirty="0">
                  <a:cs typeface="+mn-ea"/>
                  <a:sym typeface="+mn-lt"/>
                </a:endParaRPr>
              </a:p>
            </p:txBody>
          </p:sp>
          <p:sp>
            <p:nvSpPr>
              <p:cNvPr id="149" name="矩形 148"/>
              <p:cNvSpPr/>
              <p:nvPr/>
            </p:nvSpPr>
            <p:spPr>
              <a:xfrm>
                <a:off x="1572053" y="1407159"/>
                <a:ext cx="1075086" cy="4671007"/>
              </a:xfrm>
              <a:prstGeom prst="rect">
                <a:avLst/>
              </a:prstGeom>
              <a:grpFill/>
              <a:ln>
                <a:noFill/>
              </a:ln>
              <a:effectLst>
                <a:outerShdw blurRad="406400" dist="127000" dir="5400000" sx="102000" sy="102000" algn="t" rotWithShape="0">
                  <a:schemeClr val="tx1">
                    <a:lumMod val="75000"/>
                    <a:lumOff val="25000"/>
                    <a:alpha val="6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900000" rtlCol="0" anchor="t"/>
              <a:lstStyle/>
              <a:p>
                <a:pPr algn="ctr">
                  <a:lnSpc>
                    <a:spcPct val="120000"/>
                  </a:lnSpc>
                </a:pPr>
                <a:endParaRPr lang="zh-CN" altLang="en-US" sz="1050" dirty="0">
                  <a:cs typeface="+mn-ea"/>
                  <a:sym typeface="+mn-lt"/>
                </a:endParaRPr>
              </a:p>
            </p:txBody>
          </p:sp>
        </p:grpSp>
        <p:sp>
          <p:nvSpPr>
            <p:cNvPr id="147" name="矩形 146"/>
            <p:cNvSpPr/>
            <p:nvPr userDrawn="1"/>
          </p:nvSpPr>
          <p:spPr>
            <a:xfrm>
              <a:off x="699300" y="1194014"/>
              <a:ext cx="3703320" cy="487150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lIns="0" tIns="900000" rtlCol="0" anchor="t"/>
            <a:lstStyle/>
            <a:p>
              <a:pPr algn="ctr">
                <a:lnSpc>
                  <a:spcPct val="120000"/>
                </a:lnSpc>
              </a:pPr>
              <a:endParaRPr lang="zh-CN" altLang="en-US" sz="1500" dirty="0"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2" name="图片占位符 1"/>
          <p:cNvSpPr>
            <a:spLocks noGrp="1"/>
          </p:cNvSpPr>
          <p:nvPr>
            <p:ph type="pic" sz="quarter" idx="17"/>
          </p:nvPr>
        </p:nvSpPr>
        <p:spPr>
          <a:xfrm>
            <a:off x="504826" y="1139979"/>
            <a:ext cx="3505010" cy="3460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140" name="组合 139"/>
          <p:cNvGrpSpPr/>
          <p:nvPr userDrawn="1"/>
        </p:nvGrpSpPr>
        <p:grpSpPr>
          <a:xfrm>
            <a:off x="4692615" y="1173264"/>
            <a:ext cx="3441188" cy="3321320"/>
            <a:chOff x="699300" y="1194014"/>
            <a:chExt cx="3703320" cy="4871506"/>
          </a:xfrm>
        </p:grpSpPr>
        <p:grpSp>
          <p:nvGrpSpPr>
            <p:cNvPr id="141" name="组合 140"/>
            <p:cNvGrpSpPr/>
            <p:nvPr userDrawn="1"/>
          </p:nvGrpSpPr>
          <p:grpSpPr>
            <a:xfrm>
              <a:off x="1323113" y="1394509"/>
              <a:ext cx="2555694" cy="4671011"/>
              <a:chOff x="1572053" y="1407159"/>
              <a:chExt cx="2555694" cy="4671011"/>
            </a:xfrm>
            <a:solidFill>
              <a:schemeClr val="bg1"/>
            </a:solidFill>
          </p:grpSpPr>
          <p:sp>
            <p:nvSpPr>
              <p:cNvPr id="143" name="矩形 142"/>
              <p:cNvSpPr/>
              <p:nvPr/>
            </p:nvSpPr>
            <p:spPr>
              <a:xfrm>
                <a:off x="3052661" y="1407161"/>
                <a:ext cx="1075086" cy="4671009"/>
              </a:xfrm>
              <a:prstGeom prst="rect">
                <a:avLst/>
              </a:prstGeom>
              <a:grpFill/>
              <a:ln>
                <a:noFill/>
              </a:ln>
              <a:effectLst>
                <a:outerShdw blurRad="406400" dist="127000" dir="5400000" sx="102000" sy="102000" algn="t" rotWithShape="0">
                  <a:schemeClr val="tx1">
                    <a:lumMod val="75000"/>
                    <a:lumOff val="25000"/>
                    <a:alpha val="6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900000" rtlCol="0" anchor="t"/>
              <a:lstStyle/>
              <a:p>
                <a:pPr algn="ctr">
                  <a:lnSpc>
                    <a:spcPct val="120000"/>
                  </a:lnSpc>
                </a:pPr>
                <a:endParaRPr lang="zh-CN" altLang="en-US" sz="1050" dirty="0">
                  <a:cs typeface="+mn-ea"/>
                  <a:sym typeface="+mn-lt"/>
                </a:endParaRPr>
              </a:p>
            </p:txBody>
          </p:sp>
          <p:sp>
            <p:nvSpPr>
              <p:cNvPr id="144" name="矩形 143"/>
              <p:cNvSpPr/>
              <p:nvPr/>
            </p:nvSpPr>
            <p:spPr>
              <a:xfrm>
                <a:off x="1572053" y="1407159"/>
                <a:ext cx="1075086" cy="4671007"/>
              </a:xfrm>
              <a:prstGeom prst="rect">
                <a:avLst/>
              </a:prstGeom>
              <a:grpFill/>
              <a:ln>
                <a:noFill/>
              </a:ln>
              <a:effectLst>
                <a:outerShdw blurRad="406400" dist="127000" dir="5400000" sx="102000" sy="102000" algn="t" rotWithShape="0">
                  <a:schemeClr val="tx1">
                    <a:lumMod val="75000"/>
                    <a:lumOff val="25000"/>
                    <a:alpha val="6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900000" rtlCol="0" anchor="t"/>
              <a:lstStyle/>
              <a:p>
                <a:pPr algn="ctr">
                  <a:lnSpc>
                    <a:spcPct val="120000"/>
                  </a:lnSpc>
                </a:pPr>
                <a:endParaRPr lang="zh-CN" altLang="en-US" sz="1050" dirty="0">
                  <a:cs typeface="+mn-ea"/>
                  <a:sym typeface="+mn-lt"/>
                </a:endParaRPr>
              </a:p>
            </p:txBody>
          </p:sp>
        </p:grpSp>
        <p:sp>
          <p:nvSpPr>
            <p:cNvPr id="142" name="矩形 141"/>
            <p:cNvSpPr/>
            <p:nvPr userDrawn="1"/>
          </p:nvSpPr>
          <p:spPr>
            <a:xfrm>
              <a:off x="699300" y="1194014"/>
              <a:ext cx="3703320" cy="487150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lIns="0" tIns="900000" rtlCol="0" anchor="t"/>
            <a:lstStyle/>
            <a:p>
              <a:pPr algn="ctr">
                <a:lnSpc>
                  <a:spcPct val="120000"/>
                </a:lnSpc>
              </a:pPr>
              <a:endParaRPr lang="en-US" altLang="zh-CN" sz="900" dirty="0"/>
            </a:p>
          </p:txBody>
        </p:sp>
      </p:grp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6116D-CE5F-4888-8D51-6EEBF43B27D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A879B-C656-49A3-9152-FB05D1AEECAE}" type="slidenum">
              <a:rPr lang="zh-CN" altLang="en-US" smtClean="0"/>
            </a:fld>
            <a:endParaRPr lang="zh-CN" altLang="en-US"/>
          </a:p>
        </p:txBody>
      </p:sp>
      <p:sp>
        <p:nvSpPr>
          <p:cNvPr id="75" name="平行四边形 74"/>
          <p:cNvSpPr/>
          <p:nvPr userDrawn="1"/>
        </p:nvSpPr>
        <p:spPr>
          <a:xfrm>
            <a:off x="148590" y="305337"/>
            <a:ext cx="693420" cy="256596"/>
          </a:xfrm>
          <a:prstGeom prst="parallelogram">
            <a:avLst>
              <a:gd name="adj" fmla="val 25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 sz="1050">
              <a:cs typeface="+mn-ea"/>
              <a:sym typeface="+mn-lt"/>
            </a:endParaRPr>
          </a:p>
        </p:txBody>
      </p:sp>
      <p:sp>
        <p:nvSpPr>
          <p:cNvPr id="76" name="标题 10"/>
          <p:cNvSpPr>
            <a:spLocks noGrp="1"/>
          </p:cNvSpPr>
          <p:nvPr>
            <p:ph type="title"/>
          </p:nvPr>
        </p:nvSpPr>
        <p:spPr>
          <a:xfrm>
            <a:off x="495301" y="118231"/>
            <a:ext cx="4616648" cy="506293"/>
          </a:xfrm>
          <a:prstGeom prst="rect">
            <a:avLst/>
          </a:prstGeom>
          <a:noFill/>
        </p:spPr>
        <p:txBody>
          <a:bodyPr vert="horz" wrap="none" lIns="0" tIns="0" rIns="0" bIns="0" rtlCol="0" anchor="ctr">
            <a:normAutofit/>
          </a:bodyPr>
          <a:lstStyle>
            <a:lvl1pPr>
              <a:defRPr lang="zh-CN" altLang="en-US" sz="3000" b="1" dirty="0">
                <a:latin typeface="+mn-lt"/>
                <a:ea typeface="+mn-ea"/>
                <a:cs typeface="+mn-ea"/>
              </a:defRPr>
            </a:lvl1pPr>
          </a:lstStyle>
          <a:p>
            <a:pPr marL="0" lvl="0">
              <a:lnSpc>
                <a:spcPct val="120000"/>
              </a:lnSpc>
            </a:pPr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grpSp>
        <p:nvGrpSpPr>
          <p:cNvPr id="77" name="组合 76"/>
          <p:cNvGrpSpPr/>
          <p:nvPr userDrawn="1"/>
        </p:nvGrpSpPr>
        <p:grpSpPr>
          <a:xfrm>
            <a:off x="7885120" y="207662"/>
            <a:ext cx="1258880" cy="429921"/>
            <a:chOff x="10513493" y="243589"/>
            <a:chExt cx="1678507" cy="573228"/>
          </a:xfrm>
        </p:grpSpPr>
        <p:sp>
          <p:nvSpPr>
            <p:cNvPr id="78" name="任意多边形: 形状 77"/>
            <p:cNvSpPr/>
            <p:nvPr userDrawn="1"/>
          </p:nvSpPr>
          <p:spPr>
            <a:xfrm>
              <a:off x="10513493" y="243589"/>
              <a:ext cx="1678507" cy="573228"/>
            </a:xfrm>
            <a:custGeom>
              <a:avLst/>
              <a:gdLst>
                <a:gd name="connsiteX0" fmla="*/ 83399 w 1678507"/>
                <a:gd name="connsiteY0" fmla="*/ 0 h 573228"/>
                <a:gd name="connsiteX1" fmla="*/ 1678507 w 1678507"/>
                <a:gd name="connsiteY1" fmla="*/ 0 h 573228"/>
                <a:gd name="connsiteX2" fmla="*/ 1678507 w 1678507"/>
                <a:gd name="connsiteY2" fmla="*/ 573228 h 573228"/>
                <a:gd name="connsiteX3" fmla="*/ 0 w 1678507"/>
                <a:gd name="connsiteY3" fmla="*/ 573228 h 573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8507" h="573228">
                  <a:moveTo>
                    <a:pt x="83399" y="0"/>
                  </a:moveTo>
                  <a:lnTo>
                    <a:pt x="1678507" y="0"/>
                  </a:lnTo>
                  <a:lnTo>
                    <a:pt x="1678507" y="573228"/>
                  </a:lnTo>
                  <a:lnTo>
                    <a:pt x="0" y="57322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lnSpc>
                  <a:spcPct val="120000"/>
                </a:lnSpc>
              </a:pPr>
              <a:endParaRPr lang="zh-CN" altLang="en-US" sz="1050" dirty="0">
                <a:cs typeface="+mn-ea"/>
                <a:sym typeface="+mn-lt"/>
              </a:endParaRPr>
            </a:p>
          </p:txBody>
        </p:sp>
        <p:grpSp>
          <p:nvGrpSpPr>
            <p:cNvPr id="79" name="ba3e13bc-cc22-40db-8abb-361298693e2c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  <p:cNvGrpSpPr>
              <a:grpSpLocks noChangeAspect="1"/>
            </p:cNvGrpSpPr>
            <p:nvPr userDrawn="1">
              <p:custDataLst>
                <p:tags r:id="rId2"/>
              </p:custDataLst>
            </p:nvPr>
          </p:nvGrpSpPr>
          <p:grpSpPr>
            <a:xfrm>
              <a:off x="10764993" y="322121"/>
              <a:ext cx="1259367" cy="366473"/>
              <a:chOff x="2866708" y="2481344"/>
              <a:chExt cx="6458593" cy="1879440"/>
            </a:xfrm>
            <a:solidFill>
              <a:schemeClr val="bg1"/>
            </a:solidFill>
          </p:grpSpPr>
          <p:grpSp>
            <p:nvGrpSpPr>
              <p:cNvPr id="80" name="işļïḋé"/>
              <p:cNvGrpSpPr/>
              <p:nvPr/>
            </p:nvGrpSpPr>
            <p:grpSpPr>
              <a:xfrm>
                <a:off x="2866708" y="2604783"/>
                <a:ext cx="1724148" cy="1756001"/>
                <a:chOff x="4810125" y="3095626"/>
                <a:chExt cx="687388" cy="700088"/>
              </a:xfrm>
              <a:grpFill/>
            </p:grpSpPr>
            <p:sp>
              <p:nvSpPr>
                <p:cNvPr id="109" name="îṥḷïḑe"/>
                <p:cNvSpPr/>
                <p:nvPr/>
              </p:nvSpPr>
              <p:spPr bwMode="auto">
                <a:xfrm>
                  <a:off x="4810125" y="3095626"/>
                  <a:ext cx="687388" cy="700088"/>
                </a:xfrm>
                <a:custGeom>
                  <a:avLst/>
                  <a:gdLst>
                    <a:gd name="T0" fmla="*/ 104 w 208"/>
                    <a:gd name="T1" fmla="*/ 207 h 210"/>
                    <a:gd name="T2" fmla="*/ 4 w 208"/>
                    <a:gd name="T3" fmla="*/ 105 h 210"/>
                    <a:gd name="T4" fmla="*/ 104 w 208"/>
                    <a:gd name="T5" fmla="*/ 4 h 210"/>
                    <a:gd name="T6" fmla="*/ 204 w 208"/>
                    <a:gd name="T7" fmla="*/ 105 h 210"/>
                    <a:gd name="T8" fmla="*/ 104 w 208"/>
                    <a:gd name="T9" fmla="*/ 207 h 210"/>
                    <a:gd name="T10" fmla="*/ 104 w 208"/>
                    <a:gd name="T11" fmla="*/ 0 h 210"/>
                    <a:gd name="T12" fmla="*/ 0 w 208"/>
                    <a:gd name="T13" fmla="*/ 105 h 210"/>
                    <a:gd name="T14" fmla="*/ 104 w 208"/>
                    <a:gd name="T15" fmla="*/ 210 h 210"/>
                    <a:gd name="T16" fmla="*/ 208 w 208"/>
                    <a:gd name="T17" fmla="*/ 105 h 210"/>
                    <a:gd name="T18" fmla="*/ 104 w 208"/>
                    <a:gd name="T19" fmla="*/ 0 h 2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08" h="210">
                      <a:moveTo>
                        <a:pt x="104" y="207"/>
                      </a:moveTo>
                      <a:cubicBezTo>
                        <a:pt x="49" y="207"/>
                        <a:pt x="4" y="161"/>
                        <a:pt x="4" y="105"/>
                      </a:cubicBezTo>
                      <a:cubicBezTo>
                        <a:pt x="4" y="49"/>
                        <a:pt x="49" y="4"/>
                        <a:pt x="104" y="4"/>
                      </a:cubicBezTo>
                      <a:cubicBezTo>
                        <a:pt x="159" y="4"/>
                        <a:pt x="204" y="49"/>
                        <a:pt x="204" y="105"/>
                      </a:cubicBezTo>
                      <a:cubicBezTo>
                        <a:pt x="204" y="161"/>
                        <a:pt x="159" y="207"/>
                        <a:pt x="104" y="207"/>
                      </a:cubicBezTo>
                      <a:close/>
                      <a:moveTo>
                        <a:pt x="104" y="0"/>
                      </a:moveTo>
                      <a:cubicBezTo>
                        <a:pt x="47" y="0"/>
                        <a:pt x="0" y="47"/>
                        <a:pt x="0" y="105"/>
                      </a:cubicBezTo>
                      <a:cubicBezTo>
                        <a:pt x="0" y="163"/>
                        <a:pt x="47" y="210"/>
                        <a:pt x="104" y="210"/>
                      </a:cubicBezTo>
                      <a:cubicBezTo>
                        <a:pt x="161" y="210"/>
                        <a:pt x="208" y="163"/>
                        <a:pt x="208" y="105"/>
                      </a:cubicBezTo>
                      <a:cubicBezTo>
                        <a:pt x="208" y="47"/>
                        <a:pt x="161" y="0"/>
                        <a:pt x="10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10" name="îś1îḑê"/>
                <p:cNvSpPr/>
                <p:nvPr/>
              </p:nvSpPr>
              <p:spPr bwMode="auto">
                <a:xfrm>
                  <a:off x="5384800" y="3559176"/>
                  <a:ext cx="46038" cy="30163"/>
                </a:xfrm>
                <a:custGeom>
                  <a:avLst/>
                  <a:gdLst>
                    <a:gd name="T0" fmla="*/ 29 w 29"/>
                    <a:gd name="T1" fmla="*/ 13 h 19"/>
                    <a:gd name="T2" fmla="*/ 27 w 29"/>
                    <a:gd name="T3" fmla="*/ 19 h 19"/>
                    <a:gd name="T4" fmla="*/ 0 w 29"/>
                    <a:gd name="T5" fmla="*/ 6 h 19"/>
                    <a:gd name="T6" fmla="*/ 4 w 29"/>
                    <a:gd name="T7" fmla="*/ 0 h 19"/>
                    <a:gd name="T8" fmla="*/ 29 w 29"/>
                    <a:gd name="T9" fmla="*/ 13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19">
                      <a:moveTo>
                        <a:pt x="29" y="13"/>
                      </a:moveTo>
                      <a:lnTo>
                        <a:pt x="27" y="19"/>
                      </a:lnTo>
                      <a:lnTo>
                        <a:pt x="0" y="6"/>
                      </a:lnTo>
                      <a:lnTo>
                        <a:pt x="4" y="0"/>
                      </a:lnTo>
                      <a:lnTo>
                        <a:pt x="29" y="1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11" name="ïṧ1íḍè"/>
                <p:cNvSpPr/>
                <p:nvPr/>
              </p:nvSpPr>
              <p:spPr bwMode="auto">
                <a:xfrm>
                  <a:off x="5405438" y="3479801"/>
                  <a:ext cx="49213" cy="42863"/>
                </a:xfrm>
                <a:custGeom>
                  <a:avLst/>
                  <a:gdLst>
                    <a:gd name="T0" fmla="*/ 31 w 31"/>
                    <a:gd name="T1" fmla="*/ 14 h 27"/>
                    <a:gd name="T2" fmla="*/ 29 w 31"/>
                    <a:gd name="T3" fmla="*/ 21 h 27"/>
                    <a:gd name="T4" fmla="*/ 19 w 31"/>
                    <a:gd name="T5" fmla="*/ 18 h 27"/>
                    <a:gd name="T6" fmla="*/ 0 w 31"/>
                    <a:gd name="T7" fmla="*/ 27 h 27"/>
                    <a:gd name="T8" fmla="*/ 2 w 31"/>
                    <a:gd name="T9" fmla="*/ 18 h 27"/>
                    <a:gd name="T10" fmla="*/ 14 w 31"/>
                    <a:gd name="T11" fmla="*/ 14 h 27"/>
                    <a:gd name="T12" fmla="*/ 4 w 31"/>
                    <a:gd name="T13" fmla="*/ 6 h 27"/>
                    <a:gd name="T14" fmla="*/ 4 w 31"/>
                    <a:gd name="T15" fmla="*/ 0 h 27"/>
                    <a:gd name="T16" fmla="*/ 19 w 31"/>
                    <a:gd name="T17" fmla="*/ 12 h 27"/>
                    <a:gd name="T18" fmla="*/ 31 w 31"/>
                    <a:gd name="T19" fmla="*/ 14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1" h="27">
                      <a:moveTo>
                        <a:pt x="31" y="14"/>
                      </a:moveTo>
                      <a:lnTo>
                        <a:pt x="29" y="21"/>
                      </a:lnTo>
                      <a:lnTo>
                        <a:pt x="19" y="18"/>
                      </a:lnTo>
                      <a:lnTo>
                        <a:pt x="0" y="27"/>
                      </a:lnTo>
                      <a:lnTo>
                        <a:pt x="2" y="18"/>
                      </a:lnTo>
                      <a:lnTo>
                        <a:pt x="14" y="14"/>
                      </a:lnTo>
                      <a:lnTo>
                        <a:pt x="4" y="6"/>
                      </a:lnTo>
                      <a:lnTo>
                        <a:pt x="4" y="0"/>
                      </a:lnTo>
                      <a:lnTo>
                        <a:pt x="19" y="12"/>
                      </a:lnTo>
                      <a:lnTo>
                        <a:pt x="31" y="1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12" name="íš1íḓè"/>
                <p:cNvSpPr/>
                <p:nvPr/>
              </p:nvSpPr>
              <p:spPr bwMode="auto">
                <a:xfrm>
                  <a:off x="5391150" y="3522663"/>
                  <a:ext cx="50800" cy="36513"/>
                </a:xfrm>
                <a:custGeom>
                  <a:avLst/>
                  <a:gdLst>
                    <a:gd name="T0" fmla="*/ 32 w 32"/>
                    <a:gd name="T1" fmla="*/ 17 h 23"/>
                    <a:gd name="T2" fmla="*/ 32 w 32"/>
                    <a:gd name="T3" fmla="*/ 23 h 23"/>
                    <a:gd name="T4" fmla="*/ 9 w 32"/>
                    <a:gd name="T5" fmla="*/ 15 h 23"/>
                    <a:gd name="T6" fmla="*/ 7 w 32"/>
                    <a:gd name="T7" fmla="*/ 23 h 23"/>
                    <a:gd name="T8" fmla="*/ 0 w 32"/>
                    <a:gd name="T9" fmla="*/ 21 h 23"/>
                    <a:gd name="T10" fmla="*/ 9 w 32"/>
                    <a:gd name="T11" fmla="*/ 0 h 23"/>
                    <a:gd name="T12" fmla="*/ 13 w 32"/>
                    <a:gd name="T13" fmla="*/ 2 h 23"/>
                    <a:gd name="T14" fmla="*/ 11 w 32"/>
                    <a:gd name="T15" fmla="*/ 8 h 23"/>
                    <a:gd name="T16" fmla="*/ 32 w 32"/>
                    <a:gd name="T17" fmla="*/ 17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2" h="23">
                      <a:moveTo>
                        <a:pt x="32" y="17"/>
                      </a:moveTo>
                      <a:lnTo>
                        <a:pt x="32" y="23"/>
                      </a:lnTo>
                      <a:lnTo>
                        <a:pt x="9" y="15"/>
                      </a:lnTo>
                      <a:lnTo>
                        <a:pt x="7" y="23"/>
                      </a:lnTo>
                      <a:lnTo>
                        <a:pt x="0" y="21"/>
                      </a:lnTo>
                      <a:lnTo>
                        <a:pt x="9" y="0"/>
                      </a:lnTo>
                      <a:lnTo>
                        <a:pt x="13" y="2"/>
                      </a:lnTo>
                      <a:lnTo>
                        <a:pt x="11" y="8"/>
                      </a:lnTo>
                      <a:lnTo>
                        <a:pt x="32" y="1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 dirty="0">
                    <a:cs typeface="+mn-ea"/>
                    <a:sym typeface="+mn-lt"/>
                  </a:endParaRPr>
                </a:p>
              </p:txBody>
            </p:sp>
            <p:sp>
              <p:nvSpPr>
                <p:cNvPr id="113" name="îṡḻîḑé"/>
                <p:cNvSpPr/>
                <p:nvPr/>
              </p:nvSpPr>
              <p:spPr bwMode="auto">
                <a:xfrm>
                  <a:off x="5368925" y="3579813"/>
                  <a:ext cx="46038" cy="46038"/>
                </a:xfrm>
                <a:custGeom>
                  <a:avLst/>
                  <a:gdLst>
                    <a:gd name="T0" fmla="*/ 0 w 14"/>
                    <a:gd name="T1" fmla="*/ 6 h 14"/>
                    <a:gd name="T2" fmla="*/ 1 w 14"/>
                    <a:gd name="T3" fmla="*/ 3 h 14"/>
                    <a:gd name="T4" fmla="*/ 4 w 14"/>
                    <a:gd name="T5" fmla="*/ 1 h 14"/>
                    <a:gd name="T6" fmla="*/ 8 w 14"/>
                    <a:gd name="T7" fmla="*/ 1 h 14"/>
                    <a:gd name="T8" fmla="*/ 6 w 14"/>
                    <a:gd name="T9" fmla="*/ 4 h 14"/>
                    <a:gd name="T10" fmla="*/ 5 w 14"/>
                    <a:gd name="T11" fmla="*/ 3 h 14"/>
                    <a:gd name="T12" fmla="*/ 3 w 14"/>
                    <a:gd name="T13" fmla="*/ 5 h 14"/>
                    <a:gd name="T14" fmla="*/ 3 w 14"/>
                    <a:gd name="T15" fmla="*/ 6 h 14"/>
                    <a:gd name="T16" fmla="*/ 3 w 14"/>
                    <a:gd name="T17" fmla="*/ 7 h 14"/>
                    <a:gd name="T18" fmla="*/ 4 w 14"/>
                    <a:gd name="T19" fmla="*/ 7 h 14"/>
                    <a:gd name="T20" fmla="*/ 6 w 14"/>
                    <a:gd name="T21" fmla="*/ 6 h 14"/>
                    <a:gd name="T22" fmla="*/ 9 w 14"/>
                    <a:gd name="T23" fmla="*/ 4 h 14"/>
                    <a:gd name="T24" fmla="*/ 11 w 14"/>
                    <a:gd name="T25" fmla="*/ 3 h 14"/>
                    <a:gd name="T26" fmla="*/ 13 w 14"/>
                    <a:gd name="T27" fmla="*/ 4 h 14"/>
                    <a:gd name="T28" fmla="*/ 14 w 14"/>
                    <a:gd name="T29" fmla="*/ 6 h 14"/>
                    <a:gd name="T30" fmla="*/ 14 w 14"/>
                    <a:gd name="T31" fmla="*/ 8 h 14"/>
                    <a:gd name="T32" fmla="*/ 13 w 14"/>
                    <a:gd name="T33" fmla="*/ 11 h 14"/>
                    <a:gd name="T34" fmla="*/ 10 w 14"/>
                    <a:gd name="T35" fmla="*/ 14 h 14"/>
                    <a:gd name="T36" fmla="*/ 6 w 14"/>
                    <a:gd name="T37" fmla="*/ 13 h 14"/>
                    <a:gd name="T38" fmla="*/ 7 w 14"/>
                    <a:gd name="T39" fmla="*/ 11 h 14"/>
                    <a:gd name="T40" fmla="*/ 10 w 14"/>
                    <a:gd name="T41" fmla="*/ 11 h 14"/>
                    <a:gd name="T42" fmla="*/ 11 w 14"/>
                    <a:gd name="T43" fmla="*/ 10 h 14"/>
                    <a:gd name="T44" fmla="*/ 12 w 14"/>
                    <a:gd name="T45" fmla="*/ 8 h 14"/>
                    <a:gd name="T46" fmla="*/ 11 w 14"/>
                    <a:gd name="T47" fmla="*/ 6 h 14"/>
                    <a:gd name="T48" fmla="*/ 10 w 14"/>
                    <a:gd name="T49" fmla="*/ 6 h 14"/>
                    <a:gd name="T50" fmla="*/ 9 w 14"/>
                    <a:gd name="T51" fmla="*/ 7 h 14"/>
                    <a:gd name="T52" fmla="*/ 7 w 14"/>
                    <a:gd name="T53" fmla="*/ 8 h 14"/>
                    <a:gd name="T54" fmla="*/ 5 w 14"/>
                    <a:gd name="T55" fmla="*/ 10 h 14"/>
                    <a:gd name="T56" fmla="*/ 2 w 14"/>
                    <a:gd name="T57" fmla="*/ 9 h 14"/>
                    <a:gd name="T58" fmla="*/ 0 w 14"/>
                    <a:gd name="T59" fmla="*/ 8 h 14"/>
                    <a:gd name="T60" fmla="*/ 0 w 14"/>
                    <a:gd name="T61" fmla="*/ 6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14" h="14">
                      <a:moveTo>
                        <a:pt x="0" y="6"/>
                      </a:moveTo>
                      <a:cubicBezTo>
                        <a:pt x="0" y="5"/>
                        <a:pt x="1" y="4"/>
                        <a:pt x="1" y="3"/>
                      </a:cubicBezTo>
                      <a:cubicBezTo>
                        <a:pt x="2" y="2"/>
                        <a:pt x="3" y="1"/>
                        <a:pt x="4" y="1"/>
                      </a:cubicBezTo>
                      <a:cubicBezTo>
                        <a:pt x="5" y="0"/>
                        <a:pt x="7" y="1"/>
                        <a:pt x="8" y="1"/>
                      </a:cubicBezTo>
                      <a:cubicBezTo>
                        <a:pt x="6" y="4"/>
                        <a:pt x="6" y="4"/>
                        <a:pt x="6" y="4"/>
                      </a:cubicBezTo>
                      <a:cubicBezTo>
                        <a:pt x="6" y="3"/>
                        <a:pt x="5" y="3"/>
                        <a:pt x="5" y="3"/>
                      </a:cubicBezTo>
                      <a:cubicBezTo>
                        <a:pt x="4" y="4"/>
                        <a:pt x="4" y="4"/>
                        <a:pt x="3" y="5"/>
                      </a:cubicBezTo>
                      <a:cubicBezTo>
                        <a:pt x="3" y="5"/>
                        <a:pt x="2" y="6"/>
                        <a:pt x="3" y="6"/>
                      </a:cubicBezTo>
                      <a:cubicBezTo>
                        <a:pt x="3" y="7"/>
                        <a:pt x="3" y="7"/>
                        <a:pt x="3" y="7"/>
                      </a:cubicBezTo>
                      <a:cubicBezTo>
                        <a:pt x="3" y="7"/>
                        <a:pt x="4" y="7"/>
                        <a:pt x="4" y="7"/>
                      </a:cubicBezTo>
                      <a:cubicBezTo>
                        <a:pt x="4" y="7"/>
                        <a:pt x="5" y="7"/>
                        <a:pt x="6" y="6"/>
                      </a:cubicBezTo>
                      <a:cubicBezTo>
                        <a:pt x="7" y="5"/>
                        <a:pt x="8" y="4"/>
                        <a:pt x="9" y="4"/>
                      </a:cubicBezTo>
                      <a:cubicBezTo>
                        <a:pt x="9" y="4"/>
                        <a:pt x="10" y="3"/>
                        <a:pt x="11" y="3"/>
                      </a:cubicBezTo>
                      <a:cubicBezTo>
                        <a:pt x="11" y="3"/>
                        <a:pt x="12" y="4"/>
                        <a:pt x="13" y="4"/>
                      </a:cubicBezTo>
                      <a:cubicBezTo>
                        <a:pt x="13" y="5"/>
                        <a:pt x="14" y="5"/>
                        <a:pt x="14" y="6"/>
                      </a:cubicBezTo>
                      <a:cubicBezTo>
                        <a:pt x="14" y="7"/>
                        <a:pt x="14" y="7"/>
                        <a:pt x="14" y="8"/>
                      </a:cubicBezTo>
                      <a:cubicBezTo>
                        <a:pt x="14" y="9"/>
                        <a:pt x="14" y="10"/>
                        <a:pt x="13" y="11"/>
                      </a:cubicBezTo>
                      <a:cubicBezTo>
                        <a:pt x="12" y="12"/>
                        <a:pt x="11" y="13"/>
                        <a:pt x="10" y="14"/>
                      </a:cubicBezTo>
                      <a:cubicBezTo>
                        <a:pt x="9" y="14"/>
                        <a:pt x="7" y="14"/>
                        <a:pt x="6" y="13"/>
                      </a:cubicBezTo>
                      <a:cubicBezTo>
                        <a:pt x="7" y="11"/>
                        <a:pt x="7" y="11"/>
                        <a:pt x="7" y="11"/>
                      </a:cubicBezTo>
                      <a:cubicBezTo>
                        <a:pt x="8" y="11"/>
                        <a:pt x="9" y="11"/>
                        <a:pt x="10" y="11"/>
                      </a:cubicBezTo>
                      <a:cubicBezTo>
                        <a:pt x="10" y="11"/>
                        <a:pt x="11" y="10"/>
                        <a:pt x="11" y="10"/>
                      </a:cubicBezTo>
                      <a:cubicBezTo>
                        <a:pt x="12" y="9"/>
                        <a:pt x="12" y="8"/>
                        <a:pt x="12" y="8"/>
                      </a:cubicBezTo>
                      <a:cubicBezTo>
                        <a:pt x="12" y="7"/>
                        <a:pt x="12" y="7"/>
                        <a:pt x="11" y="6"/>
                      </a:cubicBezTo>
                      <a:cubicBezTo>
                        <a:pt x="11" y="6"/>
                        <a:pt x="11" y="6"/>
                        <a:pt x="10" y="6"/>
                      </a:cubicBezTo>
                      <a:cubicBezTo>
                        <a:pt x="10" y="6"/>
                        <a:pt x="10" y="6"/>
                        <a:pt x="9" y="7"/>
                      </a:cubicBezTo>
                      <a:cubicBezTo>
                        <a:pt x="9" y="7"/>
                        <a:pt x="8" y="7"/>
                        <a:pt x="7" y="8"/>
                      </a:cubicBezTo>
                      <a:cubicBezTo>
                        <a:pt x="6" y="9"/>
                        <a:pt x="5" y="10"/>
                        <a:pt x="5" y="10"/>
                      </a:cubicBezTo>
                      <a:cubicBezTo>
                        <a:pt x="4" y="10"/>
                        <a:pt x="3" y="10"/>
                        <a:pt x="2" y="9"/>
                      </a:cubicBezTo>
                      <a:cubicBezTo>
                        <a:pt x="1" y="9"/>
                        <a:pt x="1" y="9"/>
                        <a:pt x="0" y="8"/>
                      </a:cubicBezTo>
                      <a:cubicBezTo>
                        <a:pt x="0" y="7"/>
                        <a:pt x="0" y="7"/>
                        <a:pt x="0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14" name="íSḷiḑé"/>
                <p:cNvSpPr/>
                <p:nvPr/>
              </p:nvSpPr>
              <p:spPr bwMode="auto">
                <a:xfrm>
                  <a:off x="5335588" y="3616326"/>
                  <a:ext cx="60325" cy="52388"/>
                </a:xfrm>
                <a:custGeom>
                  <a:avLst/>
                  <a:gdLst>
                    <a:gd name="T0" fmla="*/ 12 w 18"/>
                    <a:gd name="T1" fmla="*/ 9 h 16"/>
                    <a:gd name="T2" fmla="*/ 10 w 18"/>
                    <a:gd name="T3" fmla="*/ 8 h 16"/>
                    <a:gd name="T4" fmla="*/ 9 w 18"/>
                    <a:gd name="T5" fmla="*/ 9 h 16"/>
                    <a:gd name="T6" fmla="*/ 8 w 18"/>
                    <a:gd name="T7" fmla="*/ 9 h 16"/>
                    <a:gd name="T8" fmla="*/ 8 w 18"/>
                    <a:gd name="T9" fmla="*/ 10 h 16"/>
                    <a:gd name="T10" fmla="*/ 12 w 18"/>
                    <a:gd name="T11" fmla="*/ 14 h 16"/>
                    <a:gd name="T12" fmla="*/ 10 w 18"/>
                    <a:gd name="T13" fmla="*/ 16 h 16"/>
                    <a:gd name="T14" fmla="*/ 0 w 18"/>
                    <a:gd name="T15" fmla="*/ 7 h 16"/>
                    <a:gd name="T16" fmla="*/ 4 w 18"/>
                    <a:gd name="T17" fmla="*/ 2 h 16"/>
                    <a:gd name="T18" fmla="*/ 6 w 18"/>
                    <a:gd name="T19" fmla="*/ 0 h 16"/>
                    <a:gd name="T20" fmla="*/ 8 w 18"/>
                    <a:gd name="T21" fmla="*/ 0 h 16"/>
                    <a:gd name="T22" fmla="*/ 10 w 18"/>
                    <a:gd name="T23" fmla="*/ 1 h 16"/>
                    <a:gd name="T24" fmla="*/ 12 w 18"/>
                    <a:gd name="T25" fmla="*/ 3 h 16"/>
                    <a:gd name="T26" fmla="*/ 11 w 18"/>
                    <a:gd name="T27" fmla="*/ 6 h 16"/>
                    <a:gd name="T28" fmla="*/ 12 w 18"/>
                    <a:gd name="T29" fmla="*/ 6 h 16"/>
                    <a:gd name="T30" fmla="*/ 15 w 18"/>
                    <a:gd name="T31" fmla="*/ 6 h 16"/>
                    <a:gd name="T32" fmla="*/ 18 w 18"/>
                    <a:gd name="T33" fmla="*/ 7 h 16"/>
                    <a:gd name="T34" fmla="*/ 16 w 18"/>
                    <a:gd name="T35" fmla="*/ 9 h 16"/>
                    <a:gd name="T36" fmla="*/ 12 w 18"/>
                    <a:gd name="T37" fmla="*/ 9 h 16"/>
                    <a:gd name="T38" fmla="*/ 9 w 18"/>
                    <a:gd name="T39" fmla="*/ 5 h 16"/>
                    <a:gd name="T40" fmla="*/ 9 w 18"/>
                    <a:gd name="T41" fmla="*/ 4 h 16"/>
                    <a:gd name="T42" fmla="*/ 8 w 18"/>
                    <a:gd name="T43" fmla="*/ 3 h 16"/>
                    <a:gd name="T44" fmla="*/ 7 w 18"/>
                    <a:gd name="T45" fmla="*/ 3 h 16"/>
                    <a:gd name="T46" fmla="*/ 6 w 18"/>
                    <a:gd name="T47" fmla="*/ 3 h 16"/>
                    <a:gd name="T48" fmla="*/ 5 w 18"/>
                    <a:gd name="T49" fmla="*/ 5 h 16"/>
                    <a:gd name="T50" fmla="*/ 3 w 18"/>
                    <a:gd name="T51" fmla="*/ 6 h 16"/>
                    <a:gd name="T52" fmla="*/ 6 w 18"/>
                    <a:gd name="T53" fmla="*/ 8 h 16"/>
                    <a:gd name="T54" fmla="*/ 7 w 18"/>
                    <a:gd name="T55" fmla="*/ 7 h 16"/>
                    <a:gd name="T56" fmla="*/ 9 w 18"/>
                    <a:gd name="T57" fmla="*/ 5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18" h="16">
                      <a:moveTo>
                        <a:pt x="12" y="9"/>
                      </a:moveTo>
                      <a:cubicBezTo>
                        <a:pt x="11" y="8"/>
                        <a:pt x="10" y="8"/>
                        <a:pt x="10" y="8"/>
                      </a:cubicBezTo>
                      <a:cubicBezTo>
                        <a:pt x="10" y="8"/>
                        <a:pt x="9" y="8"/>
                        <a:pt x="9" y="9"/>
                      </a:cubicBezTo>
                      <a:cubicBezTo>
                        <a:pt x="9" y="9"/>
                        <a:pt x="8" y="9"/>
                        <a:pt x="8" y="9"/>
                      </a:cubicBezTo>
                      <a:cubicBezTo>
                        <a:pt x="8" y="10"/>
                        <a:pt x="8" y="10"/>
                        <a:pt x="8" y="10"/>
                      </a:cubicBezTo>
                      <a:cubicBezTo>
                        <a:pt x="12" y="14"/>
                        <a:pt x="12" y="14"/>
                        <a:pt x="12" y="14"/>
                      </a:cubicBezTo>
                      <a:cubicBezTo>
                        <a:pt x="10" y="16"/>
                        <a:pt x="10" y="16"/>
                        <a:pt x="10" y="16"/>
                      </a:cubicBezTo>
                      <a:cubicBezTo>
                        <a:pt x="0" y="7"/>
                        <a:pt x="0" y="7"/>
                        <a:pt x="0" y="7"/>
                      </a:cubicBezTo>
                      <a:cubicBezTo>
                        <a:pt x="4" y="2"/>
                        <a:pt x="4" y="2"/>
                        <a:pt x="4" y="2"/>
                      </a:cubicBezTo>
                      <a:cubicBezTo>
                        <a:pt x="5" y="1"/>
                        <a:pt x="6" y="1"/>
                        <a:pt x="6" y="0"/>
                      </a:cubicBezTo>
                      <a:cubicBezTo>
                        <a:pt x="7" y="0"/>
                        <a:pt x="8" y="0"/>
                        <a:pt x="8" y="0"/>
                      </a:cubicBezTo>
                      <a:cubicBezTo>
                        <a:pt x="9" y="0"/>
                        <a:pt x="10" y="1"/>
                        <a:pt x="10" y="1"/>
                      </a:cubicBezTo>
                      <a:cubicBezTo>
                        <a:pt x="11" y="2"/>
                        <a:pt x="11" y="3"/>
                        <a:pt x="12" y="3"/>
                      </a:cubicBezTo>
                      <a:cubicBezTo>
                        <a:pt x="12" y="4"/>
                        <a:pt x="11" y="5"/>
                        <a:pt x="11" y="6"/>
                      </a:cubicBezTo>
                      <a:cubicBezTo>
                        <a:pt x="11" y="6"/>
                        <a:pt x="12" y="6"/>
                        <a:pt x="12" y="6"/>
                      </a:cubicBezTo>
                      <a:cubicBezTo>
                        <a:pt x="13" y="6"/>
                        <a:pt x="14" y="6"/>
                        <a:pt x="15" y="6"/>
                      </a:cubicBezTo>
                      <a:cubicBezTo>
                        <a:pt x="18" y="7"/>
                        <a:pt x="18" y="7"/>
                        <a:pt x="18" y="7"/>
                      </a:cubicBezTo>
                      <a:cubicBezTo>
                        <a:pt x="16" y="9"/>
                        <a:pt x="16" y="9"/>
                        <a:pt x="16" y="9"/>
                      </a:cubicBezTo>
                      <a:cubicBezTo>
                        <a:pt x="12" y="9"/>
                        <a:pt x="12" y="9"/>
                        <a:pt x="12" y="9"/>
                      </a:cubicBezTo>
                      <a:close/>
                      <a:moveTo>
                        <a:pt x="9" y="5"/>
                      </a:moveTo>
                      <a:cubicBezTo>
                        <a:pt x="9" y="5"/>
                        <a:pt x="9" y="4"/>
                        <a:pt x="9" y="4"/>
                      </a:cubicBezTo>
                      <a:cubicBezTo>
                        <a:pt x="9" y="4"/>
                        <a:pt x="9" y="4"/>
                        <a:pt x="8" y="3"/>
                      </a:cubicBezTo>
                      <a:cubicBezTo>
                        <a:pt x="8" y="3"/>
                        <a:pt x="8" y="3"/>
                        <a:pt x="7" y="3"/>
                      </a:cubicBezTo>
                      <a:cubicBezTo>
                        <a:pt x="7" y="3"/>
                        <a:pt x="7" y="3"/>
                        <a:pt x="6" y="3"/>
                      </a:cubicBezTo>
                      <a:cubicBezTo>
                        <a:pt x="6" y="3"/>
                        <a:pt x="6" y="4"/>
                        <a:pt x="5" y="5"/>
                      </a:cubicBezTo>
                      <a:cubicBezTo>
                        <a:pt x="3" y="6"/>
                        <a:pt x="3" y="6"/>
                        <a:pt x="3" y="6"/>
                      </a:cubicBezTo>
                      <a:cubicBezTo>
                        <a:pt x="6" y="8"/>
                        <a:pt x="6" y="8"/>
                        <a:pt x="6" y="8"/>
                      </a:cubicBezTo>
                      <a:cubicBezTo>
                        <a:pt x="7" y="7"/>
                        <a:pt x="7" y="7"/>
                        <a:pt x="7" y="7"/>
                      </a:cubicBezTo>
                      <a:cubicBezTo>
                        <a:pt x="8" y="6"/>
                        <a:pt x="9" y="5"/>
                        <a:pt x="9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15" name="iṩ1ïḋè"/>
                <p:cNvSpPr/>
                <p:nvPr/>
              </p:nvSpPr>
              <p:spPr bwMode="auto">
                <a:xfrm>
                  <a:off x="5302250" y="3641726"/>
                  <a:ext cx="57150" cy="57150"/>
                </a:xfrm>
                <a:custGeom>
                  <a:avLst/>
                  <a:gdLst>
                    <a:gd name="T0" fmla="*/ 19 w 36"/>
                    <a:gd name="T1" fmla="*/ 36 h 36"/>
                    <a:gd name="T2" fmla="*/ 0 w 36"/>
                    <a:gd name="T3" fmla="*/ 15 h 36"/>
                    <a:gd name="T4" fmla="*/ 17 w 36"/>
                    <a:gd name="T5" fmla="*/ 0 h 36"/>
                    <a:gd name="T6" fmla="*/ 19 w 36"/>
                    <a:gd name="T7" fmla="*/ 5 h 36"/>
                    <a:gd name="T8" fmla="*/ 9 w 36"/>
                    <a:gd name="T9" fmla="*/ 15 h 36"/>
                    <a:gd name="T10" fmla="*/ 13 w 36"/>
                    <a:gd name="T11" fmla="*/ 19 h 36"/>
                    <a:gd name="T12" fmla="*/ 23 w 36"/>
                    <a:gd name="T13" fmla="*/ 11 h 36"/>
                    <a:gd name="T14" fmla="*/ 25 w 36"/>
                    <a:gd name="T15" fmla="*/ 15 h 36"/>
                    <a:gd name="T16" fmla="*/ 15 w 36"/>
                    <a:gd name="T17" fmla="*/ 24 h 36"/>
                    <a:gd name="T18" fmla="*/ 19 w 36"/>
                    <a:gd name="T19" fmla="*/ 30 h 36"/>
                    <a:gd name="T20" fmla="*/ 31 w 36"/>
                    <a:gd name="T21" fmla="*/ 19 h 36"/>
                    <a:gd name="T22" fmla="*/ 36 w 36"/>
                    <a:gd name="T23" fmla="*/ 24 h 36"/>
                    <a:gd name="T24" fmla="*/ 19 w 36"/>
                    <a:gd name="T25" fmla="*/ 36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6" h="36">
                      <a:moveTo>
                        <a:pt x="19" y="36"/>
                      </a:moveTo>
                      <a:lnTo>
                        <a:pt x="0" y="15"/>
                      </a:lnTo>
                      <a:lnTo>
                        <a:pt x="17" y="0"/>
                      </a:lnTo>
                      <a:lnTo>
                        <a:pt x="19" y="5"/>
                      </a:lnTo>
                      <a:lnTo>
                        <a:pt x="9" y="15"/>
                      </a:lnTo>
                      <a:lnTo>
                        <a:pt x="13" y="19"/>
                      </a:lnTo>
                      <a:lnTo>
                        <a:pt x="23" y="11"/>
                      </a:lnTo>
                      <a:lnTo>
                        <a:pt x="25" y="15"/>
                      </a:lnTo>
                      <a:lnTo>
                        <a:pt x="15" y="24"/>
                      </a:lnTo>
                      <a:lnTo>
                        <a:pt x="19" y="30"/>
                      </a:lnTo>
                      <a:lnTo>
                        <a:pt x="31" y="19"/>
                      </a:lnTo>
                      <a:lnTo>
                        <a:pt x="36" y="24"/>
                      </a:lnTo>
                      <a:lnTo>
                        <a:pt x="19" y="3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16" name="i$ḻíḋê"/>
                <p:cNvSpPr/>
                <p:nvPr/>
              </p:nvSpPr>
              <p:spPr bwMode="auto">
                <a:xfrm>
                  <a:off x="5262563" y="3665538"/>
                  <a:ext cx="46038" cy="53975"/>
                </a:xfrm>
                <a:custGeom>
                  <a:avLst/>
                  <a:gdLst>
                    <a:gd name="T0" fmla="*/ 23 w 29"/>
                    <a:gd name="T1" fmla="*/ 0 h 34"/>
                    <a:gd name="T2" fmla="*/ 29 w 29"/>
                    <a:gd name="T3" fmla="*/ 30 h 34"/>
                    <a:gd name="T4" fmla="*/ 23 w 29"/>
                    <a:gd name="T5" fmla="*/ 34 h 34"/>
                    <a:gd name="T6" fmla="*/ 0 w 29"/>
                    <a:gd name="T7" fmla="*/ 15 h 34"/>
                    <a:gd name="T8" fmla="*/ 7 w 29"/>
                    <a:gd name="T9" fmla="*/ 11 h 34"/>
                    <a:gd name="T10" fmla="*/ 23 w 29"/>
                    <a:gd name="T11" fmla="*/ 25 h 34"/>
                    <a:gd name="T12" fmla="*/ 19 w 29"/>
                    <a:gd name="T13" fmla="*/ 4 h 34"/>
                    <a:gd name="T14" fmla="*/ 23 w 29"/>
                    <a:gd name="T15" fmla="*/ 0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9" h="34">
                      <a:moveTo>
                        <a:pt x="23" y="0"/>
                      </a:moveTo>
                      <a:lnTo>
                        <a:pt x="29" y="30"/>
                      </a:lnTo>
                      <a:lnTo>
                        <a:pt x="23" y="34"/>
                      </a:lnTo>
                      <a:lnTo>
                        <a:pt x="0" y="15"/>
                      </a:lnTo>
                      <a:lnTo>
                        <a:pt x="7" y="11"/>
                      </a:lnTo>
                      <a:lnTo>
                        <a:pt x="23" y="25"/>
                      </a:lnTo>
                      <a:lnTo>
                        <a:pt x="19" y="4"/>
                      </a:lnTo>
                      <a:lnTo>
                        <a:pt x="2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17" name="íşḷíḑe"/>
                <p:cNvSpPr/>
                <p:nvPr/>
              </p:nvSpPr>
              <p:spPr bwMode="auto">
                <a:xfrm>
                  <a:off x="5249863" y="3689351"/>
                  <a:ext cx="26988" cy="42863"/>
                </a:xfrm>
                <a:custGeom>
                  <a:avLst/>
                  <a:gdLst>
                    <a:gd name="T0" fmla="*/ 17 w 17"/>
                    <a:gd name="T1" fmla="*/ 25 h 27"/>
                    <a:gd name="T2" fmla="*/ 12 w 17"/>
                    <a:gd name="T3" fmla="*/ 27 h 27"/>
                    <a:gd name="T4" fmla="*/ 0 w 17"/>
                    <a:gd name="T5" fmla="*/ 2 h 27"/>
                    <a:gd name="T6" fmla="*/ 6 w 17"/>
                    <a:gd name="T7" fmla="*/ 0 h 27"/>
                    <a:gd name="T8" fmla="*/ 17 w 17"/>
                    <a:gd name="T9" fmla="*/ 25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27">
                      <a:moveTo>
                        <a:pt x="17" y="25"/>
                      </a:moveTo>
                      <a:lnTo>
                        <a:pt x="12" y="27"/>
                      </a:lnTo>
                      <a:lnTo>
                        <a:pt x="0" y="2"/>
                      </a:lnTo>
                      <a:lnTo>
                        <a:pt x="6" y="0"/>
                      </a:lnTo>
                      <a:lnTo>
                        <a:pt x="17" y="2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18" name="îṡḷiḋe"/>
                <p:cNvSpPr/>
                <p:nvPr/>
              </p:nvSpPr>
              <p:spPr bwMode="auto">
                <a:xfrm>
                  <a:off x="5207000" y="3695701"/>
                  <a:ext cx="46038" cy="53975"/>
                </a:xfrm>
                <a:custGeom>
                  <a:avLst/>
                  <a:gdLst>
                    <a:gd name="T0" fmla="*/ 23 w 29"/>
                    <a:gd name="T1" fmla="*/ 0 h 34"/>
                    <a:gd name="T2" fmla="*/ 29 w 29"/>
                    <a:gd name="T3" fmla="*/ 27 h 34"/>
                    <a:gd name="T4" fmla="*/ 25 w 29"/>
                    <a:gd name="T5" fmla="*/ 29 h 34"/>
                    <a:gd name="T6" fmla="*/ 8 w 29"/>
                    <a:gd name="T7" fmla="*/ 15 h 34"/>
                    <a:gd name="T8" fmla="*/ 12 w 29"/>
                    <a:gd name="T9" fmla="*/ 32 h 34"/>
                    <a:gd name="T10" fmla="*/ 8 w 29"/>
                    <a:gd name="T11" fmla="*/ 34 h 34"/>
                    <a:gd name="T12" fmla="*/ 0 w 29"/>
                    <a:gd name="T13" fmla="*/ 6 h 34"/>
                    <a:gd name="T14" fmla="*/ 6 w 29"/>
                    <a:gd name="T15" fmla="*/ 4 h 34"/>
                    <a:gd name="T16" fmla="*/ 23 w 29"/>
                    <a:gd name="T17" fmla="*/ 19 h 34"/>
                    <a:gd name="T18" fmla="*/ 17 w 29"/>
                    <a:gd name="T19" fmla="*/ 2 h 34"/>
                    <a:gd name="T20" fmla="*/ 23 w 29"/>
                    <a:gd name="T21" fmla="*/ 0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9" h="34">
                      <a:moveTo>
                        <a:pt x="23" y="0"/>
                      </a:moveTo>
                      <a:lnTo>
                        <a:pt x="29" y="27"/>
                      </a:lnTo>
                      <a:lnTo>
                        <a:pt x="25" y="29"/>
                      </a:lnTo>
                      <a:lnTo>
                        <a:pt x="8" y="15"/>
                      </a:lnTo>
                      <a:lnTo>
                        <a:pt x="12" y="32"/>
                      </a:lnTo>
                      <a:lnTo>
                        <a:pt x="8" y="34"/>
                      </a:lnTo>
                      <a:lnTo>
                        <a:pt x="0" y="6"/>
                      </a:lnTo>
                      <a:lnTo>
                        <a:pt x="6" y="4"/>
                      </a:lnTo>
                      <a:lnTo>
                        <a:pt x="23" y="19"/>
                      </a:lnTo>
                      <a:lnTo>
                        <a:pt x="17" y="2"/>
                      </a:lnTo>
                      <a:lnTo>
                        <a:pt x="2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19" name="iSḷîḋè"/>
                <p:cNvSpPr/>
                <p:nvPr/>
              </p:nvSpPr>
              <p:spPr bwMode="auto">
                <a:xfrm>
                  <a:off x="5164138" y="3705226"/>
                  <a:ext cx="36513" cy="50800"/>
                </a:xfrm>
                <a:custGeom>
                  <a:avLst/>
                  <a:gdLst>
                    <a:gd name="T0" fmla="*/ 9 w 11"/>
                    <a:gd name="T1" fmla="*/ 8 h 15"/>
                    <a:gd name="T2" fmla="*/ 8 w 11"/>
                    <a:gd name="T3" fmla="*/ 1 h 15"/>
                    <a:gd name="T4" fmla="*/ 11 w 11"/>
                    <a:gd name="T5" fmla="*/ 0 h 15"/>
                    <a:gd name="T6" fmla="*/ 11 w 11"/>
                    <a:gd name="T7" fmla="*/ 7 h 15"/>
                    <a:gd name="T8" fmla="*/ 11 w 11"/>
                    <a:gd name="T9" fmla="*/ 11 h 15"/>
                    <a:gd name="T10" fmla="*/ 11 w 11"/>
                    <a:gd name="T11" fmla="*/ 13 h 15"/>
                    <a:gd name="T12" fmla="*/ 9 w 11"/>
                    <a:gd name="T13" fmla="*/ 14 h 15"/>
                    <a:gd name="T14" fmla="*/ 7 w 11"/>
                    <a:gd name="T15" fmla="*/ 14 h 15"/>
                    <a:gd name="T16" fmla="*/ 4 w 11"/>
                    <a:gd name="T17" fmla="*/ 14 h 15"/>
                    <a:gd name="T18" fmla="*/ 2 w 11"/>
                    <a:gd name="T19" fmla="*/ 13 h 15"/>
                    <a:gd name="T20" fmla="*/ 1 w 11"/>
                    <a:gd name="T21" fmla="*/ 12 h 15"/>
                    <a:gd name="T22" fmla="*/ 1 w 11"/>
                    <a:gd name="T23" fmla="*/ 8 h 15"/>
                    <a:gd name="T24" fmla="*/ 0 w 11"/>
                    <a:gd name="T25" fmla="*/ 1 h 15"/>
                    <a:gd name="T26" fmla="*/ 3 w 11"/>
                    <a:gd name="T27" fmla="*/ 1 h 15"/>
                    <a:gd name="T28" fmla="*/ 3 w 11"/>
                    <a:gd name="T29" fmla="*/ 8 h 15"/>
                    <a:gd name="T30" fmla="*/ 4 w 11"/>
                    <a:gd name="T31" fmla="*/ 11 h 15"/>
                    <a:gd name="T32" fmla="*/ 4 w 11"/>
                    <a:gd name="T33" fmla="*/ 12 h 15"/>
                    <a:gd name="T34" fmla="*/ 6 w 11"/>
                    <a:gd name="T35" fmla="*/ 12 h 15"/>
                    <a:gd name="T36" fmla="*/ 8 w 11"/>
                    <a:gd name="T37" fmla="*/ 12 h 15"/>
                    <a:gd name="T38" fmla="*/ 9 w 11"/>
                    <a:gd name="T39" fmla="*/ 10 h 15"/>
                    <a:gd name="T40" fmla="*/ 9 w 11"/>
                    <a:gd name="T41" fmla="*/ 8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1" h="15">
                      <a:moveTo>
                        <a:pt x="9" y="8"/>
                      </a:moveTo>
                      <a:cubicBezTo>
                        <a:pt x="8" y="1"/>
                        <a:pt x="8" y="1"/>
                        <a:pt x="8" y="1"/>
                      </a:cubicBezTo>
                      <a:cubicBezTo>
                        <a:pt x="11" y="0"/>
                        <a:pt x="11" y="0"/>
                        <a:pt x="11" y="0"/>
                      </a:cubicBezTo>
                      <a:cubicBezTo>
                        <a:pt x="11" y="7"/>
                        <a:pt x="11" y="7"/>
                        <a:pt x="11" y="7"/>
                      </a:cubicBezTo>
                      <a:cubicBezTo>
                        <a:pt x="11" y="9"/>
                        <a:pt x="11" y="10"/>
                        <a:pt x="11" y="11"/>
                      </a:cubicBezTo>
                      <a:cubicBezTo>
                        <a:pt x="11" y="12"/>
                        <a:pt x="11" y="12"/>
                        <a:pt x="11" y="13"/>
                      </a:cubicBezTo>
                      <a:cubicBezTo>
                        <a:pt x="10" y="13"/>
                        <a:pt x="10" y="14"/>
                        <a:pt x="9" y="14"/>
                      </a:cubicBezTo>
                      <a:cubicBezTo>
                        <a:pt x="9" y="14"/>
                        <a:pt x="8" y="14"/>
                        <a:pt x="7" y="14"/>
                      </a:cubicBezTo>
                      <a:cubicBezTo>
                        <a:pt x="5" y="15"/>
                        <a:pt x="4" y="15"/>
                        <a:pt x="4" y="14"/>
                      </a:cubicBezTo>
                      <a:cubicBezTo>
                        <a:pt x="3" y="14"/>
                        <a:pt x="2" y="14"/>
                        <a:pt x="2" y="13"/>
                      </a:cubicBezTo>
                      <a:cubicBezTo>
                        <a:pt x="2" y="13"/>
                        <a:pt x="1" y="12"/>
                        <a:pt x="1" y="12"/>
                      </a:cubicBezTo>
                      <a:cubicBezTo>
                        <a:pt x="1" y="11"/>
                        <a:pt x="1" y="10"/>
                        <a:pt x="1" y="8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3" y="1"/>
                        <a:pt x="3" y="1"/>
                        <a:pt x="3" y="1"/>
                      </a:cubicBezTo>
                      <a:cubicBezTo>
                        <a:pt x="3" y="8"/>
                        <a:pt x="3" y="8"/>
                        <a:pt x="3" y="8"/>
                      </a:cubicBezTo>
                      <a:cubicBezTo>
                        <a:pt x="3" y="9"/>
                        <a:pt x="3" y="10"/>
                        <a:pt x="4" y="11"/>
                      </a:cubicBezTo>
                      <a:cubicBezTo>
                        <a:pt x="4" y="11"/>
                        <a:pt x="4" y="12"/>
                        <a:pt x="4" y="12"/>
                      </a:cubicBezTo>
                      <a:cubicBezTo>
                        <a:pt x="5" y="12"/>
                        <a:pt x="6" y="12"/>
                        <a:pt x="6" y="12"/>
                      </a:cubicBezTo>
                      <a:cubicBezTo>
                        <a:pt x="7" y="12"/>
                        <a:pt x="8" y="12"/>
                        <a:pt x="8" y="12"/>
                      </a:cubicBezTo>
                      <a:cubicBezTo>
                        <a:pt x="8" y="11"/>
                        <a:pt x="9" y="11"/>
                        <a:pt x="9" y="10"/>
                      </a:cubicBezTo>
                      <a:cubicBezTo>
                        <a:pt x="9" y="10"/>
                        <a:pt x="9" y="9"/>
                        <a:pt x="9" y="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20" name="iŝlíḋê"/>
                <p:cNvSpPr/>
                <p:nvPr/>
              </p:nvSpPr>
              <p:spPr bwMode="auto">
                <a:xfrm>
                  <a:off x="5091113" y="3705226"/>
                  <a:ext cx="42863" cy="47625"/>
                </a:xfrm>
                <a:custGeom>
                  <a:avLst/>
                  <a:gdLst>
                    <a:gd name="T0" fmla="*/ 9 w 13"/>
                    <a:gd name="T1" fmla="*/ 11 h 14"/>
                    <a:gd name="T2" fmla="*/ 10 w 13"/>
                    <a:gd name="T3" fmla="*/ 9 h 14"/>
                    <a:gd name="T4" fmla="*/ 7 w 13"/>
                    <a:gd name="T5" fmla="*/ 9 h 14"/>
                    <a:gd name="T6" fmla="*/ 7 w 13"/>
                    <a:gd name="T7" fmla="*/ 6 h 14"/>
                    <a:gd name="T8" fmla="*/ 13 w 13"/>
                    <a:gd name="T9" fmla="*/ 7 h 14"/>
                    <a:gd name="T10" fmla="*/ 12 w 13"/>
                    <a:gd name="T11" fmla="*/ 13 h 14"/>
                    <a:gd name="T12" fmla="*/ 9 w 13"/>
                    <a:gd name="T13" fmla="*/ 14 h 14"/>
                    <a:gd name="T14" fmla="*/ 6 w 13"/>
                    <a:gd name="T15" fmla="*/ 14 h 14"/>
                    <a:gd name="T16" fmla="*/ 2 w 13"/>
                    <a:gd name="T17" fmla="*/ 12 h 14"/>
                    <a:gd name="T18" fmla="*/ 0 w 13"/>
                    <a:gd name="T19" fmla="*/ 9 h 14"/>
                    <a:gd name="T20" fmla="*/ 0 w 13"/>
                    <a:gd name="T21" fmla="*/ 6 h 14"/>
                    <a:gd name="T22" fmla="*/ 2 w 13"/>
                    <a:gd name="T23" fmla="*/ 2 h 14"/>
                    <a:gd name="T24" fmla="*/ 5 w 13"/>
                    <a:gd name="T25" fmla="*/ 0 h 14"/>
                    <a:gd name="T26" fmla="*/ 8 w 13"/>
                    <a:gd name="T27" fmla="*/ 0 h 14"/>
                    <a:gd name="T28" fmla="*/ 12 w 13"/>
                    <a:gd name="T29" fmla="*/ 2 h 14"/>
                    <a:gd name="T30" fmla="*/ 13 w 13"/>
                    <a:gd name="T31" fmla="*/ 5 h 14"/>
                    <a:gd name="T32" fmla="*/ 10 w 13"/>
                    <a:gd name="T33" fmla="*/ 5 h 14"/>
                    <a:gd name="T34" fmla="*/ 9 w 13"/>
                    <a:gd name="T35" fmla="*/ 3 h 14"/>
                    <a:gd name="T36" fmla="*/ 8 w 13"/>
                    <a:gd name="T37" fmla="*/ 2 h 14"/>
                    <a:gd name="T38" fmla="*/ 5 w 13"/>
                    <a:gd name="T39" fmla="*/ 3 h 14"/>
                    <a:gd name="T40" fmla="*/ 3 w 13"/>
                    <a:gd name="T41" fmla="*/ 6 h 14"/>
                    <a:gd name="T42" fmla="*/ 4 w 13"/>
                    <a:gd name="T43" fmla="*/ 10 h 14"/>
                    <a:gd name="T44" fmla="*/ 6 w 13"/>
                    <a:gd name="T45" fmla="*/ 11 h 14"/>
                    <a:gd name="T46" fmla="*/ 8 w 13"/>
                    <a:gd name="T47" fmla="*/ 11 h 14"/>
                    <a:gd name="T48" fmla="*/ 9 w 13"/>
                    <a:gd name="T49" fmla="*/ 11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13" h="14">
                      <a:moveTo>
                        <a:pt x="9" y="11"/>
                      </a:moveTo>
                      <a:cubicBezTo>
                        <a:pt x="10" y="9"/>
                        <a:pt x="10" y="9"/>
                        <a:pt x="10" y="9"/>
                      </a:cubicBezTo>
                      <a:cubicBezTo>
                        <a:pt x="7" y="9"/>
                        <a:pt x="7" y="9"/>
                        <a:pt x="7" y="9"/>
                      </a:cubicBezTo>
                      <a:cubicBezTo>
                        <a:pt x="7" y="6"/>
                        <a:pt x="7" y="6"/>
                        <a:pt x="7" y="6"/>
                      </a:cubicBezTo>
                      <a:cubicBezTo>
                        <a:pt x="13" y="7"/>
                        <a:pt x="13" y="7"/>
                        <a:pt x="13" y="7"/>
                      </a:cubicBezTo>
                      <a:cubicBezTo>
                        <a:pt x="12" y="13"/>
                        <a:pt x="12" y="13"/>
                        <a:pt x="12" y="13"/>
                      </a:cubicBezTo>
                      <a:cubicBezTo>
                        <a:pt x="11" y="13"/>
                        <a:pt x="10" y="13"/>
                        <a:pt x="9" y="14"/>
                      </a:cubicBezTo>
                      <a:cubicBezTo>
                        <a:pt x="8" y="14"/>
                        <a:pt x="7" y="14"/>
                        <a:pt x="6" y="14"/>
                      </a:cubicBezTo>
                      <a:cubicBezTo>
                        <a:pt x="5" y="14"/>
                        <a:pt x="3" y="13"/>
                        <a:pt x="2" y="12"/>
                      </a:cubicBezTo>
                      <a:cubicBezTo>
                        <a:pt x="1" y="12"/>
                        <a:pt x="1" y="11"/>
                        <a:pt x="0" y="9"/>
                      </a:cubicBezTo>
                      <a:cubicBezTo>
                        <a:pt x="0" y="8"/>
                        <a:pt x="0" y="7"/>
                        <a:pt x="0" y="6"/>
                      </a:cubicBezTo>
                      <a:cubicBezTo>
                        <a:pt x="0" y="4"/>
                        <a:pt x="1" y="3"/>
                        <a:pt x="2" y="2"/>
                      </a:cubicBezTo>
                      <a:cubicBezTo>
                        <a:pt x="2" y="1"/>
                        <a:pt x="3" y="1"/>
                        <a:pt x="5" y="0"/>
                      </a:cubicBezTo>
                      <a:cubicBezTo>
                        <a:pt x="6" y="0"/>
                        <a:pt x="7" y="0"/>
                        <a:pt x="8" y="0"/>
                      </a:cubicBezTo>
                      <a:cubicBezTo>
                        <a:pt x="10" y="0"/>
                        <a:pt x="11" y="1"/>
                        <a:pt x="12" y="2"/>
                      </a:cubicBezTo>
                      <a:cubicBezTo>
                        <a:pt x="13" y="2"/>
                        <a:pt x="13" y="3"/>
                        <a:pt x="13" y="5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0" y="4"/>
                        <a:pt x="10" y="4"/>
                        <a:pt x="9" y="3"/>
                      </a:cubicBezTo>
                      <a:cubicBezTo>
                        <a:pt x="9" y="3"/>
                        <a:pt x="8" y="2"/>
                        <a:pt x="8" y="2"/>
                      </a:cubicBezTo>
                      <a:cubicBezTo>
                        <a:pt x="6" y="2"/>
                        <a:pt x="5" y="2"/>
                        <a:pt x="5" y="3"/>
                      </a:cubicBezTo>
                      <a:cubicBezTo>
                        <a:pt x="4" y="4"/>
                        <a:pt x="3" y="5"/>
                        <a:pt x="3" y="6"/>
                      </a:cubicBezTo>
                      <a:cubicBezTo>
                        <a:pt x="3" y="8"/>
                        <a:pt x="3" y="9"/>
                        <a:pt x="4" y="10"/>
                      </a:cubicBezTo>
                      <a:cubicBezTo>
                        <a:pt x="4" y="11"/>
                        <a:pt x="5" y="11"/>
                        <a:pt x="6" y="11"/>
                      </a:cubicBezTo>
                      <a:cubicBezTo>
                        <a:pt x="7" y="12"/>
                        <a:pt x="7" y="12"/>
                        <a:pt x="8" y="11"/>
                      </a:cubicBezTo>
                      <a:cubicBezTo>
                        <a:pt x="9" y="11"/>
                        <a:pt x="9" y="11"/>
                        <a:pt x="9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21" name="íṥḷïdé"/>
                <p:cNvSpPr/>
                <p:nvPr/>
              </p:nvSpPr>
              <p:spPr bwMode="auto">
                <a:xfrm>
                  <a:off x="5038725" y="3689351"/>
                  <a:ext cx="49213" cy="52388"/>
                </a:xfrm>
                <a:custGeom>
                  <a:avLst/>
                  <a:gdLst>
                    <a:gd name="T0" fmla="*/ 21 w 31"/>
                    <a:gd name="T1" fmla="*/ 23 h 33"/>
                    <a:gd name="T2" fmla="*/ 27 w 31"/>
                    <a:gd name="T3" fmla="*/ 6 h 33"/>
                    <a:gd name="T4" fmla="*/ 31 w 31"/>
                    <a:gd name="T5" fmla="*/ 8 h 33"/>
                    <a:gd name="T6" fmla="*/ 23 w 31"/>
                    <a:gd name="T7" fmla="*/ 33 h 33"/>
                    <a:gd name="T8" fmla="*/ 16 w 31"/>
                    <a:gd name="T9" fmla="*/ 31 h 33"/>
                    <a:gd name="T10" fmla="*/ 12 w 31"/>
                    <a:gd name="T11" fmla="*/ 10 h 33"/>
                    <a:gd name="T12" fmla="*/ 6 w 31"/>
                    <a:gd name="T13" fmla="*/ 29 h 33"/>
                    <a:gd name="T14" fmla="*/ 0 w 31"/>
                    <a:gd name="T15" fmla="*/ 27 h 33"/>
                    <a:gd name="T16" fmla="*/ 10 w 31"/>
                    <a:gd name="T17" fmla="*/ 0 h 33"/>
                    <a:gd name="T18" fmla="*/ 14 w 31"/>
                    <a:gd name="T19" fmla="*/ 2 h 33"/>
                    <a:gd name="T20" fmla="*/ 21 w 31"/>
                    <a:gd name="T21" fmla="*/ 23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31" h="33">
                      <a:moveTo>
                        <a:pt x="21" y="23"/>
                      </a:moveTo>
                      <a:lnTo>
                        <a:pt x="27" y="6"/>
                      </a:lnTo>
                      <a:lnTo>
                        <a:pt x="31" y="8"/>
                      </a:lnTo>
                      <a:lnTo>
                        <a:pt x="23" y="33"/>
                      </a:lnTo>
                      <a:lnTo>
                        <a:pt x="16" y="31"/>
                      </a:lnTo>
                      <a:lnTo>
                        <a:pt x="12" y="10"/>
                      </a:lnTo>
                      <a:lnTo>
                        <a:pt x="6" y="29"/>
                      </a:lnTo>
                      <a:lnTo>
                        <a:pt x="0" y="27"/>
                      </a:lnTo>
                      <a:lnTo>
                        <a:pt x="10" y="0"/>
                      </a:lnTo>
                      <a:lnTo>
                        <a:pt x="14" y="2"/>
                      </a:lnTo>
                      <a:lnTo>
                        <a:pt x="21" y="2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22" name="î$1ïdé"/>
                <p:cNvSpPr/>
                <p:nvPr/>
              </p:nvSpPr>
              <p:spPr bwMode="auto">
                <a:xfrm>
                  <a:off x="4995863" y="3671888"/>
                  <a:ext cx="46038" cy="47625"/>
                </a:xfrm>
                <a:custGeom>
                  <a:avLst/>
                  <a:gdLst>
                    <a:gd name="T0" fmla="*/ 6 w 14"/>
                    <a:gd name="T1" fmla="*/ 3 h 14"/>
                    <a:gd name="T2" fmla="*/ 4 w 14"/>
                    <a:gd name="T3" fmla="*/ 5 h 14"/>
                    <a:gd name="T4" fmla="*/ 3 w 14"/>
                    <a:gd name="T5" fmla="*/ 9 h 14"/>
                    <a:gd name="T6" fmla="*/ 5 w 14"/>
                    <a:gd name="T7" fmla="*/ 11 h 14"/>
                    <a:gd name="T8" fmla="*/ 7 w 14"/>
                    <a:gd name="T9" fmla="*/ 11 h 14"/>
                    <a:gd name="T10" fmla="*/ 10 w 14"/>
                    <a:gd name="T11" fmla="*/ 9 h 14"/>
                    <a:gd name="T12" fmla="*/ 11 w 14"/>
                    <a:gd name="T13" fmla="*/ 6 h 14"/>
                    <a:gd name="T14" fmla="*/ 9 w 14"/>
                    <a:gd name="T15" fmla="*/ 3 h 14"/>
                    <a:gd name="T16" fmla="*/ 6 w 14"/>
                    <a:gd name="T17" fmla="*/ 3 h 14"/>
                    <a:gd name="T18" fmla="*/ 8 w 14"/>
                    <a:gd name="T19" fmla="*/ 14 h 14"/>
                    <a:gd name="T20" fmla="*/ 3 w 14"/>
                    <a:gd name="T21" fmla="*/ 13 h 14"/>
                    <a:gd name="T22" fmla="*/ 0 w 14"/>
                    <a:gd name="T23" fmla="*/ 9 h 14"/>
                    <a:gd name="T24" fmla="*/ 1 w 14"/>
                    <a:gd name="T25" fmla="*/ 4 h 14"/>
                    <a:gd name="T26" fmla="*/ 4 w 14"/>
                    <a:gd name="T27" fmla="*/ 1 h 14"/>
                    <a:gd name="T28" fmla="*/ 6 w 14"/>
                    <a:gd name="T29" fmla="*/ 0 h 14"/>
                    <a:gd name="T30" fmla="*/ 8 w 14"/>
                    <a:gd name="T31" fmla="*/ 0 h 14"/>
                    <a:gd name="T32" fmla="*/ 11 w 14"/>
                    <a:gd name="T33" fmla="*/ 1 h 14"/>
                    <a:gd name="T34" fmla="*/ 14 w 14"/>
                    <a:gd name="T35" fmla="*/ 5 h 14"/>
                    <a:gd name="T36" fmla="*/ 13 w 14"/>
                    <a:gd name="T37" fmla="*/ 11 h 14"/>
                    <a:gd name="T38" fmla="*/ 8 w 14"/>
                    <a:gd name="T39" fmla="*/ 14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14" h="14">
                      <a:moveTo>
                        <a:pt x="6" y="3"/>
                      </a:moveTo>
                      <a:cubicBezTo>
                        <a:pt x="5" y="3"/>
                        <a:pt x="5" y="4"/>
                        <a:pt x="4" y="5"/>
                      </a:cubicBezTo>
                      <a:cubicBezTo>
                        <a:pt x="3" y="6"/>
                        <a:pt x="3" y="8"/>
                        <a:pt x="3" y="9"/>
                      </a:cubicBezTo>
                      <a:cubicBezTo>
                        <a:pt x="3" y="10"/>
                        <a:pt x="4" y="11"/>
                        <a:pt x="5" y="11"/>
                      </a:cubicBezTo>
                      <a:cubicBezTo>
                        <a:pt x="5" y="12"/>
                        <a:pt x="6" y="12"/>
                        <a:pt x="7" y="11"/>
                      </a:cubicBezTo>
                      <a:cubicBezTo>
                        <a:pt x="8" y="11"/>
                        <a:pt x="9" y="10"/>
                        <a:pt x="10" y="9"/>
                      </a:cubicBezTo>
                      <a:cubicBezTo>
                        <a:pt x="11" y="8"/>
                        <a:pt x="11" y="7"/>
                        <a:pt x="11" y="6"/>
                      </a:cubicBezTo>
                      <a:cubicBezTo>
                        <a:pt x="11" y="5"/>
                        <a:pt x="10" y="4"/>
                        <a:pt x="9" y="3"/>
                      </a:cubicBezTo>
                      <a:cubicBezTo>
                        <a:pt x="8" y="3"/>
                        <a:pt x="7" y="2"/>
                        <a:pt x="6" y="3"/>
                      </a:cubicBezTo>
                      <a:close/>
                      <a:moveTo>
                        <a:pt x="8" y="14"/>
                      </a:moveTo>
                      <a:cubicBezTo>
                        <a:pt x="7" y="14"/>
                        <a:pt x="5" y="14"/>
                        <a:pt x="3" y="13"/>
                      </a:cubicBezTo>
                      <a:cubicBezTo>
                        <a:pt x="2" y="12"/>
                        <a:pt x="1" y="11"/>
                        <a:pt x="0" y="9"/>
                      </a:cubicBezTo>
                      <a:cubicBezTo>
                        <a:pt x="0" y="7"/>
                        <a:pt x="0" y="6"/>
                        <a:pt x="1" y="4"/>
                      </a:cubicBezTo>
                      <a:cubicBezTo>
                        <a:pt x="2" y="3"/>
                        <a:pt x="3" y="2"/>
                        <a:pt x="4" y="1"/>
                      </a:cubicBezTo>
                      <a:cubicBezTo>
                        <a:pt x="4" y="1"/>
                        <a:pt x="5" y="0"/>
                        <a:pt x="6" y="0"/>
                      </a:cubicBezTo>
                      <a:cubicBezTo>
                        <a:pt x="6" y="0"/>
                        <a:pt x="7" y="0"/>
                        <a:pt x="8" y="0"/>
                      </a:cubicBezTo>
                      <a:cubicBezTo>
                        <a:pt x="9" y="0"/>
                        <a:pt x="10" y="1"/>
                        <a:pt x="11" y="1"/>
                      </a:cubicBezTo>
                      <a:cubicBezTo>
                        <a:pt x="12" y="2"/>
                        <a:pt x="13" y="4"/>
                        <a:pt x="14" y="5"/>
                      </a:cubicBezTo>
                      <a:cubicBezTo>
                        <a:pt x="14" y="7"/>
                        <a:pt x="14" y="9"/>
                        <a:pt x="13" y="11"/>
                      </a:cubicBezTo>
                      <a:cubicBezTo>
                        <a:pt x="11" y="12"/>
                        <a:pt x="10" y="13"/>
                        <a:pt x="8" y="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23" name="ïşľîḑe"/>
                <p:cNvSpPr/>
                <p:nvPr/>
              </p:nvSpPr>
              <p:spPr bwMode="auto">
                <a:xfrm>
                  <a:off x="4948238" y="3638551"/>
                  <a:ext cx="50800" cy="50800"/>
                </a:xfrm>
                <a:custGeom>
                  <a:avLst/>
                  <a:gdLst>
                    <a:gd name="T0" fmla="*/ 9 w 15"/>
                    <a:gd name="T1" fmla="*/ 3 h 15"/>
                    <a:gd name="T2" fmla="*/ 3 w 15"/>
                    <a:gd name="T3" fmla="*/ 10 h 15"/>
                    <a:gd name="T4" fmla="*/ 5 w 15"/>
                    <a:gd name="T5" fmla="*/ 11 h 15"/>
                    <a:gd name="T6" fmla="*/ 6 w 15"/>
                    <a:gd name="T7" fmla="*/ 12 h 15"/>
                    <a:gd name="T8" fmla="*/ 7 w 15"/>
                    <a:gd name="T9" fmla="*/ 13 h 15"/>
                    <a:gd name="T10" fmla="*/ 9 w 15"/>
                    <a:gd name="T11" fmla="*/ 12 h 15"/>
                    <a:gd name="T12" fmla="*/ 11 w 15"/>
                    <a:gd name="T13" fmla="*/ 10 h 15"/>
                    <a:gd name="T14" fmla="*/ 12 w 15"/>
                    <a:gd name="T15" fmla="*/ 8 h 15"/>
                    <a:gd name="T16" fmla="*/ 12 w 15"/>
                    <a:gd name="T17" fmla="*/ 7 h 15"/>
                    <a:gd name="T18" fmla="*/ 12 w 15"/>
                    <a:gd name="T19" fmla="*/ 6 h 15"/>
                    <a:gd name="T20" fmla="*/ 10 w 15"/>
                    <a:gd name="T21" fmla="*/ 4 h 15"/>
                    <a:gd name="T22" fmla="*/ 9 w 15"/>
                    <a:gd name="T23" fmla="*/ 3 h 15"/>
                    <a:gd name="T24" fmla="*/ 11 w 15"/>
                    <a:gd name="T25" fmla="*/ 14 h 15"/>
                    <a:gd name="T26" fmla="*/ 8 w 15"/>
                    <a:gd name="T27" fmla="*/ 15 h 15"/>
                    <a:gd name="T28" fmla="*/ 6 w 15"/>
                    <a:gd name="T29" fmla="*/ 15 h 15"/>
                    <a:gd name="T30" fmla="*/ 4 w 15"/>
                    <a:gd name="T31" fmla="*/ 13 h 15"/>
                    <a:gd name="T32" fmla="*/ 0 w 15"/>
                    <a:gd name="T33" fmla="*/ 10 h 15"/>
                    <a:gd name="T34" fmla="*/ 9 w 15"/>
                    <a:gd name="T35" fmla="*/ 0 h 15"/>
                    <a:gd name="T36" fmla="*/ 12 w 15"/>
                    <a:gd name="T37" fmla="*/ 3 h 15"/>
                    <a:gd name="T38" fmla="*/ 14 w 15"/>
                    <a:gd name="T39" fmla="*/ 5 h 15"/>
                    <a:gd name="T40" fmla="*/ 15 w 15"/>
                    <a:gd name="T41" fmla="*/ 7 h 15"/>
                    <a:gd name="T42" fmla="*/ 14 w 15"/>
                    <a:gd name="T43" fmla="*/ 10 h 15"/>
                    <a:gd name="T44" fmla="*/ 13 w 15"/>
                    <a:gd name="T45" fmla="*/ 12 h 15"/>
                    <a:gd name="T46" fmla="*/ 11 w 15"/>
                    <a:gd name="T47" fmla="*/ 14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15" h="15">
                      <a:moveTo>
                        <a:pt x="9" y="3"/>
                      </a:moveTo>
                      <a:cubicBezTo>
                        <a:pt x="3" y="10"/>
                        <a:pt x="3" y="10"/>
                        <a:pt x="3" y="10"/>
                      </a:cubicBezTo>
                      <a:cubicBezTo>
                        <a:pt x="5" y="11"/>
                        <a:pt x="5" y="11"/>
                        <a:pt x="5" y="11"/>
                      </a:cubicBezTo>
                      <a:cubicBezTo>
                        <a:pt x="5" y="12"/>
                        <a:pt x="6" y="12"/>
                        <a:pt x="6" y="12"/>
                      </a:cubicBezTo>
                      <a:cubicBezTo>
                        <a:pt x="7" y="13"/>
                        <a:pt x="7" y="13"/>
                        <a:pt x="7" y="13"/>
                      </a:cubicBezTo>
                      <a:cubicBezTo>
                        <a:pt x="8" y="13"/>
                        <a:pt x="8" y="13"/>
                        <a:pt x="9" y="12"/>
                      </a:cubicBezTo>
                      <a:cubicBezTo>
                        <a:pt x="9" y="12"/>
                        <a:pt x="10" y="11"/>
                        <a:pt x="11" y="10"/>
                      </a:cubicBezTo>
                      <a:cubicBezTo>
                        <a:pt x="11" y="10"/>
                        <a:pt x="12" y="9"/>
                        <a:pt x="12" y="8"/>
                      </a:cubicBezTo>
                      <a:cubicBezTo>
                        <a:pt x="12" y="8"/>
                        <a:pt x="12" y="7"/>
                        <a:pt x="12" y="7"/>
                      </a:cubicBezTo>
                      <a:cubicBezTo>
                        <a:pt x="12" y="7"/>
                        <a:pt x="12" y="6"/>
                        <a:pt x="12" y="6"/>
                      </a:cubicBezTo>
                      <a:cubicBezTo>
                        <a:pt x="11" y="5"/>
                        <a:pt x="11" y="5"/>
                        <a:pt x="10" y="4"/>
                      </a:cubicBezTo>
                      <a:cubicBezTo>
                        <a:pt x="9" y="3"/>
                        <a:pt x="9" y="3"/>
                        <a:pt x="9" y="3"/>
                      </a:cubicBezTo>
                      <a:close/>
                      <a:moveTo>
                        <a:pt x="11" y="14"/>
                      </a:moveTo>
                      <a:cubicBezTo>
                        <a:pt x="10" y="15"/>
                        <a:pt x="9" y="15"/>
                        <a:pt x="8" y="15"/>
                      </a:cubicBezTo>
                      <a:cubicBezTo>
                        <a:pt x="7" y="15"/>
                        <a:pt x="7" y="15"/>
                        <a:pt x="6" y="15"/>
                      </a:cubicBezTo>
                      <a:cubicBezTo>
                        <a:pt x="5" y="14"/>
                        <a:pt x="4" y="14"/>
                        <a:pt x="4" y="13"/>
                      </a:cubicBezTo>
                      <a:cubicBezTo>
                        <a:pt x="0" y="10"/>
                        <a:pt x="0" y="10"/>
                        <a:pt x="0" y="10"/>
                      </a:cubicBezTo>
                      <a:cubicBezTo>
                        <a:pt x="9" y="0"/>
                        <a:pt x="9" y="0"/>
                        <a:pt x="9" y="0"/>
                      </a:cubicBezTo>
                      <a:cubicBezTo>
                        <a:pt x="12" y="3"/>
                        <a:pt x="12" y="3"/>
                        <a:pt x="12" y="3"/>
                      </a:cubicBezTo>
                      <a:cubicBezTo>
                        <a:pt x="13" y="4"/>
                        <a:pt x="14" y="4"/>
                        <a:pt x="14" y="5"/>
                      </a:cubicBezTo>
                      <a:cubicBezTo>
                        <a:pt x="15" y="6"/>
                        <a:pt x="15" y="6"/>
                        <a:pt x="15" y="7"/>
                      </a:cubicBezTo>
                      <a:cubicBezTo>
                        <a:pt x="15" y="8"/>
                        <a:pt x="15" y="9"/>
                        <a:pt x="14" y="10"/>
                      </a:cubicBezTo>
                      <a:cubicBezTo>
                        <a:pt x="14" y="10"/>
                        <a:pt x="14" y="11"/>
                        <a:pt x="13" y="12"/>
                      </a:cubicBezTo>
                      <a:cubicBezTo>
                        <a:pt x="12" y="13"/>
                        <a:pt x="11" y="14"/>
                        <a:pt x="11" y="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24" name="ïšlïḑe"/>
                <p:cNvSpPr/>
                <p:nvPr/>
              </p:nvSpPr>
              <p:spPr bwMode="auto">
                <a:xfrm>
                  <a:off x="4913313" y="3605213"/>
                  <a:ext cx="58738" cy="57150"/>
                </a:xfrm>
                <a:custGeom>
                  <a:avLst/>
                  <a:gdLst>
                    <a:gd name="T0" fmla="*/ 37 w 37"/>
                    <a:gd name="T1" fmla="*/ 17 h 36"/>
                    <a:gd name="T2" fmla="*/ 14 w 37"/>
                    <a:gd name="T3" fmla="*/ 36 h 36"/>
                    <a:gd name="T4" fmla="*/ 10 w 37"/>
                    <a:gd name="T5" fmla="*/ 32 h 36"/>
                    <a:gd name="T6" fmla="*/ 18 w 37"/>
                    <a:gd name="T7" fmla="*/ 11 h 36"/>
                    <a:gd name="T8" fmla="*/ 4 w 37"/>
                    <a:gd name="T9" fmla="*/ 21 h 36"/>
                    <a:gd name="T10" fmla="*/ 0 w 37"/>
                    <a:gd name="T11" fmla="*/ 19 h 36"/>
                    <a:gd name="T12" fmla="*/ 20 w 37"/>
                    <a:gd name="T13" fmla="*/ 0 h 36"/>
                    <a:gd name="T14" fmla="*/ 25 w 37"/>
                    <a:gd name="T15" fmla="*/ 5 h 36"/>
                    <a:gd name="T16" fmla="*/ 18 w 37"/>
                    <a:gd name="T17" fmla="*/ 26 h 36"/>
                    <a:gd name="T18" fmla="*/ 33 w 37"/>
                    <a:gd name="T19" fmla="*/ 13 h 36"/>
                    <a:gd name="T20" fmla="*/ 37 w 37"/>
                    <a:gd name="T21" fmla="*/ 17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37" h="36">
                      <a:moveTo>
                        <a:pt x="37" y="17"/>
                      </a:moveTo>
                      <a:lnTo>
                        <a:pt x="14" y="36"/>
                      </a:lnTo>
                      <a:lnTo>
                        <a:pt x="10" y="32"/>
                      </a:lnTo>
                      <a:lnTo>
                        <a:pt x="18" y="11"/>
                      </a:lnTo>
                      <a:lnTo>
                        <a:pt x="4" y="21"/>
                      </a:lnTo>
                      <a:lnTo>
                        <a:pt x="0" y="19"/>
                      </a:lnTo>
                      <a:lnTo>
                        <a:pt x="20" y="0"/>
                      </a:lnTo>
                      <a:lnTo>
                        <a:pt x="25" y="5"/>
                      </a:lnTo>
                      <a:lnTo>
                        <a:pt x="18" y="26"/>
                      </a:lnTo>
                      <a:lnTo>
                        <a:pt x="33" y="13"/>
                      </a:lnTo>
                      <a:lnTo>
                        <a:pt x="37" y="1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25" name="îṣḻîḋé"/>
                <p:cNvSpPr/>
                <p:nvPr/>
              </p:nvSpPr>
              <p:spPr bwMode="auto">
                <a:xfrm>
                  <a:off x="4883150" y="3579813"/>
                  <a:ext cx="52388" cy="46038"/>
                </a:xfrm>
                <a:custGeom>
                  <a:avLst/>
                  <a:gdLst>
                    <a:gd name="T0" fmla="*/ 0 w 33"/>
                    <a:gd name="T1" fmla="*/ 4 h 29"/>
                    <a:gd name="T2" fmla="*/ 31 w 33"/>
                    <a:gd name="T3" fmla="*/ 0 h 29"/>
                    <a:gd name="T4" fmla="*/ 33 w 33"/>
                    <a:gd name="T5" fmla="*/ 4 h 29"/>
                    <a:gd name="T6" fmla="*/ 14 w 33"/>
                    <a:gd name="T7" fmla="*/ 29 h 29"/>
                    <a:gd name="T8" fmla="*/ 10 w 33"/>
                    <a:gd name="T9" fmla="*/ 23 h 29"/>
                    <a:gd name="T10" fmla="*/ 16 w 33"/>
                    <a:gd name="T11" fmla="*/ 16 h 29"/>
                    <a:gd name="T12" fmla="*/ 10 w 33"/>
                    <a:gd name="T13" fmla="*/ 8 h 29"/>
                    <a:gd name="T14" fmla="*/ 4 w 33"/>
                    <a:gd name="T15" fmla="*/ 8 h 29"/>
                    <a:gd name="T16" fmla="*/ 0 w 33"/>
                    <a:gd name="T17" fmla="*/ 4 h 29"/>
                    <a:gd name="T18" fmla="*/ 0 w 33"/>
                    <a:gd name="T19" fmla="*/ 4 h 29"/>
                    <a:gd name="T20" fmla="*/ 19 w 33"/>
                    <a:gd name="T21" fmla="*/ 14 h 29"/>
                    <a:gd name="T22" fmla="*/ 27 w 33"/>
                    <a:gd name="T23" fmla="*/ 4 h 29"/>
                    <a:gd name="T24" fmla="*/ 14 w 33"/>
                    <a:gd name="T25" fmla="*/ 6 h 29"/>
                    <a:gd name="T26" fmla="*/ 19 w 33"/>
                    <a:gd name="T27" fmla="*/ 14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3" h="29">
                      <a:moveTo>
                        <a:pt x="0" y="4"/>
                      </a:moveTo>
                      <a:lnTo>
                        <a:pt x="31" y="0"/>
                      </a:lnTo>
                      <a:lnTo>
                        <a:pt x="33" y="4"/>
                      </a:lnTo>
                      <a:lnTo>
                        <a:pt x="14" y="29"/>
                      </a:lnTo>
                      <a:lnTo>
                        <a:pt x="10" y="23"/>
                      </a:lnTo>
                      <a:lnTo>
                        <a:pt x="16" y="16"/>
                      </a:lnTo>
                      <a:lnTo>
                        <a:pt x="10" y="8"/>
                      </a:lnTo>
                      <a:lnTo>
                        <a:pt x="4" y="8"/>
                      </a:lnTo>
                      <a:lnTo>
                        <a:pt x="0" y="4"/>
                      </a:lnTo>
                      <a:lnTo>
                        <a:pt x="0" y="4"/>
                      </a:lnTo>
                      <a:close/>
                      <a:moveTo>
                        <a:pt x="19" y="14"/>
                      </a:moveTo>
                      <a:lnTo>
                        <a:pt x="27" y="4"/>
                      </a:lnTo>
                      <a:lnTo>
                        <a:pt x="14" y="6"/>
                      </a:lnTo>
                      <a:lnTo>
                        <a:pt x="19" y="1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26" name="îSļïde"/>
                <p:cNvSpPr/>
                <p:nvPr/>
              </p:nvSpPr>
              <p:spPr bwMode="auto">
                <a:xfrm>
                  <a:off x="4865688" y="3525838"/>
                  <a:ext cx="53975" cy="49213"/>
                </a:xfrm>
                <a:custGeom>
                  <a:avLst/>
                  <a:gdLst>
                    <a:gd name="T0" fmla="*/ 15 w 34"/>
                    <a:gd name="T1" fmla="*/ 10 h 31"/>
                    <a:gd name="T2" fmla="*/ 2 w 34"/>
                    <a:gd name="T3" fmla="*/ 15 h 31"/>
                    <a:gd name="T4" fmla="*/ 0 w 34"/>
                    <a:gd name="T5" fmla="*/ 8 h 31"/>
                    <a:gd name="T6" fmla="*/ 27 w 34"/>
                    <a:gd name="T7" fmla="*/ 0 h 31"/>
                    <a:gd name="T8" fmla="*/ 30 w 34"/>
                    <a:gd name="T9" fmla="*/ 4 h 31"/>
                    <a:gd name="T10" fmla="*/ 19 w 34"/>
                    <a:gd name="T11" fmla="*/ 8 h 31"/>
                    <a:gd name="T12" fmla="*/ 21 w 34"/>
                    <a:gd name="T13" fmla="*/ 19 h 31"/>
                    <a:gd name="T14" fmla="*/ 34 w 34"/>
                    <a:gd name="T15" fmla="*/ 15 h 31"/>
                    <a:gd name="T16" fmla="*/ 34 w 34"/>
                    <a:gd name="T17" fmla="*/ 21 h 31"/>
                    <a:gd name="T18" fmla="*/ 9 w 34"/>
                    <a:gd name="T19" fmla="*/ 31 h 31"/>
                    <a:gd name="T20" fmla="*/ 7 w 34"/>
                    <a:gd name="T21" fmla="*/ 25 h 31"/>
                    <a:gd name="T22" fmla="*/ 17 w 34"/>
                    <a:gd name="T23" fmla="*/ 21 h 31"/>
                    <a:gd name="T24" fmla="*/ 15 w 34"/>
                    <a:gd name="T25" fmla="*/ 10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4" h="31">
                      <a:moveTo>
                        <a:pt x="15" y="10"/>
                      </a:moveTo>
                      <a:lnTo>
                        <a:pt x="2" y="15"/>
                      </a:lnTo>
                      <a:lnTo>
                        <a:pt x="0" y="8"/>
                      </a:lnTo>
                      <a:lnTo>
                        <a:pt x="27" y="0"/>
                      </a:lnTo>
                      <a:lnTo>
                        <a:pt x="30" y="4"/>
                      </a:lnTo>
                      <a:lnTo>
                        <a:pt x="19" y="8"/>
                      </a:lnTo>
                      <a:lnTo>
                        <a:pt x="21" y="19"/>
                      </a:lnTo>
                      <a:lnTo>
                        <a:pt x="34" y="15"/>
                      </a:lnTo>
                      <a:lnTo>
                        <a:pt x="34" y="21"/>
                      </a:lnTo>
                      <a:lnTo>
                        <a:pt x="9" y="31"/>
                      </a:lnTo>
                      <a:lnTo>
                        <a:pt x="7" y="25"/>
                      </a:lnTo>
                      <a:lnTo>
                        <a:pt x="17" y="21"/>
                      </a:lnTo>
                      <a:lnTo>
                        <a:pt x="15" y="1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27" name="íṧlíḓê"/>
                <p:cNvSpPr/>
                <p:nvPr/>
              </p:nvSpPr>
              <p:spPr bwMode="auto">
                <a:xfrm>
                  <a:off x="4856163" y="3486151"/>
                  <a:ext cx="49213" cy="39688"/>
                </a:xfrm>
                <a:custGeom>
                  <a:avLst/>
                  <a:gdLst>
                    <a:gd name="T0" fmla="*/ 4 w 15"/>
                    <a:gd name="T1" fmla="*/ 1 h 12"/>
                    <a:gd name="T2" fmla="*/ 5 w 15"/>
                    <a:gd name="T3" fmla="*/ 3 h 12"/>
                    <a:gd name="T4" fmla="*/ 3 w 15"/>
                    <a:gd name="T5" fmla="*/ 4 h 12"/>
                    <a:gd name="T6" fmla="*/ 3 w 15"/>
                    <a:gd name="T7" fmla="*/ 6 h 12"/>
                    <a:gd name="T8" fmla="*/ 4 w 15"/>
                    <a:gd name="T9" fmla="*/ 8 h 12"/>
                    <a:gd name="T10" fmla="*/ 5 w 15"/>
                    <a:gd name="T11" fmla="*/ 9 h 12"/>
                    <a:gd name="T12" fmla="*/ 6 w 15"/>
                    <a:gd name="T13" fmla="*/ 8 h 12"/>
                    <a:gd name="T14" fmla="*/ 6 w 15"/>
                    <a:gd name="T15" fmla="*/ 7 h 12"/>
                    <a:gd name="T16" fmla="*/ 6 w 15"/>
                    <a:gd name="T17" fmla="*/ 5 h 12"/>
                    <a:gd name="T18" fmla="*/ 7 w 15"/>
                    <a:gd name="T19" fmla="*/ 2 h 12"/>
                    <a:gd name="T20" fmla="*/ 10 w 15"/>
                    <a:gd name="T21" fmla="*/ 0 h 12"/>
                    <a:gd name="T22" fmla="*/ 12 w 15"/>
                    <a:gd name="T23" fmla="*/ 0 h 12"/>
                    <a:gd name="T24" fmla="*/ 13 w 15"/>
                    <a:gd name="T25" fmla="*/ 2 h 12"/>
                    <a:gd name="T26" fmla="*/ 14 w 15"/>
                    <a:gd name="T27" fmla="*/ 4 h 12"/>
                    <a:gd name="T28" fmla="*/ 14 w 15"/>
                    <a:gd name="T29" fmla="*/ 8 h 12"/>
                    <a:gd name="T30" fmla="*/ 11 w 15"/>
                    <a:gd name="T31" fmla="*/ 10 h 12"/>
                    <a:gd name="T32" fmla="*/ 11 w 15"/>
                    <a:gd name="T33" fmla="*/ 7 h 12"/>
                    <a:gd name="T34" fmla="*/ 12 w 15"/>
                    <a:gd name="T35" fmla="*/ 6 h 12"/>
                    <a:gd name="T36" fmla="*/ 12 w 15"/>
                    <a:gd name="T37" fmla="*/ 5 h 12"/>
                    <a:gd name="T38" fmla="*/ 11 w 15"/>
                    <a:gd name="T39" fmla="*/ 3 h 12"/>
                    <a:gd name="T40" fmla="*/ 10 w 15"/>
                    <a:gd name="T41" fmla="*/ 3 h 12"/>
                    <a:gd name="T42" fmla="*/ 10 w 15"/>
                    <a:gd name="T43" fmla="*/ 3 h 12"/>
                    <a:gd name="T44" fmla="*/ 9 w 15"/>
                    <a:gd name="T45" fmla="*/ 6 h 12"/>
                    <a:gd name="T46" fmla="*/ 9 w 15"/>
                    <a:gd name="T47" fmla="*/ 9 h 12"/>
                    <a:gd name="T48" fmla="*/ 8 w 15"/>
                    <a:gd name="T49" fmla="*/ 10 h 12"/>
                    <a:gd name="T50" fmla="*/ 6 w 15"/>
                    <a:gd name="T51" fmla="*/ 11 h 12"/>
                    <a:gd name="T52" fmla="*/ 3 w 15"/>
                    <a:gd name="T53" fmla="*/ 11 h 12"/>
                    <a:gd name="T54" fmla="*/ 1 w 15"/>
                    <a:gd name="T55" fmla="*/ 10 h 12"/>
                    <a:gd name="T56" fmla="*/ 0 w 15"/>
                    <a:gd name="T57" fmla="*/ 7 h 12"/>
                    <a:gd name="T58" fmla="*/ 1 w 15"/>
                    <a:gd name="T59" fmla="*/ 3 h 12"/>
                    <a:gd name="T60" fmla="*/ 4 w 15"/>
                    <a:gd name="T61" fmla="*/ 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15" h="12">
                      <a:moveTo>
                        <a:pt x="4" y="1"/>
                      </a:moveTo>
                      <a:cubicBezTo>
                        <a:pt x="5" y="3"/>
                        <a:pt x="5" y="3"/>
                        <a:pt x="5" y="3"/>
                      </a:cubicBezTo>
                      <a:cubicBezTo>
                        <a:pt x="4" y="3"/>
                        <a:pt x="3" y="4"/>
                        <a:pt x="3" y="4"/>
                      </a:cubicBezTo>
                      <a:cubicBezTo>
                        <a:pt x="3" y="5"/>
                        <a:pt x="3" y="6"/>
                        <a:pt x="3" y="6"/>
                      </a:cubicBezTo>
                      <a:cubicBezTo>
                        <a:pt x="3" y="7"/>
                        <a:pt x="3" y="8"/>
                        <a:pt x="4" y="8"/>
                      </a:cubicBezTo>
                      <a:cubicBezTo>
                        <a:pt x="4" y="9"/>
                        <a:pt x="5" y="9"/>
                        <a:pt x="5" y="9"/>
                      </a:cubicBezTo>
                      <a:cubicBezTo>
                        <a:pt x="5" y="9"/>
                        <a:pt x="6" y="8"/>
                        <a:pt x="6" y="8"/>
                      </a:cubicBezTo>
                      <a:cubicBezTo>
                        <a:pt x="6" y="8"/>
                        <a:pt x="6" y="8"/>
                        <a:pt x="6" y="7"/>
                      </a:cubicBezTo>
                      <a:cubicBezTo>
                        <a:pt x="6" y="7"/>
                        <a:pt x="6" y="6"/>
                        <a:pt x="6" y="5"/>
                      </a:cubicBezTo>
                      <a:cubicBezTo>
                        <a:pt x="7" y="3"/>
                        <a:pt x="7" y="2"/>
                        <a:pt x="7" y="2"/>
                      </a:cubicBezTo>
                      <a:cubicBezTo>
                        <a:pt x="8" y="1"/>
                        <a:pt x="9" y="0"/>
                        <a:pt x="10" y="0"/>
                      </a:cubicBezTo>
                      <a:cubicBezTo>
                        <a:pt x="10" y="0"/>
                        <a:pt x="11" y="0"/>
                        <a:pt x="12" y="0"/>
                      </a:cubicBezTo>
                      <a:cubicBezTo>
                        <a:pt x="12" y="1"/>
                        <a:pt x="13" y="1"/>
                        <a:pt x="13" y="2"/>
                      </a:cubicBezTo>
                      <a:cubicBezTo>
                        <a:pt x="14" y="2"/>
                        <a:pt x="14" y="3"/>
                        <a:pt x="14" y="4"/>
                      </a:cubicBezTo>
                      <a:cubicBezTo>
                        <a:pt x="15" y="6"/>
                        <a:pt x="14" y="7"/>
                        <a:pt x="14" y="8"/>
                      </a:cubicBezTo>
                      <a:cubicBezTo>
                        <a:pt x="13" y="9"/>
                        <a:pt x="12" y="10"/>
                        <a:pt x="11" y="10"/>
                      </a:cubicBezTo>
                      <a:cubicBezTo>
                        <a:pt x="11" y="7"/>
                        <a:pt x="11" y="7"/>
                        <a:pt x="11" y="7"/>
                      </a:cubicBezTo>
                      <a:cubicBezTo>
                        <a:pt x="11" y="7"/>
                        <a:pt x="12" y="7"/>
                        <a:pt x="12" y="6"/>
                      </a:cubicBezTo>
                      <a:cubicBezTo>
                        <a:pt x="12" y="6"/>
                        <a:pt x="12" y="5"/>
                        <a:pt x="12" y="5"/>
                      </a:cubicBezTo>
                      <a:cubicBezTo>
                        <a:pt x="12" y="4"/>
                        <a:pt x="12" y="3"/>
                        <a:pt x="11" y="3"/>
                      </a:cubicBezTo>
                      <a:cubicBezTo>
                        <a:pt x="11" y="3"/>
                        <a:pt x="11" y="2"/>
                        <a:pt x="10" y="3"/>
                      </a:cubicBezTo>
                      <a:cubicBezTo>
                        <a:pt x="10" y="3"/>
                        <a:pt x="10" y="3"/>
                        <a:pt x="10" y="3"/>
                      </a:cubicBezTo>
                      <a:cubicBezTo>
                        <a:pt x="9" y="3"/>
                        <a:pt x="9" y="4"/>
                        <a:pt x="9" y="6"/>
                      </a:cubicBezTo>
                      <a:cubicBezTo>
                        <a:pt x="9" y="7"/>
                        <a:pt x="9" y="8"/>
                        <a:pt x="9" y="9"/>
                      </a:cubicBezTo>
                      <a:cubicBezTo>
                        <a:pt x="8" y="9"/>
                        <a:pt x="8" y="10"/>
                        <a:pt x="8" y="10"/>
                      </a:cubicBezTo>
                      <a:cubicBezTo>
                        <a:pt x="7" y="11"/>
                        <a:pt x="6" y="11"/>
                        <a:pt x="6" y="11"/>
                      </a:cubicBezTo>
                      <a:cubicBezTo>
                        <a:pt x="5" y="12"/>
                        <a:pt x="4" y="11"/>
                        <a:pt x="3" y="11"/>
                      </a:cubicBezTo>
                      <a:cubicBezTo>
                        <a:pt x="3" y="11"/>
                        <a:pt x="2" y="10"/>
                        <a:pt x="1" y="10"/>
                      </a:cubicBezTo>
                      <a:cubicBezTo>
                        <a:pt x="1" y="9"/>
                        <a:pt x="1" y="8"/>
                        <a:pt x="0" y="7"/>
                      </a:cubicBezTo>
                      <a:cubicBezTo>
                        <a:pt x="0" y="5"/>
                        <a:pt x="0" y="4"/>
                        <a:pt x="1" y="3"/>
                      </a:cubicBezTo>
                      <a:cubicBezTo>
                        <a:pt x="2" y="2"/>
                        <a:pt x="3" y="1"/>
                        <a:pt x="4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28" name="i$ḻiḓè"/>
                <p:cNvSpPr/>
                <p:nvPr/>
              </p:nvSpPr>
              <p:spPr bwMode="auto">
                <a:xfrm>
                  <a:off x="4916488" y="3205163"/>
                  <a:ext cx="474663" cy="477838"/>
                </a:xfrm>
                <a:custGeom>
                  <a:avLst/>
                  <a:gdLst>
                    <a:gd name="T0" fmla="*/ 72 w 144"/>
                    <a:gd name="T1" fmla="*/ 143 h 143"/>
                    <a:gd name="T2" fmla="*/ 0 w 144"/>
                    <a:gd name="T3" fmla="*/ 72 h 143"/>
                    <a:gd name="T4" fmla="*/ 72 w 144"/>
                    <a:gd name="T5" fmla="*/ 0 h 143"/>
                    <a:gd name="T6" fmla="*/ 144 w 144"/>
                    <a:gd name="T7" fmla="*/ 72 h 143"/>
                    <a:gd name="T8" fmla="*/ 72 w 144"/>
                    <a:gd name="T9" fmla="*/ 143 h 143"/>
                    <a:gd name="T10" fmla="*/ 3 w 144"/>
                    <a:gd name="T11" fmla="*/ 72 h 143"/>
                    <a:gd name="T12" fmla="*/ 10 w 144"/>
                    <a:gd name="T13" fmla="*/ 102 h 143"/>
                    <a:gd name="T14" fmla="*/ 133 w 144"/>
                    <a:gd name="T15" fmla="*/ 102 h 143"/>
                    <a:gd name="T16" fmla="*/ 141 w 144"/>
                    <a:gd name="T17" fmla="*/ 72 h 143"/>
                    <a:gd name="T18" fmla="*/ 72 w 144"/>
                    <a:gd name="T19" fmla="*/ 3 h 143"/>
                    <a:gd name="T20" fmla="*/ 3 w 144"/>
                    <a:gd name="T21" fmla="*/ 72 h 143"/>
                    <a:gd name="T22" fmla="*/ 132 w 144"/>
                    <a:gd name="T23" fmla="*/ 106 h 143"/>
                    <a:gd name="T24" fmla="*/ 12 w 144"/>
                    <a:gd name="T25" fmla="*/ 106 h 143"/>
                    <a:gd name="T26" fmla="*/ 72 w 144"/>
                    <a:gd name="T27" fmla="*/ 140 h 143"/>
                    <a:gd name="T28" fmla="*/ 132 w 144"/>
                    <a:gd name="T29" fmla="*/ 106 h 1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44" h="143">
                      <a:moveTo>
                        <a:pt x="72" y="143"/>
                      </a:moveTo>
                      <a:cubicBezTo>
                        <a:pt x="32" y="143"/>
                        <a:pt x="0" y="111"/>
                        <a:pt x="0" y="72"/>
                      </a:cubicBezTo>
                      <a:cubicBezTo>
                        <a:pt x="0" y="32"/>
                        <a:pt x="32" y="0"/>
                        <a:pt x="72" y="0"/>
                      </a:cubicBezTo>
                      <a:cubicBezTo>
                        <a:pt x="111" y="0"/>
                        <a:pt x="144" y="32"/>
                        <a:pt x="144" y="72"/>
                      </a:cubicBezTo>
                      <a:cubicBezTo>
                        <a:pt x="144" y="111"/>
                        <a:pt x="111" y="143"/>
                        <a:pt x="72" y="143"/>
                      </a:cubicBezTo>
                      <a:close/>
                      <a:moveTo>
                        <a:pt x="3" y="72"/>
                      </a:moveTo>
                      <a:cubicBezTo>
                        <a:pt x="3" y="83"/>
                        <a:pt x="6" y="93"/>
                        <a:pt x="10" y="102"/>
                      </a:cubicBezTo>
                      <a:cubicBezTo>
                        <a:pt x="133" y="102"/>
                        <a:pt x="133" y="102"/>
                        <a:pt x="133" y="102"/>
                      </a:cubicBezTo>
                      <a:cubicBezTo>
                        <a:pt x="138" y="93"/>
                        <a:pt x="141" y="83"/>
                        <a:pt x="141" y="72"/>
                      </a:cubicBezTo>
                      <a:cubicBezTo>
                        <a:pt x="141" y="34"/>
                        <a:pt x="110" y="3"/>
                        <a:pt x="72" y="3"/>
                      </a:cubicBezTo>
                      <a:cubicBezTo>
                        <a:pt x="34" y="3"/>
                        <a:pt x="3" y="34"/>
                        <a:pt x="3" y="72"/>
                      </a:cubicBezTo>
                      <a:close/>
                      <a:moveTo>
                        <a:pt x="132" y="106"/>
                      </a:moveTo>
                      <a:cubicBezTo>
                        <a:pt x="12" y="106"/>
                        <a:pt x="12" y="106"/>
                        <a:pt x="12" y="106"/>
                      </a:cubicBezTo>
                      <a:cubicBezTo>
                        <a:pt x="24" y="126"/>
                        <a:pt x="46" y="140"/>
                        <a:pt x="72" y="140"/>
                      </a:cubicBezTo>
                      <a:cubicBezTo>
                        <a:pt x="97" y="140"/>
                        <a:pt x="120" y="126"/>
                        <a:pt x="132" y="10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29" name="ïṡ1iḑè"/>
                <p:cNvSpPr/>
                <p:nvPr/>
              </p:nvSpPr>
              <p:spPr bwMode="auto">
                <a:xfrm>
                  <a:off x="4948238" y="3235326"/>
                  <a:ext cx="411163" cy="306388"/>
                </a:xfrm>
                <a:custGeom>
                  <a:avLst/>
                  <a:gdLst>
                    <a:gd name="T0" fmla="*/ 114 w 124"/>
                    <a:gd name="T1" fmla="*/ 68 h 92"/>
                    <a:gd name="T2" fmla="*/ 103 w 124"/>
                    <a:gd name="T3" fmla="*/ 62 h 92"/>
                    <a:gd name="T4" fmla="*/ 95 w 124"/>
                    <a:gd name="T5" fmla="*/ 68 h 92"/>
                    <a:gd name="T6" fmla="*/ 83 w 124"/>
                    <a:gd name="T7" fmla="*/ 62 h 92"/>
                    <a:gd name="T8" fmla="*/ 70 w 124"/>
                    <a:gd name="T9" fmla="*/ 81 h 92"/>
                    <a:gd name="T10" fmla="*/ 104 w 124"/>
                    <a:gd name="T11" fmla="*/ 76 h 92"/>
                    <a:gd name="T12" fmla="*/ 124 w 124"/>
                    <a:gd name="T13" fmla="*/ 83 h 92"/>
                    <a:gd name="T14" fmla="*/ 81 w 124"/>
                    <a:gd name="T15" fmla="*/ 84 h 92"/>
                    <a:gd name="T16" fmla="*/ 43 w 124"/>
                    <a:gd name="T17" fmla="*/ 84 h 92"/>
                    <a:gd name="T18" fmla="*/ 0 w 124"/>
                    <a:gd name="T19" fmla="*/ 83 h 92"/>
                    <a:gd name="T20" fmla="*/ 19 w 124"/>
                    <a:gd name="T21" fmla="*/ 76 h 92"/>
                    <a:gd name="T22" fmla="*/ 54 w 124"/>
                    <a:gd name="T23" fmla="*/ 81 h 92"/>
                    <a:gd name="T24" fmla="*/ 53 w 124"/>
                    <a:gd name="T25" fmla="*/ 62 h 92"/>
                    <a:gd name="T26" fmla="*/ 44 w 124"/>
                    <a:gd name="T27" fmla="*/ 55 h 92"/>
                    <a:gd name="T28" fmla="*/ 30 w 124"/>
                    <a:gd name="T29" fmla="*/ 66 h 92"/>
                    <a:gd name="T30" fmla="*/ 24 w 124"/>
                    <a:gd name="T31" fmla="*/ 55 h 92"/>
                    <a:gd name="T32" fmla="*/ 10 w 124"/>
                    <a:gd name="T33" fmla="*/ 66 h 92"/>
                    <a:gd name="T34" fmla="*/ 4 w 124"/>
                    <a:gd name="T35" fmla="*/ 56 h 92"/>
                    <a:gd name="T36" fmla="*/ 20 w 124"/>
                    <a:gd name="T37" fmla="*/ 47 h 92"/>
                    <a:gd name="T38" fmla="*/ 45 w 124"/>
                    <a:gd name="T39" fmla="*/ 35 h 92"/>
                    <a:gd name="T40" fmla="*/ 79 w 124"/>
                    <a:gd name="T41" fmla="*/ 35 h 92"/>
                    <a:gd name="T42" fmla="*/ 107 w 124"/>
                    <a:gd name="T43" fmla="*/ 53 h 92"/>
                    <a:gd name="T44" fmla="*/ 120 w 124"/>
                    <a:gd name="T45" fmla="*/ 62 h 92"/>
                    <a:gd name="T46" fmla="*/ 47 w 124"/>
                    <a:gd name="T47" fmla="*/ 47 h 92"/>
                    <a:gd name="T48" fmla="*/ 60 w 124"/>
                    <a:gd name="T49" fmla="*/ 37 h 92"/>
                    <a:gd name="T50" fmla="*/ 65 w 124"/>
                    <a:gd name="T51" fmla="*/ 48 h 92"/>
                    <a:gd name="T52" fmla="*/ 66 w 124"/>
                    <a:gd name="T53" fmla="*/ 55 h 92"/>
                    <a:gd name="T54" fmla="*/ 62 w 124"/>
                    <a:gd name="T55" fmla="*/ 17 h 92"/>
                    <a:gd name="T56" fmla="*/ 90 w 124"/>
                    <a:gd name="T57" fmla="*/ 35 h 92"/>
                    <a:gd name="T58" fmla="*/ 88 w 124"/>
                    <a:gd name="T59" fmla="*/ 54 h 92"/>
                    <a:gd name="T60" fmla="*/ 90 w 124"/>
                    <a:gd name="T61" fmla="*/ 35 h 92"/>
                    <a:gd name="T62" fmla="*/ 29 w 124"/>
                    <a:gd name="T63" fmla="*/ 47 h 92"/>
                    <a:gd name="T64" fmla="*/ 41 w 124"/>
                    <a:gd name="T65" fmla="*/ 42 h 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124" h="92">
                      <a:moveTo>
                        <a:pt x="112" y="62"/>
                      </a:moveTo>
                      <a:cubicBezTo>
                        <a:pt x="114" y="68"/>
                        <a:pt x="114" y="68"/>
                        <a:pt x="114" y="68"/>
                      </a:cubicBezTo>
                      <a:cubicBezTo>
                        <a:pt x="105" y="68"/>
                        <a:pt x="105" y="68"/>
                        <a:pt x="105" y="68"/>
                      </a:cubicBezTo>
                      <a:cubicBezTo>
                        <a:pt x="103" y="62"/>
                        <a:pt x="103" y="62"/>
                        <a:pt x="103" y="62"/>
                      </a:cubicBezTo>
                      <a:cubicBezTo>
                        <a:pt x="92" y="62"/>
                        <a:pt x="92" y="62"/>
                        <a:pt x="92" y="62"/>
                      </a:cubicBezTo>
                      <a:cubicBezTo>
                        <a:pt x="95" y="68"/>
                        <a:pt x="95" y="68"/>
                        <a:pt x="95" y="68"/>
                      </a:cubicBezTo>
                      <a:cubicBezTo>
                        <a:pt x="86" y="68"/>
                        <a:pt x="86" y="68"/>
                        <a:pt x="86" y="68"/>
                      </a:cubicBezTo>
                      <a:cubicBezTo>
                        <a:pt x="83" y="62"/>
                        <a:pt x="83" y="62"/>
                        <a:pt x="83" y="62"/>
                      </a:cubicBezTo>
                      <a:cubicBezTo>
                        <a:pt x="67" y="62"/>
                        <a:pt x="67" y="62"/>
                        <a:pt x="67" y="62"/>
                      </a:cubicBezTo>
                      <a:cubicBezTo>
                        <a:pt x="70" y="81"/>
                        <a:pt x="70" y="81"/>
                        <a:pt x="70" y="81"/>
                      </a:cubicBezTo>
                      <a:cubicBezTo>
                        <a:pt x="70" y="81"/>
                        <a:pt x="73" y="83"/>
                        <a:pt x="81" y="77"/>
                      </a:cubicBezTo>
                      <a:cubicBezTo>
                        <a:pt x="81" y="77"/>
                        <a:pt x="92" y="88"/>
                        <a:pt x="104" y="76"/>
                      </a:cubicBezTo>
                      <a:cubicBezTo>
                        <a:pt x="104" y="76"/>
                        <a:pt x="112" y="85"/>
                        <a:pt x="122" y="77"/>
                      </a:cubicBezTo>
                      <a:cubicBezTo>
                        <a:pt x="124" y="83"/>
                        <a:pt x="124" y="83"/>
                        <a:pt x="124" y="83"/>
                      </a:cubicBezTo>
                      <a:cubicBezTo>
                        <a:pt x="124" y="83"/>
                        <a:pt x="115" y="90"/>
                        <a:pt x="104" y="84"/>
                      </a:cubicBezTo>
                      <a:cubicBezTo>
                        <a:pt x="104" y="84"/>
                        <a:pt x="92" y="92"/>
                        <a:pt x="81" y="84"/>
                      </a:cubicBezTo>
                      <a:cubicBezTo>
                        <a:pt x="81" y="84"/>
                        <a:pt x="70" y="92"/>
                        <a:pt x="62" y="84"/>
                      </a:cubicBezTo>
                      <a:cubicBezTo>
                        <a:pt x="62" y="84"/>
                        <a:pt x="56" y="92"/>
                        <a:pt x="43" y="84"/>
                      </a:cubicBezTo>
                      <a:cubicBezTo>
                        <a:pt x="43" y="84"/>
                        <a:pt x="33" y="92"/>
                        <a:pt x="19" y="83"/>
                      </a:cubicBezTo>
                      <a:cubicBezTo>
                        <a:pt x="19" y="83"/>
                        <a:pt x="10" y="90"/>
                        <a:pt x="0" y="83"/>
                      </a:cubicBezTo>
                      <a:cubicBezTo>
                        <a:pt x="2" y="78"/>
                        <a:pt x="2" y="78"/>
                        <a:pt x="2" y="78"/>
                      </a:cubicBezTo>
                      <a:cubicBezTo>
                        <a:pt x="2" y="78"/>
                        <a:pt x="11" y="85"/>
                        <a:pt x="19" y="76"/>
                      </a:cubicBezTo>
                      <a:cubicBezTo>
                        <a:pt x="19" y="76"/>
                        <a:pt x="30" y="88"/>
                        <a:pt x="43" y="77"/>
                      </a:cubicBezTo>
                      <a:cubicBezTo>
                        <a:pt x="43" y="77"/>
                        <a:pt x="50" y="82"/>
                        <a:pt x="54" y="81"/>
                      </a:cubicBezTo>
                      <a:cubicBezTo>
                        <a:pt x="57" y="62"/>
                        <a:pt x="57" y="62"/>
                        <a:pt x="57" y="62"/>
                      </a:cubicBezTo>
                      <a:cubicBezTo>
                        <a:pt x="53" y="62"/>
                        <a:pt x="53" y="62"/>
                        <a:pt x="53" y="62"/>
                      </a:cubicBezTo>
                      <a:cubicBezTo>
                        <a:pt x="58" y="55"/>
                        <a:pt x="58" y="55"/>
                        <a:pt x="58" y="55"/>
                      </a:cubicBezTo>
                      <a:cubicBezTo>
                        <a:pt x="44" y="55"/>
                        <a:pt x="44" y="55"/>
                        <a:pt x="44" y="55"/>
                      </a:cubicBezTo>
                      <a:cubicBezTo>
                        <a:pt x="39" y="66"/>
                        <a:pt x="39" y="66"/>
                        <a:pt x="39" y="66"/>
                      </a:cubicBezTo>
                      <a:cubicBezTo>
                        <a:pt x="30" y="66"/>
                        <a:pt x="30" y="66"/>
                        <a:pt x="30" y="66"/>
                      </a:cubicBezTo>
                      <a:cubicBezTo>
                        <a:pt x="35" y="55"/>
                        <a:pt x="35" y="55"/>
                        <a:pt x="35" y="55"/>
                      </a:cubicBezTo>
                      <a:cubicBezTo>
                        <a:pt x="24" y="55"/>
                        <a:pt x="24" y="55"/>
                        <a:pt x="24" y="55"/>
                      </a:cubicBezTo>
                      <a:cubicBezTo>
                        <a:pt x="19" y="66"/>
                        <a:pt x="19" y="66"/>
                        <a:pt x="19" y="66"/>
                      </a:cubicBezTo>
                      <a:cubicBezTo>
                        <a:pt x="10" y="66"/>
                        <a:pt x="10" y="66"/>
                        <a:pt x="10" y="66"/>
                      </a:cubicBezTo>
                      <a:cubicBezTo>
                        <a:pt x="15" y="55"/>
                        <a:pt x="15" y="55"/>
                        <a:pt x="15" y="55"/>
                      </a:cubicBezTo>
                      <a:cubicBezTo>
                        <a:pt x="4" y="56"/>
                        <a:pt x="4" y="56"/>
                        <a:pt x="4" y="56"/>
                      </a:cubicBezTo>
                      <a:cubicBezTo>
                        <a:pt x="4" y="46"/>
                        <a:pt x="4" y="46"/>
                        <a:pt x="4" y="46"/>
                      </a:cubicBezTo>
                      <a:cubicBezTo>
                        <a:pt x="20" y="47"/>
                        <a:pt x="20" y="47"/>
                        <a:pt x="20" y="47"/>
                      </a:cubicBezTo>
                      <a:cubicBezTo>
                        <a:pt x="32" y="22"/>
                        <a:pt x="32" y="22"/>
                        <a:pt x="32" y="22"/>
                      </a:cubicBezTo>
                      <a:cubicBezTo>
                        <a:pt x="45" y="35"/>
                        <a:pt x="45" y="35"/>
                        <a:pt x="45" y="35"/>
                      </a:cubicBezTo>
                      <a:cubicBezTo>
                        <a:pt x="62" y="0"/>
                        <a:pt x="62" y="0"/>
                        <a:pt x="62" y="0"/>
                      </a:cubicBezTo>
                      <a:cubicBezTo>
                        <a:pt x="79" y="35"/>
                        <a:pt x="79" y="35"/>
                        <a:pt x="79" y="35"/>
                      </a:cubicBezTo>
                      <a:cubicBezTo>
                        <a:pt x="92" y="22"/>
                        <a:pt x="92" y="22"/>
                        <a:pt x="92" y="22"/>
                      </a:cubicBezTo>
                      <a:cubicBezTo>
                        <a:pt x="107" y="53"/>
                        <a:pt x="107" y="53"/>
                        <a:pt x="107" y="53"/>
                      </a:cubicBezTo>
                      <a:cubicBezTo>
                        <a:pt x="120" y="53"/>
                        <a:pt x="120" y="53"/>
                        <a:pt x="120" y="53"/>
                      </a:cubicBezTo>
                      <a:cubicBezTo>
                        <a:pt x="120" y="62"/>
                        <a:pt x="120" y="62"/>
                        <a:pt x="120" y="62"/>
                      </a:cubicBezTo>
                      <a:cubicBezTo>
                        <a:pt x="112" y="62"/>
                        <a:pt x="112" y="62"/>
                        <a:pt x="112" y="62"/>
                      </a:cubicBezTo>
                      <a:close/>
                      <a:moveTo>
                        <a:pt x="47" y="47"/>
                      </a:moveTo>
                      <a:cubicBezTo>
                        <a:pt x="58" y="48"/>
                        <a:pt x="58" y="48"/>
                        <a:pt x="58" y="48"/>
                      </a:cubicBezTo>
                      <a:cubicBezTo>
                        <a:pt x="60" y="37"/>
                        <a:pt x="60" y="37"/>
                        <a:pt x="60" y="37"/>
                      </a:cubicBezTo>
                      <a:cubicBezTo>
                        <a:pt x="64" y="37"/>
                        <a:pt x="64" y="37"/>
                        <a:pt x="64" y="37"/>
                      </a:cubicBezTo>
                      <a:cubicBezTo>
                        <a:pt x="65" y="48"/>
                        <a:pt x="65" y="48"/>
                        <a:pt x="65" y="48"/>
                      </a:cubicBezTo>
                      <a:cubicBezTo>
                        <a:pt x="71" y="48"/>
                        <a:pt x="71" y="48"/>
                        <a:pt x="71" y="48"/>
                      </a:cubicBezTo>
                      <a:cubicBezTo>
                        <a:pt x="66" y="55"/>
                        <a:pt x="66" y="55"/>
                        <a:pt x="66" y="55"/>
                      </a:cubicBezTo>
                      <a:cubicBezTo>
                        <a:pt x="79" y="54"/>
                        <a:pt x="79" y="54"/>
                        <a:pt x="79" y="54"/>
                      </a:cubicBezTo>
                      <a:cubicBezTo>
                        <a:pt x="62" y="17"/>
                        <a:pt x="62" y="17"/>
                        <a:pt x="62" y="17"/>
                      </a:cubicBezTo>
                      <a:cubicBezTo>
                        <a:pt x="47" y="47"/>
                        <a:pt x="47" y="47"/>
                        <a:pt x="47" y="47"/>
                      </a:cubicBezTo>
                      <a:close/>
                      <a:moveTo>
                        <a:pt x="90" y="35"/>
                      </a:moveTo>
                      <a:cubicBezTo>
                        <a:pt x="83" y="42"/>
                        <a:pt x="83" y="42"/>
                        <a:pt x="83" y="42"/>
                      </a:cubicBezTo>
                      <a:cubicBezTo>
                        <a:pt x="88" y="54"/>
                        <a:pt x="88" y="54"/>
                        <a:pt x="88" y="54"/>
                      </a:cubicBezTo>
                      <a:cubicBezTo>
                        <a:pt x="99" y="54"/>
                        <a:pt x="99" y="54"/>
                        <a:pt x="99" y="54"/>
                      </a:cubicBezTo>
                      <a:cubicBezTo>
                        <a:pt x="90" y="35"/>
                        <a:pt x="90" y="35"/>
                        <a:pt x="90" y="35"/>
                      </a:cubicBezTo>
                      <a:close/>
                      <a:moveTo>
                        <a:pt x="34" y="35"/>
                      </a:moveTo>
                      <a:cubicBezTo>
                        <a:pt x="29" y="47"/>
                        <a:pt x="29" y="47"/>
                        <a:pt x="29" y="47"/>
                      </a:cubicBezTo>
                      <a:cubicBezTo>
                        <a:pt x="39" y="47"/>
                        <a:pt x="39" y="47"/>
                        <a:pt x="39" y="47"/>
                      </a:cubicBezTo>
                      <a:cubicBezTo>
                        <a:pt x="41" y="42"/>
                        <a:pt x="41" y="42"/>
                        <a:pt x="41" y="42"/>
                      </a:cubicBezTo>
                      <a:lnTo>
                        <a:pt x="34" y="3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30" name="îṩḻîḋè"/>
                <p:cNvSpPr/>
                <p:nvPr/>
              </p:nvSpPr>
              <p:spPr bwMode="auto">
                <a:xfrm>
                  <a:off x="5375275" y="3316288"/>
                  <a:ext cx="88900" cy="58738"/>
                </a:xfrm>
                <a:custGeom>
                  <a:avLst/>
                  <a:gdLst>
                    <a:gd name="T0" fmla="*/ 2 w 27"/>
                    <a:gd name="T1" fmla="*/ 7 h 18"/>
                    <a:gd name="T2" fmla="*/ 4 w 27"/>
                    <a:gd name="T3" fmla="*/ 12 h 18"/>
                    <a:gd name="T4" fmla="*/ 6 w 27"/>
                    <a:gd name="T5" fmla="*/ 10 h 18"/>
                    <a:gd name="T6" fmla="*/ 5 w 27"/>
                    <a:gd name="T7" fmla="*/ 8 h 18"/>
                    <a:gd name="T8" fmla="*/ 2 w 27"/>
                    <a:gd name="T9" fmla="*/ 7 h 18"/>
                    <a:gd name="T10" fmla="*/ 4 w 27"/>
                    <a:gd name="T11" fmla="*/ 13 h 18"/>
                    <a:gd name="T12" fmla="*/ 1 w 27"/>
                    <a:gd name="T13" fmla="*/ 10 h 18"/>
                    <a:gd name="T14" fmla="*/ 3 w 27"/>
                    <a:gd name="T15" fmla="*/ 2 h 18"/>
                    <a:gd name="T16" fmla="*/ 9 w 27"/>
                    <a:gd name="T17" fmla="*/ 11 h 18"/>
                    <a:gd name="T18" fmla="*/ 9 w 27"/>
                    <a:gd name="T19" fmla="*/ 8 h 18"/>
                    <a:gd name="T20" fmla="*/ 10 w 27"/>
                    <a:gd name="T21" fmla="*/ 6 h 18"/>
                    <a:gd name="T22" fmla="*/ 12 w 27"/>
                    <a:gd name="T23" fmla="*/ 6 h 18"/>
                    <a:gd name="T24" fmla="*/ 10 w 27"/>
                    <a:gd name="T25" fmla="*/ 5 h 18"/>
                    <a:gd name="T26" fmla="*/ 10 w 27"/>
                    <a:gd name="T27" fmla="*/ 3 h 18"/>
                    <a:gd name="T28" fmla="*/ 12 w 27"/>
                    <a:gd name="T29" fmla="*/ 3 h 18"/>
                    <a:gd name="T30" fmla="*/ 20 w 27"/>
                    <a:gd name="T31" fmla="*/ 7 h 18"/>
                    <a:gd name="T32" fmla="*/ 21 w 27"/>
                    <a:gd name="T33" fmla="*/ 7 h 18"/>
                    <a:gd name="T34" fmla="*/ 21 w 27"/>
                    <a:gd name="T35" fmla="*/ 5 h 18"/>
                    <a:gd name="T36" fmla="*/ 18 w 27"/>
                    <a:gd name="T37" fmla="*/ 3 h 18"/>
                    <a:gd name="T38" fmla="*/ 17 w 27"/>
                    <a:gd name="T39" fmla="*/ 1 h 18"/>
                    <a:gd name="T40" fmla="*/ 19 w 27"/>
                    <a:gd name="T41" fmla="*/ 0 h 18"/>
                    <a:gd name="T42" fmla="*/ 20 w 27"/>
                    <a:gd name="T43" fmla="*/ 1 h 18"/>
                    <a:gd name="T44" fmla="*/ 19 w 27"/>
                    <a:gd name="T45" fmla="*/ 2 h 18"/>
                    <a:gd name="T46" fmla="*/ 22 w 27"/>
                    <a:gd name="T47" fmla="*/ 5 h 18"/>
                    <a:gd name="T48" fmla="*/ 23 w 27"/>
                    <a:gd name="T49" fmla="*/ 5 h 18"/>
                    <a:gd name="T50" fmla="*/ 24 w 27"/>
                    <a:gd name="T51" fmla="*/ 7 h 18"/>
                    <a:gd name="T52" fmla="*/ 26 w 27"/>
                    <a:gd name="T53" fmla="*/ 8 h 18"/>
                    <a:gd name="T54" fmla="*/ 27 w 27"/>
                    <a:gd name="T55" fmla="*/ 9 h 18"/>
                    <a:gd name="T56" fmla="*/ 27 w 27"/>
                    <a:gd name="T57" fmla="*/ 11 h 18"/>
                    <a:gd name="T58" fmla="*/ 21 w 27"/>
                    <a:gd name="T59" fmla="*/ 9 h 18"/>
                    <a:gd name="T60" fmla="*/ 19 w 27"/>
                    <a:gd name="T61" fmla="*/ 8 h 18"/>
                    <a:gd name="T62" fmla="*/ 17 w 27"/>
                    <a:gd name="T63" fmla="*/ 8 h 18"/>
                    <a:gd name="T64" fmla="*/ 14 w 27"/>
                    <a:gd name="T65" fmla="*/ 6 h 18"/>
                    <a:gd name="T66" fmla="*/ 15 w 27"/>
                    <a:gd name="T67" fmla="*/ 9 h 18"/>
                    <a:gd name="T68" fmla="*/ 11 w 27"/>
                    <a:gd name="T69" fmla="*/ 8 h 18"/>
                    <a:gd name="T70" fmla="*/ 9 w 27"/>
                    <a:gd name="T71" fmla="*/ 12 h 18"/>
                    <a:gd name="T72" fmla="*/ 9 w 27"/>
                    <a:gd name="T73" fmla="*/ 15 h 18"/>
                    <a:gd name="T74" fmla="*/ 7 w 27"/>
                    <a:gd name="T75" fmla="*/ 16 h 18"/>
                    <a:gd name="T76" fmla="*/ 7 w 27"/>
                    <a:gd name="T77" fmla="*/ 15 h 18"/>
                    <a:gd name="T78" fmla="*/ 7 w 27"/>
                    <a:gd name="T79" fmla="*/ 13 h 18"/>
                    <a:gd name="T80" fmla="*/ 6 w 27"/>
                    <a:gd name="T81" fmla="*/ 13 h 18"/>
                    <a:gd name="T82" fmla="*/ 4 w 27"/>
                    <a:gd name="T83" fmla="*/ 13 h 18"/>
                    <a:gd name="T84" fmla="*/ 25 w 27"/>
                    <a:gd name="T85" fmla="*/ 9 h 18"/>
                    <a:gd name="T86" fmla="*/ 24 w 27"/>
                    <a:gd name="T87" fmla="*/ 8 h 18"/>
                    <a:gd name="T88" fmla="*/ 23 w 27"/>
                    <a:gd name="T89" fmla="*/ 8 h 18"/>
                    <a:gd name="T90" fmla="*/ 25 w 27"/>
                    <a:gd name="T91" fmla="*/ 9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27" h="18">
                      <a:moveTo>
                        <a:pt x="2" y="7"/>
                      </a:moveTo>
                      <a:cubicBezTo>
                        <a:pt x="2" y="7"/>
                        <a:pt x="1" y="12"/>
                        <a:pt x="4" y="12"/>
                      </a:cubicBezTo>
                      <a:cubicBezTo>
                        <a:pt x="4" y="12"/>
                        <a:pt x="8" y="12"/>
                        <a:pt x="6" y="10"/>
                      </a:cubicBezTo>
                      <a:cubicBezTo>
                        <a:pt x="5" y="8"/>
                        <a:pt x="5" y="8"/>
                        <a:pt x="5" y="8"/>
                      </a:cubicBezTo>
                      <a:cubicBezTo>
                        <a:pt x="5" y="8"/>
                        <a:pt x="2" y="5"/>
                        <a:pt x="2" y="7"/>
                      </a:cubicBezTo>
                      <a:close/>
                      <a:moveTo>
                        <a:pt x="4" y="13"/>
                      </a:moveTo>
                      <a:cubicBezTo>
                        <a:pt x="0" y="13"/>
                        <a:pt x="1" y="10"/>
                        <a:pt x="1" y="10"/>
                      </a:cubicBezTo>
                      <a:cubicBezTo>
                        <a:pt x="2" y="2"/>
                        <a:pt x="3" y="2"/>
                        <a:pt x="3" y="2"/>
                      </a:cubicBezTo>
                      <a:cubicBezTo>
                        <a:pt x="9" y="7"/>
                        <a:pt x="9" y="11"/>
                        <a:pt x="9" y="11"/>
                      </a:cubicBezTo>
                      <a:cubicBezTo>
                        <a:pt x="10" y="10"/>
                        <a:pt x="9" y="8"/>
                        <a:pt x="9" y="8"/>
                      </a:cubicBezTo>
                      <a:cubicBezTo>
                        <a:pt x="8" y="6"/>
                        <a:pt x="10" y="6"/>
                        <a:pt x="10" y="6"/>
                      </a:cubicBezTo>
                      <a:cubicBezTo>
                        <a:pt x="11" y="7"/>
                        <a:pt x="12" y="6"/>
                        <a:pt x="12" y="6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0" y="4"/>
                        <a:pt x="10" y="3"/>
                        <a:pt x="10" y="3"/>
                      </a:cubicBezTo>
                      <a:cubicBezTo>
                        <a:pt x="11" y="2"/>
                        <a:pt x="12" y="3"/>
                        <a:pt x="12" y="3"/>
                      </a:cubicBezTo>
                      <a:cubicBezTo>
                        <a:pt x="12" y="4"/>
                        <a:pt x="20" y="7"/>
                        <a:pt x="20" y="7"/>
                      </a:cubicBezTo>
                      <a:cubicBezTo>
                        <a:pt x="21" y="8"/>
                        <a:pt x="21" y="7"/>
                        <a:pt x="21" y="7"/>
                      </a:cubicBezTo>
                      <a:cubicBezTo>
                        <a:pt x="21" y="7"/>
                        <a:pt x="21" y="5"/>
                        <a:pt x="21" y="5"/>
                      </a:cubicBezTo>
                      <a:cubicBezTo>
                        <a:pt x="21" y="5"/>
                        <a:pt x="18" y="3"/>
                        <a:pt x="18" y="3"/>
                      </a:cubicBezTo>
                      <a:cubicBezTo>
                        <a:pt x="16" y="3"/>
                        <a:pt x="17" y="1"/>
                        <a:pt x="17" y="1"/>
                      </a:cubicBezTo>
                      <a:cubicBezTo>
                        <a:pt x="17" y="1"/>
                        <a:pt x="19" y="0"/>
                        <a:pt x="19" y="0"/>
                      </a:cubicBezTo>
                      <a:cubicBezTo>
                        <a:pt x="21" y="0"/>
                        <a:pt x="20" y="1"/>
                        <a:pt x="20" y="1"/>
                      </a:cubicBezTo>
                      <a:cubicBezTo>
                        <a:pt x="18" y="2"/>
                        <a:pt x="19" y="2"/>
                        <a:pt x="19" y="2"/>
                      </a:cubicBezTo>
                      <a:cubicBezTo>
                        <a:pt x="22" y="5"/>
                        <a:pt x="22" y="5"/>
                        <a:pt x="22" y="5"/>
                      </a:cubicBezTo>
                      <a:cubicBezTo>
                        <a:pt x="23" y="5"/>
                        <a:pt x="23" y="5"/>
                        <a:pt x="23" y="5"/>
                      </a:cubicBezTo>
                      <a:cubicBezTo>
                        <a:pt x="23" y="7"/>
                        <a:pt x="24" y="7"/>
                        <a:pt x="24" y="7"/>
                      </a:cubicBezTo>
                      <a:cubicBezTo>
                        <a:pt x="26" y="8"/>
                        <a:pt x="26" y="8"/>
                        <a:pt x="26" y="8"/>
                      </a:cubicBezTo>
                      <a:cubicBezTo>
                        <a:pt x="27" y="9"/>
                        <a:pt x="27" y="9"/>
                        <a:pt x="27" y="9"/>
                      </a:cubicBezTo>
                      <a:cubicBezTo>
                        <a:pt x="27" y="9"/>
                        <a:pt x="27" y="11"/>
                        <a:pt x="27" y="11"/>
                      </a:cubicBezTo>
                      <a:cubicBezTo>
                        <a:pt x="22" y="11"/>
                        <a:pt x="21" y="9"/>
                        <a:pt x="21" y="9"/>
                      </a:cubicBezTo>
                      <a:cubicBezTo>
                        <a:pt x="19" y="9"/>
                        <a:pt x="19" y="8"/>
                        <a:pt x="19" y="8"/>
                      </a:cubicBezTo>
                      <a:cubicBezTo>
                        <a:pt x="18" y="8"/>
                        <a:pt x="17" y="8"/>
                        <a:pt x="17" y="8"/>
                      </a:cubicBezTo>
                      <a:cubicBezTo>
                        <a:pt x="17" y="7"/>
                        <a:pt x="15" y="6"/>
                        <a:pt x="14" y="6"/>
                      </a:cubicBezTo>
                      <a:cubicBezTo>
                        <a:pt x="16" y="8"/>
                        <a:pt x="15" y="9"/>
                        <a:pt x="15" y="9"/>
                      </a:cubicBezTo>
                      <a:cubicBezTo>
                        <a:pt x="11" y="8"/>
                        <a:pt x="11" y="8"/>
                        <a:pt x="11" y="8"/>
                      </a:cubicBezTo>
                      <a:cubicBezTo>
                        <a:pt x="11" y="12"/>
                        <a:pt x="9" y="12"/>
                        <a:pt x="9" y="12"/>
                      </a:cubicBezTo>
                      <a:cubicBezTo>
                        <a:pt x="9" y="15"/>
                        <a:pt x="9" y="15"/>
                        <a:pt x="9" y="15"/>
                      </a:cubicBezTo>
                      <a:cubicBezTo>
                        <a:pt x="8" y="18"/>
                        <a:pt x="7" y="16"/>
                        <a:pt x="7" y="16"/>
                      </a:cubicBezTo>
                      <a:cubicBezTo>
                        <a:pt x="6" y="15"/>
                        <a:pt x="7" y="15"/>
                        <a:pt x="7" y="15"/>
                      </a:cubicBezTo>
                      <a:cubicBezTo>
                        <a:pt x="7" y="13"/>
                        <a:pt x="7" y="13"/>
                        <a:pt x="7" y="13"/>
                      </a:cubicBezTo>
                      <a:cubicBezTo>
                        <a:pt x="7" y="12"/>
                        <a:pt x="6" y="13"/>
                        <a:pt x="6" y="13"/>
                      </a:cubicBezTo>
                      <a:cubicBezTo>
                        <a:pt x="4" y="13"/>
                        <a:pt x="4" y="13"/>
                        <a:pt x="4" y="13"/>
                      </a:cubicBezTo>
                      <a:close/>
                      <a:moveTo>
                        <a:pt x="25" y="9"/>
                      </a:moveTo>
                      <a:cubicBezTo>
                        <a:pt x="24" y="8"/>
                        <a:pt x="24" y="8"/>
                        <a:pt x="24" y="8"/>
                      </a:cubicBezTo>
                      <a:cubicBezTo>
                        <a:pt x="24" y="8"/>
                        <a:pt x="23" y="8"/>
                        <a:pt x="23" y="8"/>
                      </a:cubicBezTo>
                      <a:cubicBezTo>
                        <a:pt x="22" y="8"/>
                        <a:pt x="25" y="9"/>
                        <a:pt x="25" y="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31" name="îSḻîḍe"/>
                <p:cNvSpPr/>
                <p:nvPr/>
              </p:nvSpPr>
              <p:spPr bwMode="auto">
                <a:xfrm>
                  <a:off x="5249863" y="3201988"/>
                  <a:ext cx="26988" cy="23813"/>
                </a:xfrm>
                <a:custGeom>
                  <a:avLst/>
                  <a:gdLst>
                    <a:gd name="T0" fmla="*/ 2 w 8"/>
                    <a:gd name="T1" fmla="*/ 6 h 7"/>
                    <a:gd name="T2" fmla="*/ 5 w 8"/>
                    <a:gd name="T3" fmla="*/ 2 h 7"/>
                    <a:gd name="T4" fmla="*/ 6 w 8"/>
                    <a:gd name="T5" fmla="*/ 2 h 7"/>
                    <a:gd name="T6" fmla="*/ 6 w 8"/>
                    <a:gd name="T7" fmla="*/ 6 h 7"/>
                    <a:gd name="T8" fmla="*/ 2 w 8"/>
                    <a:gd name="T9" fmla="*/ 7 h 7"/>
                    <a:gd name="T10" fmla="*/ 2 w 8"/>
                    <a:gd name="T11" fmla="*/ 6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8" h="7">
                      <a:moveTo>
                        <a:pt x="2" y="6"/>
                      </a:moveTo>
                      <a:cubicBezTo>
                        <a:pt x="3" y="6"/>
                        <a:pt x="5" y="2"/>
                        <a:pt x="5" y="2"/>
                      </a:cubicBezTo>
                      <a:cubicBezTo>
                        <a:pt x="5" y="0"/>
                        <a:pt x="6" y="2"/>
                        <a:pt x="6" y="2"/>
                      </a:cubicBezTo>
                      <a:cubicBezTo>
                        <a:pt x="8" y="4"/>
                        <a:pt x="6" y="6"/>
                        <a:pt x="6" y="6"/>
                      </a:cubicBezTo>
                      <a:cubicBezTo>
                        <a:pt x="5" y="6"/>
                        <a:pt x="2" y="7"/>
                        <a:pt x="2" y="7"/>
                      </a:cubicBezTo>
                      <a:cubicBezTo>
                        <a:pt x="0" y="7"/>
                        <a:pt x="2" y="6"/>
                        <a:pt x="2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32" name="iSḷíḍê"/>
                <p:cNvSpPr/>
                <p:nvPr/>
              </p:nvSpPr>
              <p:spPr bwMode="auto">
                <a:xfrm>
                  <a:off x="5207000" y="3162301"/>
                  <a:ext cx="85725" cy="39687"/>
                </a:xfrm>
                <a:custGeom>
                  <a:avLst/>
                  <a:gdLst>
                    <a:gd name="T0" fmla="*/ 16 w 26"/>
                    <a:gd name="T1" fmla="*/ 1 h 12"/>
                    <a:gd name="T2" fmla="*/ 17 w 26"/>
                    <a:gd name="T3" fmla="*/ 2 h 12"/>
                    <a:gd name="T4" fmla="*/ 15 w 26"/>
                    <a:gd name="T5" fmla="*/ 4 h 12"/>
                    <a:gd name="T6" fmla="*/ 20 w 26"/>
                    <a:gd name="T7" fmla="*/ 3 h 12"/>
                    <a:gd name="T8" fmla="*/ 20 w 26"/>
                    <a:gd name="T9" fmla="*/ 3 h 12"/>
                    <a:gd name="T10" fmla="*/ 21 w 26"/>
                    <a:gd name="T11" fmla="*/ 0 h 12"/>
                    <a:gd name="T12" fmla="*/ 22 w 26"/>
                    <a:gd name="T13" fmla="*/ 1 h 12"/>
                    <a:gd name="T14" fmla="*/ 23 w 26"/>
                    <a:gd name="T15" fmla="*/ 4 h 12"/>
                    <a:gd name="T16" fmla="*/ 25 w 26"/>
                    <a:gd name="T17" fmla="*/ 4 h 12"/>
                    <a:gd name="T18" fmla="*/ 26 w 26"/>
                    <a:gd name="T19" fmla="*/ 4 h 12"/>
                    <a:gd name="T20" fmla="*/ 26 w 26"/>
                    <a:gd name="T21" fmla="*/ 6 h 12"/>
                    <a:gd name="T22" fmla="*/ 22 w 26"/>
                    <a:gd name="T23" fmla="*/ 6 h 12"/>
                    <a:gd name="T24" fmla="*/ 11 w 26"/>
                    <a:gd name="T25" fmla="*/ 11 h 12"/>
                    <a:gd name="T26" fmla="*/ 3 w 26"/>
                    <a:gd name="T27" fmla="*/ 12 h 12"/>
                    <a:gd name="T28" fmla="*/ 2 w 26"/>
                    <a:gd name="T29" fmla="*/ 11 h 12"/>
                    <a:gd name="T30" fmla="*/ 12 w 26"/>
                    <a:gd name="T31" fmla="*/ 8 h 12"/>
                    <a:gd name="T32" fmla="*/ 15 w 26"/>
                    <a:gd name="T33" fmla="*/ 7 h 12"/>
                    <a:gd name="T34" fmla="*/ 13 w 26"/>
                    <a:gd name="T35" fmla="*/ 5 h 12"/>
                    <a:gd name="T36" fmla="*/ 16 w 26"/>
                    <a:gd name="T37" fmla="*/ 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6" h="12">
                      <a:moveTo>
                        <a:pt x="16" y="1"/>
                      </a:moveTo>
                      <a:cubicBezTo>
                        <a:pt x="16" y="1"/>
                        <a:pt x="17" y="1"/>
                        <a:pt x="17" y="2"/>
                      </a:cubicBezTo>
                      <a:cubicBezTo>
                        <a:pt x="17" y="2"/>
                        <a:pt x="15" y="2"/>
                        <a:pt x="15" y="4"/>
                      </a:cubicBezTo>
                      <a:cubicBezTo>
                        <a:pt x="20" y="3"/>
                        <a:pt x="20" y="3"/>
                        <a:pt x="20" y="3"/>
                      </a:cubicBezTo>
                      <a:cubicBezTo>
                        <a:pt x="20" y="3"/>
                        <a:pt x="20" y="3"/>
                        <a:pt x="20" y="3"/>
                      </a:cubicBezTo>
                      <a:cubicBezTo>
                        <a:pt x="20" y="3"/>
                        <a:pt x="21" y="1"/>
                        <a:pt x="21" y="0"/>
                      </a:cubicBezTo>
                      <a:cubicBezTo>
                        <a:pt x="21" y="0"/>
                        <a:pt x="22" y="0"/>
                        <a:pt x="22" y="1"/>
                      </a:cubicBezTo>
                      <a:cubicBezTo>
                        <a:pt x="22" y="1"/>
                        <a:pt x="23" y="3"/>
                        <a:pt x="23" y="4"/>
                      </a:cubicBezTo>
                      <a:cubicBezTo>
                        <a:pt x="25" y="4"/>
                        <a:pt x="25" y="4"/>
                        <a:pt x="25" y="4"/>
                      </a:cubicBezTo>
                      <a:cubicBezTo>
                        <a:pt x="25" y="4"/>
                        <a:pt x="26" y="4"/>
                        <a:pt x="26" y="4"/>
                      </a:cubicBezTo>
                      <a:cubicBezTo>
                        <a:pt x="26" y="6"/>
                        <a:pt x="26" y="6"/>
                        <a:pt x="26" y="6"/>
                      </a:cubicBezTo>
                      <a:cubicBezTo>
                        <a:pt x="26" y="6"/>
                        <a:pt x="24" y="6"/>
                        <a:pt x="22" y="6"/>
                      </a:cubicBezTo>
                      <a:cubicBezTo>
                        <a:pt x="22" y="6"/>
                        <a:pt x="21" y="8"/>
                        <a:pt x="11" y="11"/>
                      </a:cubicBezTo>
                      <a:cubicBezTo>
                        <a:pt x="11" y="11"/>
                        <a:pt x="4" y="12"/>
                        <a:pt x="3" y="12"/>
                      </a:cubicBezTo>
                      <a:cubicBezTo>
                        <a:pt x="3" y="12"/>
                        <a:pt x="0" y="11"/>
                        <a:pt x="2" y="11"/>
                      </a:cubicBezTo>
                      <a:cubicBezTo>
                        <a:pt x="2" y="11"/>
                        <a:pt x="8" y="11"/>
                        <a:pt x="12" y="8"/>
                      </a:cubicBezTo>
                      <a:cubicBezTo>
                        <a:pt x="12" y="8"/>
                        <a:pt x="15" y="7"/>
                        <a:pt x="15" y="7"/>
                      </a:cubicBezTo>
                      <a:cubicBezTo>
                        <a:pt x="15" y="7"/>
                        <a:pt x="13" y="6"/>
                        <a:pt x="13" y="5"/>
                      </a:cubicBezTo>
                      <a:cubicBezTo>
                        <a:pt x="13" y="5"/>
                        <a:pt x="14" y="2"/>
                        <a:pt x="16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 dirty="0">
                    <a:cs typeface="+mn-ea"/>
                    <a:sym typeface="+mn-lt"/>
                  </a:endParaRPr>
                </a:p>
              </p:txBody>
            </p:sp>
            <p:sp>
              <p:nvSpPr>
                <p:cNvPr id="133" name="ïṩ1íḓè"/>
                <p:cNvSpPr/>
                <p:nvPr/>
              </p:nvSpPr>
              <p:spPr bwMode="auto">
                <a:xfrm>
                  <a:off x="5041900" y="3201988"/>
                  <a:ext cx="15875" cy="14288"/>
                </a:xfrm>
                <a:custGeom>
                  <a:avLst/>
                  <a:gdLst>
                    <a:gd name="T0" fmla="*/ 5 w 5"/>
                    <a:gd name="T1" fmla="*/ 1 h 4"/>
                    <a:gd name="T2" fmla="*/ 5 w 5"/>
                    <a:gd name="T3" fmla="*/ 2 h 4"/>
                    <a:gd name="T4" fmla="*/ 4 w 5"/>
                    <a:gd name="T5" fmla="*/ 3 h 4"/>
                    <a:gd name="T6" fmla="*/ 2 w 5"/>
                    <a:gd name="T7" fmla="*/ 2 h 4"/>
                    <a:gd name="T8" fmla="*/ 2 w 5"/>
                    <a:gd name="T9" fmla="*/ 1 h 4"/>
                    <a:gd name="T10" fmla="*/ 4 w 5"/>
                    <a:gd name="T11" fmla="*/ 0 h 4"/>
                    <a:gd name="T12" fmla="*/ 5 w 5"/>
                    <a:gd name="T13" fmla="*/ 1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" h="4">
                      <a:moveTo>
                        <a:pt x="5" y="1"/>
                      </a:moveTo>
                      <a:cubicBezTo>
                        <a:pt x="5" y="2"/>
                        <a:pt x="5" y="2"/>
                        <a:pt x="5" y="2"/>
                      </a:cubicBezTo>
                      <a:cubicBezTo>
                        <a:pt x="5" y="4"/>
                        <a:pt x="4" y="3"/>
                        <a:pt x="4" y="3"/>
                      </a:cubicBezTo>
                      <a:cubicBezTo>
                        <a:pt x="3" y="2"/>
                        <a:pt x="2" y="2"/>
                        <a:pt x="2" y="2"/>
                      </a:cubicBezTo>
                      <a:cubicBezTo>
                        <a:pt x="0" y="1"/>
                        <a:pt x="2" y="1"/>
                        <a:pt x="2" y="1"/>
                      </a:cubicBez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5" y="0"/>
                        <a:pt x="5" y="1"/>
                        <a:pt x="5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34" name="iṥḷîḑê"/>
                <p:cNvSpPr/>
                <p:nvPr/>
              </p:nvSpPr>
              <p:spPr bwMode="auto">
                <a:xfrm>
                  <a:off x="5011738" y="3146426"/>
                  <a:ext cx="39688" cy="85725"/>
                </a:xfrm>
                <a:custGeom>
                  <a:avLst/>
                  <a:gdLst>
                    <a:gd name="T0" fmla="*/ 4 w 12"/>
                    <a:gd name="T1" fmla="*/ 19 h 26"/>
                    <a:gd name="T2" fmla="*/ 4 w 12"/>
                    <a:gd name="T3" fmla="*/ 14 h 26"/>
                    <a:gd name="T4" fmla="*/ 1 w 12"/>
                    <a:gd name="T5" fmla="*/ 13 h 26"/>
                    <a:gd name="T6" fmla="*/ 2 w 12"/>
                    <a:gd name="T7" fmla="*/ 12 h 26"/>
                    <a:gd name="T8" fmla="*/ 3 w 12"/>
                    <a:gd name="T9" fmla="*/ 10 h 26"/>
                    <a:gd name="T10" fmla="*/ 3 w 12"/>
                    <a:gd name="T11" fmla="*/ 2 h 26"/>
                    <a:gd name="T12" fmla="*/ 4 w 12"/>
                    <a:gd name="T13" fmla="*/ 1 h 26"/>
                    <a:gd name="T14" fmla="*/ 4 w 12"/>
                    <a:gd name="T15" fmla="*/ 2 h 26"/>
                    <a:gd name="T16" fmla="*/ 5 w 12"/>
                    <a:gd name="T17" fmla="*/ 6 h 26"/>
                    <a:gd name="T18" fmla="*/ 6 w 12"/>
                    <a:gd name="T19" fmla="*/ 3 h 26"/>
                    <a:gd name="T20" fmla="*/ 7 w 12"/>
                    <a:gd name="T21" fmla="*/ 2 h 26"/>
                    <a:gd name="T22" fmla="*/ 8 w 12"/>
                    <a:gd name="T23" fmla="*/ 2 h 26"/>
                    <a:gd name="T24" fmla="*/ 8 w 12"/>
                    <a:gd name="T25" fmla="*/ 6 h 26"/>
                    <a:gd name="T26" fmla="*/ 6 w 12"/>
                    <a:gd name="T27" fmla="*/ 9 h 26"/>
                    <a:gd name="T28" fmla="*/ 6 w 12"/>
                    <a:gd name="T29" fmla="*/ 10 h 26"/>
                    <a:gd name="T30" fmla="*/ 8 w 12"/>
                    <a:gd name="T31" fmla="*/ 11 h 26"/>
                    <a:gd name="T32" fmla="*/ 8 w 12"/>
                    <a:gd name="T33" fmla="*/ 11 h 26"/>
                    <a:gd name="T34" fmla="*/ 8 w 12"/>
                    <a:gd name="T35" fmla="*/ 12 h 26"/>
                    <a:gd name="T36" fmla="*/ 9 w 12"/>
                    <a:gd name="T37" fmla="*/ 13 h 26"/>
                    <a:gd name="T38" fmla="*/ 9 w 12"/>
                    <a:gd name="T39" fmla="*/ 17 h 26"/>
                    <a:gd name="T40" fmla="*/ 11 w 12"/>
                    <a:gd name="T41" fmla="*/ 21 h 26"/>
                    <a:gd name="T42" fmla="*/ 12 w 12"/>
                    <a:gd name="T43" fmla="*/ 24 h 26"/>
                    <a:gd name="T44" fmla="*/ 8 w 12"/>
                    <a:gd name="T45" fmla="*/ 23 h 26"/>
                    <a:gd name="T46" fmla="*/ 8 w 12"/>
                    <a:gd name="T47" fmla="*/ 25 h 26"/>
                    <a:gd name="T48" fmla="*/ 7 w 12"/>
                    <a:gd name="T49" fmla="*/ 26 h 26"/>
                    <a:gd name="T50" fmla="*/ 6 w 12"/>
                    <a:gd name="T51" fmla="*/ 24 h 26"/>
                    <a:gd name="T52" fmla="*/ 6 w 12"/>
                    <a:gd name="T53" fmla="*/ 23 h 26"/>
                    <a:gd name="T54" fmla="*/ 8 w 12"/>
                    <a:gd name="T55" fmla="*/ 21 h 26"/>
                    <a:gd name="T56" fmla="*/ 7 w 12"/>
                    <a:gd name="T57" fmla="*/ 18 h 26"/>
                    <a:gd name="T58" fmla="*/ 7 w 12"/>
                    <a:gd name="T59" fmla="*/ 18 h 26"/>
                    <a:gd name="T60" fmla="*/ 6 w 12"/>
                    <a:gd name="T61" fmla="*/ 20 h 26"/>
                    <a:gd name="T62" fmla="*/ 4 w 12"/>
                    <a:gd name="T63" fmla="*/ 20 h 26"/>
                    <a:gd name="T64" fmla="*/ 4 w 12"/>
                    <a:gd name="T65" fmla="*/ 19 h 26"/>
                    <a:gd name="T66" fmla="*/ 6 w 12"/>
                    <a:gd name="T67" fmla="*/ 16 h 26"/>
                    <a:gd name="T68" fmla="*/ 6 w 12"/>
                    <a:gd name="T69" fmla="*/ 15 h 26"/>
                    <a:gd name="T70" fmla="*/ 5 w 12"/>
                    <a:gd name="T71" fmla="*/ 11 h 26"/>
                    <a:gd name="T72" fmla="*/ 5 w 12"/>
                    <a:gd name="T73" fmla="*/ 14 h 26"/>
                    <a:gd name="T74" fmla="*/ 5 w 12"/>
                    <a:gd name="T75" fmla="*/ 18 h 26"/>
                    <a:gd name="T76" fmla="*/ 6 w 12"/>
                    <a:gd name="T77" fmla="*/ 16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12" h="26">
                      <a:moveTo>
                        <a:pt x="4" y="19"/>
                      </a:moveTo>
                      <a:cubicBezTo>
                        <a:pt x="4" y="14"/>
                        <a:pt x="4" y="14"/>
                        <a:pt x="4" y="14"/>
                      </a:cubicBezTo>
                      <a:cubicBezTo>
                        <a:pt x="1" y="13"/>
                        <a:pt x="1" y="13"/>
                        <a:pt x="1" y="13"/>
                      </a:cubicBezTo>
                      <a:cubicBezTo>
                        <a:pt x="0" y="12"/>
                        <a:pt x="2" y="12"/>
                        <a:pt x="2" y="12"/>
                      </a:cubicBezTo>
                      <a:cubicBezTo>
                        <a:pt x="3" y="10"/>
                        <a:pt x="3" y="10"/>
                        <a:pt x="3" y="10"/>
                      </a:cubicBezTo>
                      <a:cubicBezTo>
                        <a:pt x="3" y="2"/>
                        <a:pt x="3" y="2"/>
                        <a:pt x="3" y="2"/>
                      </a:cubicBezTo>
                      <a:cubicBezTo>
                        <a:pt x="2" y="0"/>
                        <a:pt x="4" y="1"/>
                        <a:pt x="4" y="1"/>
                      </a:cubicBezTo>
                      <a:cubicBezTo>
                        <a:pt x="4" y="2"/>
                        <a:pt x="4" y="2"/>
                        <a:pt x="4" y="2"/>
                      </a:cubicBezTo>
                      <a:cubicBezTo>
                        <a:pt x="5" y="3"/>
                        <a:pt x="5" y="6"/>
                        <a:pt x="5" y="6"/>
                      </a:cubicBezTo>
                      <a:cubicBezTo>
                        <a:pt x="5" y="5"/>
                        <a:pt x="6" y="4"/>
                        <a:pt x="6" y="3"/>
                      </a:cubicBezTo>
                      <a:cubicBezTo>
                        <a:pt x="7" y="3"/>
                        <a:pt x="7" y="2"/>
                        <a:pt x="7" y="2"/>
                      </a:cubicBezTo>
                      <a:cubicBezTo>
                        <a:pt x="8" y="2"/>
                        <a:pt x="8" y="2"/>
                        <a:pt x="8" y="2"/>
                      </a:cubicBezTo>
                      <a:cubicBezTo>
                        <a:pt x="8" y="6"/>
                        <a:pt x="8" y="6"/>
                        <a:pt x="8" y="6"/>
                      </a:cubicBezTo>
                      <a:cubicBezTo>
                        <a:pt x="6" y="9"/>
                        <a:pt x="6" y="9"/>
                        <a:pt x="6" y="9"/>
                      </a:cubicBezTo>
                      <a:cubicBezTo>
                        <a:pt x="5" y="11"/>
                        <a:pt x="6" y="10"/>
                        <a:pt x="6" y="10"/>
                      </a:cubicBezTo>
                      <a:cubicBezTo>
                        <a:pt x="7" y="10"/>
                        <a:pt x="8" y="11"/>
                        <a:pt x="8" y="11"/>
                      </a:cubicBezTo>
                      <a:cubicBezTo>
                        <a:pt x="8" y="11"/>
                        <a:pt x="8" y="11"/>
                        <a:pt x="8" y="11"/>
                      </a:cubicBezTo>
                      <a:cubicBezTo>
                        <a:pt x="8" y="12"/>
                        <a:pt x="8" y="12"/>
                        <a:pt x="8" y="12"/>
                      </a:cubicBezTo>
                      <a:cubicBezTo>
                        <a:pt x="9" y="13"/>
                        <a:pt x="9" y="13"/>
                        <a:pt x="9" y="13"/>
                      </a:cubicBezTo>
                      <a:cubicBezTo>
                        <a:pt x="8" y="16"/>
                        <a:pt x="9" y="17"/>
                        <a:pt x="9" y="17"/>
                      </a:cubicBezTo>
                      <a:cubicBezTo>
                        <a:pt x="11" y="21"/>
                        <a:pt x="11" y="21"/>
                        <a:pt x="11" y="21"/>
                      </a:cubicBezTo>
                      <a:cubicBezTo>
                        <a:pt x="12" y="22"/>
                        <a:pt x="12" y="24"/>
                        <a:pt x="12" y="24"/>
                      </a:cubicBezTo>
                      <a:cubicBezTo>
                        <a:pt x="8" y="23"/>
                        <a:pt x="8" y="23"/>
                        <a:pt x="8" y="23"/>
                      </a:cubicBezTo>
                      <a:cubicBezTo>
                        <a:pt x="8" y="25"/>
                        <a:pt x="8" y="25"/>
                        <a:pt x="8" y="25"/>
                      </a:cubicBezTo>
                      <a:cubicBezTo>
                        <a:pt x="8" y="26"/>
                        <a:pt x="7" y="26"/>
                        <a:pt x="7" y="26"/>
                      </a:cubicBezTo>
                      <a:cubicBezTo>
                        <a:pt x="4" y="26"/>
                        <a:pt x="6" y="24"/>
                        <a:pt x="6" y="24"/>
                      </a:cubicBezTo>
                      <a:cubicBezTo>
                        <a:pt x="6" y="23"/>
                        <a:pt x="6" y="23"/>
                        <a:pt x="6" y="23"/>
                      </a:cubicBezTo>
                      <a:cubicBezTo>
                        <a:pt x="7" y="23"/>
                        <a:pt x="8" y="21"/>
                        <a:pt x="8" y="21"/>
                      </a:cubicBezTo>
                      <a:cubicBezTo>
                        <a:pt x="7" y="18"/>
                        <a:pt x="7" y="18"/>
                        <a:pt x="7" y="18"/>
                      </a:cubicBezTo>
                      <a:cubicBezTo>
                        <a:pt x="7" y="18"/>
                        <a:pt x="7" y="18"/>
                        <a:pt x="7" y="18"/>
                      </a:cubicBezTo>
                      <a:cubicBezTo>
                        <a:pt x="6" y="20"/>
                        <a:pt x="6" y="20"/>
                        <a:pt x="6" y="20"/>
                      </a:cubicBezTo>
                      <a:cubicBezTo>
                        <a:pt x="4" y="20"/>
                        <a:pt x="4" y="20"/>
                        <a:pt x="4" y="20"/>
                      </a:cubicBezTo>
                      <a:cubicBezTo>
                        <a:pt x="4" y="19"/>
                        <a:pt x="4" y="19"/>
                        <a:pt x="4" y="19"/>
                      </a:cubicBezTo>
                      <a:close/>
                      <a:moveTo>
                        <a:pt x="6" y="16"/>
                      </a:moveTo>
                      <a:cubicBezTo>
                        <a:pt x="6" y="16"/>
                        <a:pt x="6" y="16"/>
                        <a:pt x="6" y="15"/>
                      </a:cubicBezTo>
                      <a:cubicBezTo>
                        <a:pt x="6" y="15"/>
                        <a:pt x="6" y="12"/>
                        <a:pt x="5" y="11"/>
                      </a:cubicBezTo>
                      <a:cubicBezTo>
                        <a:pt x="5" y="11"/>
                        <a:pt x="4" y="12"/>
                        <a:pt x="5" y="14"/>
                      </a:cubicBezTo>
                      <a:cubicBezTo>
                        <a:pt x="5" y="18"/>
                        <a:pt x="5" y="18"/>
                        <a:pt x="5" y="18"/>
                      </a:cubicBezTo>
                      <a:lnTo>
                        <a:pt x="6" y="1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35" name="íṥľidé"/>
                <p:cNvSpPr/>
                <p:nvPr/>
              </p:nvSpPr>
              <p:spPr bwMode="auto">
                <a:xfrm>
                  <a:off x="4905375" y="3313113"/>
                  <a:ext cx="17463" cy="25400"/>
                </a:xfrm>
                <a:custGeom>
                  <a:avLst/>
                  <a:gdLst>
                    <a:gd name="T0" fmla="*/ 4 w 5"/>
                    <a:gd name="T1" fmla="*/ 1 h 8"/>
                    <a:gd name="T2" fmla="*/ 4 w 5"/>
                    <a:gd name="T3" fmla="*/ 2 h 8"/>
                    <a:gd name="T4" fmla="*/ 3 w 5"/>
                    <a:gd name="T5" fmla="*/ 6 h 8"/>
                    <a:gd name="T6" fmla="*/ 2 w 5"/>
                    <a:gd name="T7" fmla="*/ 7 h 8"/>
                    <a:gd name="T8" fmla="*/ 1 w 5"/>
                    <a:gd name="T9" fmla="*/ 2 h 8"/>
                    <a:gd name="T10" fmla="*/ 1 w 5"/>
                    <a:gd name="T11" fmla="*/ 0 h 8"/>
                    <a:gd name="T12" fmla="*/ 4 w 5"/>
                    <a:gd name="T13" fmla="*/ 1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" h="8">
                      <a:moveTo>
                        <a:pt x="4" y="1"/>
                      </a:moveTo>
                      <a:cubicBezTo>
                        <a:pt x="5" y="1"/>
                        <a:pt x="4" y="2"/>
                        <a:pt x="4" y="2"/>
                      </a:cubicBezTo>
                      <a:cubicBezTo>
                        <a:pt x="4" y="3"/>
                        <a:pt x="3" y="6"/>
                        <a:pt x="3" y="6"/>
                      </a:cubicBezTo>
                      <a:cubicBezTo>
                        <a:pt x="2" y="8"/>
                        <a:pt x="2" y="7"/>
                        <a:pt x="2" y="7"/>
                      </a:cubicBezTo>
                      <a:cubicBezTo>
                        <a:pt x="2" y="5"/>
                        <a:pt x="1" y="2"/>
                        <a:pt x="1" y="2"/>
                      </a:cubicBezTo>
                      <a:cubicBezTo>
                        <a:pt x="0" y="1"/>
                        <a:pt x="1" y="0"/>
                        <a:pt x="1" y="0"/>
                      </a:cubicBezTo>
                      <a:lnTo>
                        <a:pt x="4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36" name="iṧľïḓé"/>
                <p:cNvSpPr/>
                <p:nvPr/>
              </p:nvSpPr>
              <p:spPr bwMode="auto">
                <a:xfrm>
                  <a:off x="4865688" y="3305176"/>
                  <a:ext cx="26988" cy="26988"/>
                </a:xfrm>
                <a:custGeom>
                  <a:avLst/>
                  <a:gdLst>
                    <a:gd name="T0" fmla="*/ 7 w 8"/>
                    <a:gd name="T1" fmla="*/ 5 h 8"/>
                    <a:gd name="T2" fmla="*/ 8 w 8"/>
                    <a:gd name="T3" fmla="*/ 8 h 8"/>
                    <a:gd name="T4" fmla="*/ 7 w 8"/>
                    <a:gd name="T5" fmla="*/ 8 h 8"/>
                    <a:gd name="T6" fmla="*/ 6 w 8"/>
                    <a:gd name="T7" fmla="*/ 6 h 8"/>
                    <a:gd name="T8" fmla="*/ 3 w 8"/>
                    <a:gd name="T9" fmla="*/ 2 h 8"/>
                    <a:gd name="T10" fmla="*/ 1 w 8"/>
                    <a:gd name="T11" fmla="*/ 0 h 8"/>
                    <a:gd name="T12" fmla="*/ 1 w 8"/>
                    <a:gd name="T13" fmla="*/ 0 h 8"/>
                    <a:gd name="T14" fmla="*/ 4 w 8"/>
                    <a:gd name="T15" fmla="*/ 0 h 8"/>
                    <a:gd name="T16" fmla="*/ 7 w 8"/>
                    <a:gd name="T17" fmla="*/ 5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8" h="8">
                      <a:moveTo>
                        <a:pt x="7" y="5"/>
                      </a:moveTo>
                      <a:cubicBezTo>
                        <a:pt x="8" y="6"/>
                        <a:pt x="8" y="8"/>
                        <a:pt x="8" y="8"/>
                      </a:cubicBezTo>
                      <a:cubicBezTo>
                        <a:pt x="7" y="8"/>
                        <a:pt x="7" y="8"/>
                        <a:pt x="7" y="8"/>
                      </a:cubicBezTo>
                      <a:cubicBezTo>
                        <a:pt x="7" y="7"/>
                        <a:pt x="6" y="6"/>
                        <a:pt x="6" y="6"/>
                      </a:cubicBezTo>
                      <a:cubicBezTo>
                        <a:pt x="3" y="2"/>
                        <a:pt x="3" y="2"/>
                        <a:pt x="3" y="2"/>
                      </a:cubicBezTo>
                      <a:cubicBezTo>
                        <a:pt x="2" y="0"/>
                        <a:pt x="1" y="1"/>
                        <a:pt x="1" y="0"/>
                      </a:cubicBezTo>
                      <a:cubicBezTo>
                        <a:pt x="0" y="0"/>
                        <a:pt x="1" y="0"/>
                        <a:pt x="1" y="0"/>
                      </a:cubicBez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5" y="2"/>
                        <a:pt x="7" y="5"/>
                        <a:pt x="7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37" name="iṥḷïdé"/>
                <p:cNvSpPr/>
                <p:nvPr/>
              </p:nvSpPr>
              <p:spPr bwMode="auto">
                <a:xfrm>
                  <a:off x="4876800" y="3325813"/>
                  <a:ext cx="25400" cy="53975"/>
                </a:xfrm>
                <a:custGeom>
                  <a:avLst/>
                  <a:gdLst>
                    <a:gd name="T0" fmla="*/ 6 w 8"/>
                    <a:gd name="T1" fmla="*/ 1 h 16"/>
                    <a:gd name="T2" fmla="*/ 7 w 8"/>
                    <a:gd name="T3" fmla="*/ 1 h 16"/>
                    <a:gd name="T4" fmla="*/ 8 w 8"/>
                    <a:gd name="T5" fmla="*/ 6 h 16"/>
                    <a:gd name="T6" fmla="*/ 8 w 8"/>
                    <a:gd name="T7" fmla="*/ 10 h 16"/>
                    <a:gd name="T8" fmla="*/ 6 w 8"/>
                    <a:gd name="T9" fmla="*/ 16 h 16"/>
                    <a:gd name="T10" fmla="*/ 3 w 8"/>
                    <a:gd name="T11" fmla="*/ 15 h 16"/>
                    <a:gd name="T12" fmla="*/ 1 w 8"/>
                    <a:gd name="T13" fmla="*/ 9 h 16"/>
                    <a:gd name="T14" fmla="*/ 1 w 8"/>
                    <a:gd name="T15" fmla="*/ 9 h 16"/>
                    <a:gd name="T16" fmla="*/ 5 w 8"/>
                    <a:gd name="T17" fmla="*/ 12 h 16"/>
                    <a:gd name="T18" fmla="*/ 5 w 8"/>
                    <a:gd name="T19" fmla="*/ 12 h 16"/>
                    <a:gd name="T20" fmla="*/ 5 w 8"/>
                    <a:gd name="T21" fmla="*/ 10 h 16"/>
                    <a:gd name="T22" fmla="*/ 6 w 8"/>
                    <a:gd name="T23" fmla="*/ 6 h 16"/>
                    <a:gd name="T24" fmla="*/ 6 w 8"/>
                    <a:gd name="T25" fmla="*/ 1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8" h="16">
                      <a:moveTo>
                        <a:pt x="6" y="1"/>
                      </a:moveTo>
                      <a:cubicBezTo>
                        <a:pt x="7" y="0"/>
                        <a:pt x="7" y="1"/>
                        <a:pt x="7" y="1"/>
                      </a:cubicBezTo>
                      <a:cubicBezTo>
                        <a:pt x="8" y="3"/>
                        <a:pt x="8" y="6"/>
                        <a:pt x="8" y="6"/>
                      </a:cubicBezTo>
                      <a:cubicBezTo>
                        <a:pt x="8" y="7"/>
                        <a:pt x="8" y="10"/>
                        <a:pt x="8" y="10"/>
                      </a:cubicBezTo>
                      <a:cubicBezTo>
                        <a:pt x="8" y="12"/>
                        <a:pt x="6" y="16"/>
                        <a:pt x="6" y="16"/>
                      </a:cubicBezTo>
                      <a:cubicBezTo>
                        <a:pt x="5" y="16"/>
                        <a:pt x="3" y="15"/>
                        <a:pt x="3" y="15"/>
                      </a:cubicBezTo>
                      <a:cubicBezTo>
                        <a:pt x="3" y="14"/>
                        <a:pt x="1" y="9"/>
                        <a:pt x="1" y="9"/>
                      </a:cubicBezTo>
                      <a:cubicBezTo>
                        <a:pt x="0" y="9"/>
                        <a:pt x="1" y="9"/>
                        <a:pt x="1" y="9"/>
                      </a:cubicBezTo>
                      <a:cubicBezTo>
                        <a:pt x="3" y="8"/>
                        <a:pt x="5" y="12"/>
                        <a:pt x="5" y="12"/>
                      </a:cubicBezTo>
                      <a:cubicBezTo>
                        <a:pt x="5" y="12"/>
                        <a:pt x="5" y="12"/>
                        <a:pt x="5" y="12"/>
                      </a:cubicBezTo>
                      <a:cubicBezTo>
                        <a:pt x="5" y="12"/>
                        <a:pt x="5" y="10"/>
                        <a:pt x="5" y="10"/>
                      </a:cubicBezTo>
                      <a:cubicBezTo>
                        <a:pt x="6" y="9"/>
                        <a:pt x="6" y="6"/>
                        <a:pt x="6" y="6"/>
                      </a:cubicBezTo>
                      <a:cubicBezTo>
                        <a:pt x="7" y="5"/>
                        <a:pt x="6" y="1"/>
                        <a:pt x="6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38" name="íṣḻíde"/>
                <p:cNvSpPr/>
                <p:nvPr/>
              </p:nvSpPr>
              <p:spPr bwMode="auto">
                <a:xfrm>
                  <a:off x="5075238" y="3586163"/>
                  <a:ext cx="15875" cy="46038"/>
                </a:xfrm>
                <a:custGeom>
                  <a:avLst/>
                  <a:gdLst>
                    <a:gd name="T0" fmla="*/ 0 w 10"/>
                    <a:gd name="T1" fmla="*/ 6 h 29"/>
                    <a:gd name="T2" fmla="*/ 8 w 10"/>
                    <a:gd name="T3" fmla="*/ 0 h 29"/>
                    <a:gd name="T4" fmla="*/ 10 w 10"/>
                    <a:gd name="T5" fmla="*/ 2 h 29"/>
                    <a:gd name="T6" fmla="*/ 10 w 10"/>
                    <a:gd name="T7" fmla="*/ 29 h 29"/>
                    <a:gd name="T8" fmla="*/ 6 w 10"/>
                    <a:gd name="T9" fmla="*/ 29 h 29"/>
                    <a:gd name="T10" fmla="*/ 6 w 10"/>
                    <a:gd name="T11" fmla="*/ 6 h 29"/>
                    <a:gd name="T12" fmla="*/ 2 w 10"/>
                    <a:gd name="T13" fmla="*/ 8 h 29"/>
                    <a:gd name="T14" fmla="*/ 0 w 10"/>
                    <a:gd name="T15" fmla="*/ 6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0" h="29">
                      <a:moveTo>
                        <a:pt x="0" y="6"/>
                      </a:moveTo>
                      <a:lnTo>
                        <a:pt x="8" y="0"/>
                      </a:lnTo>
                      <a:lnTo>
                        <a:pt x="10" y="2"/>
                      </a:lnTo>
                      <a:lnTo>
                        <a:pt x="10" y="29"/>
                      </a:lnTo>
                      <a:lnTo>
                        <a:pt x="6" y="29"/>
                      </a:lnTo>
                      <a:lnTo>
                        <a:pt x="6" y="6"/>
                      </a:lnTo>
                      <a:lnTo>
                        <a:pt x="2" y="8"/>
                      </a:lnTo>
                      <a:lnTo>
                        <a:pt x="0" y="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39" name="íṡḷîḋé"/>
                <p:cNvSpPr/>
                <p:nvPr/>
              </p:nvSpPr>
              <p:spPr bwMode="auto">
                <a:xfrm>
                  <a:off x="5210175" y="3586163"/>
                  <a:ext cx="15875" cy="46038"/>
                </a:xfrm>
                <a:custGeom>
                  <a:avLst/>
                  <a:gdLst>
                    <a:gd name="T0" fmla="*/ 6 w 10"/>
                    <a:gd name="T1" fmla="*/ 6 h 29"/>
                    <a:gd name="T2" fmla="*/ 2 w 10"/>
                    <a:gd name="T3" fmla="*/ 8 h 29"/>
                    <a:gd name="T4" fmla="*/ 0 w 10"/>
                    <a:gd name="T5" fmla="*/ 6 h 29"/>
                    <a:gd name="T6" fmla="*/ 6 w 10"/>
                    <a:gd name="T7" fmla="*/ 0 h 29"/>
                    <a:gd name="T8" fmla="*/ 10 w 10"/>
                    <a:gd name="T9" fmla="*/ 2 h 29"/>
                    <a:gd name="T10" fmla="*/ 10 w 10"/>
                    <a:gd name="T11" fmla="*/ 29 h 29"/>
                    <a:gd name="T12" fmla="*/ 6 w 10"/>
                    <a:gd name="T13" fmla="*/ 29 h 29"/>
                    <a:gd name="T14" fmla="*/ 6 w 10"/>
                    <a:gd name="T15" fmla="*/ 6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0" h="29">
                      <a:moveTo>
                        <a:pt x="6" y="6"/>
                      </a:moveTo>
                      <a:lnTo>
                        <a:pt x="2" y="8"/>
                      </a:lnTo>
                      <a:lnTo>
                        <a:pt x="0" y="6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0" y="29"/>
                      </a:lnTo>
                      <a:lnTo>
                        <a:pt x="6" y="29"/>
                      </a:lnTo>
                      <a:lnTo>
                        <a:pt x="6" y="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205" name="îşľidê"/>
                <p:cNvSpPr/>
                <p:nvPr/>
              </p:nvSpPr>
              <p:spPr bwMode="auto">
                <a:xfrm>
                  <a:off x="5114925" y="3586163"/>
                  <a:ext cx="25400" cy="46038"/>
                </a:xfrm>
                <a:custGeom>
                  <a:avLst/>
                  <a:gdLst>
                    <a:gd name="T0" fmla="*/ 4 w 8"/>
                    <a:gd name="T1" fmla="*/ 2 h 14"/>
                    <a:gd name="T2" fmla="*/ 3 w 8"/>
                    <a:gd name="T3" fmla="*/ 2 h 14"/>
                    <a:gd name="T4" fmla="*/ 3 w 8"/>
                    <a:gd name="T5" fmla="*/ 3 h 14"/>
                    <a:gd name="T6" fmla="*/ 2 w 8"/>
                    <a:gd name="T7" fmla="*/ 3 h 14"/>
                    <a:gd name="T8" fmla="*/ 2 w 8"/>
                    <a:gd name="T9" fmla="*/ 5 h 14"/>
                    <a:gd name="T10" fmla="*/ 2 w 8"/>
                    <a:gd name="T11" fmla="*/ 6 h 14"/>
                    <a:gd name="T12" fmla="*/ 3 w 8"/>
                    <a:gd name="T13" fmla="*/ 7 h 14"/>
                    <a:gd name="T14" fmla="*/ 4 w 8"/>
                    <a:gd name="T15" fmla="*/ 7 h 14"/>
                    <a:gd name="T16" fmla="*/ 5 w 8"/>
                    <a:gd name="T17" fmla="*/ 7 h 14"/>
                    <a:gd name="T18" fmla="*/ 6 w 8"/>
                    <a:gd name="T19" fmla="*/ 7 h 14"/>
                    <a:gd name="T20" fmla="*/ 7 w 8"/>
                    <a:gd name="T21" fmla="*/ 6 h 14"/>
                    <a:gd name="T22" fmla="*/ 7 w 8"/>
                    <a:gd name="T23" fmla="*/ 4 h 14"/>
                    <a:gd name="T24" fmla="*/ 6 w 8"/>
                    <a:gd name="T25" fmla="*/ 3 h 14"/>
                    <a:gd name="T26" fmla="*/ 6 w 8"/>
                    <a:gd name="T27" fmla="*/ 2 h 14"/>
                    <a:gd name="T28" fmla="*/ 4 w 8"/>
                    <a:gd name="T29" fmla="*/ 2 h 14"/>
                    <a:gd name="T30" fmla="*/ 4 w 8"/>
                    <a:gd name="T31" fmla="*/ 9 h 14"/>
                    <a:gd name="T32" fmla="*/ 2 w 8"/>
                    <a:gd name="T33" fmla="*/ 9 h 14"/>
                    <a:gd name="T34" fmla="*/ 1 w 8"/>
                    <a:gd name="T35" fmla="*/ 8 h 14"/>
                    <a:gd name="T36" fmla="*/ 0 w 8"/>
                    <a:gd name="T37" fmla="*/ 7 h 14"/>
                    <a:gd name="T38" fmla="*/ 0 w 8"/>
                    <a:gd name="T39" fmla="*/ 5 h 14"/>
                    <a:gd name="T40" fmla="*/ 0 w 8"/>
                    <a:gd name="T41" fmla="*/ 3 h 14"/>
                    <a:gd name="T42" fmla="*/ 1 w 8"/>
                    <a:gd name="T43" fmla="*/ 2 h 14"/>
                    <a:gd name="T44" fmla="*/ 1 w 8"/>
                    <a:gd name="T45" fmla="*/ 1 h 14"/>
                    <a:gd name="T46" fmla="*/ 3 w 8"/>
                    <a:gd name="T47" fmla="*/ 0 h 14"/>
                    <a:gd name="T48" fmla="*/ 4 w 8"/>
                    <a:gd name="T49" fmla="*/ 0 h 14"/>
                    <a:gd name="T50" fmla="*/ 6 w 8"/>
                    <a:gd name="T51" fmla="*/ 0 h 14"/>
                    <a:gd name="T52" fmla="*/ 8 w 8"/>
                    <a:gd name="T53" fmla="*/ 2 h 14"/>
                    <a:gd name="T54" fmla="*/ 8 w 8"/>
                    <a:gd name="T55" fmla="*/ 3 h 14"/>
                    <a:gd name="T56" fmla="*/ 8 w 8"/>
                    <a:gd name="T57" fmla="*/ 5 h 14"/>
                    <a:gd name="T58" fmla="*/ 8 w 8"/>
                    <a:gd name="T59" fmla="*/ 9 h 14"/>
                    <a:gd name="T60" fmla="*/ 8 w 8"/>
                    <a:gd name="T61" fmla="*/ 11 h 14"/>
                    <a:gd name="T62" fmla="*/ 8 w 8"/>
                    <a:gd name="T63" fmla="*/ 12 h 14"/>
                    <a:gd name="T64" fmla="*/ 8 w 8"/>
                    <a:gd name="T65" fmla="*/ 13 h 14"/>
                    <a:gd name="T66" fmla="*/ 7 w 8"/>
                    <a:gd name="T67" fmla="*/ 14 h 14"/>
                    <a:gd name="T68" fmla="*/ 6 w 8"/>
                    <a:gd name="T69" fmla="*/ 14 h 14"/>
                    <a:gd name="T70" fmla="*/ 4 w 8"/>
                    <a:gd name="T71" fmla="*/ 14 h 14"/>
                    <a:gd name="T72" fmla="*/ 3 w 8"/>
                    <a:gd name="T73" fmla="*/ 14 h 14"/>
                    <a:gd name="T74" fmla="*/ 2 w 8"/>
                    <a:gd name="T75" fmla="*/ 14 h 14"/>
                    <a:gd name="T76" fmla="*/ 1 w 8"/>
                    <a:gd name="T77" fmla="*/ 13 h 14"/>
                    <a:gd name="T78" fmla="*/ 0 w 8"/>
                    <a:gd name="T79" fmla="*/ 12 h 14"/>
                    <a:gd name="T80" fmla="*/ 0 w 8"/>
                    <a:gd name="T81" fmla="*/ 11 h 14"/>
                    <a:gd name="T82" fmla="*/ 2 w 8"/>
                    <a:gd name="T83" fmla="*/ 11 h 14"/>
                    <a:gd name="T84" fmla="*/ 2 w 8"/>
                    <a:gd name="T85" fmla="*/ 11 h 14"/>
                    <a:gd name="T86" fmla="*/ 3 w 8"/>
                    <a:gd name="T87" fmla="*/ 12 h 14"/>
                    <a:gd name="T88" fmla="*/ 4 w 8"/>
                    <a:gd name="T89" fmla="*/ 12 h 14"/>
                    <a:gd name="T90" fmla="*/ 5 w 8"/>
                    <a:gd name="T91" fmla="*/ 12 h 14"/>
                    <a:gd name="T92" fmla="*/ 6 w 8"/>
                    <a:gd name="T93" fmla="*/ 12 h 14"/>
                    <a:gd name="T94" fmla="*/ 6 w 8"/>
                    <a:gd name="T95" fmla="*/ 11 h 14"/>
                    <a:gd name="T96" fmla="*/ 7 w 8"/>
                    <a:gd name="T97" fmla="*/ 10 h 14"/>
                    <a:gd name="T98" fmla="*/ 7 w 8"/>
                    <a:gd name="T99" fmla="*/ 9 h 14"/>
                    <a:gd name="T100" fmla="*/ 7 w 8"/>
                    <a:gd name="T101" fmla="*/ 8 h 14"/>
                    <a:gd name="T102" fmla="*/ 6 w 8"/>
                    <a:gd name="T103" fmla="*/ 9 h 14"/>
                    <a:gd name="T104" fmla="*/ 5 w 8"/>
                    <a:gd name="T105" fmla="*/ 9 h 14"/>
                    <a:gd name="T106" fmla="*/ 4 w 8"/>
                    <a:gd name="T107" fmla="*/ 9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8" h="14">
                      <a:moveTo>
                        <a:pt x="4" y="2"/>
                      </a:moveTo>
                      <a:cubicBezTo>
                        <a:pt x="4" y="2"/>
                        <a:pt x="4" y="2"/>
                        <a:pt x="3" y="2"/>
                      </a:cubicBezTo>
                      <a:cubicBezTo>
                        <a:pt x="3" y="2"/>
                        <a:pt x="3" y="2"/>
                        <a:pt x="3" y="3"/>
                      </a:cubicBezTo>
                      <a:cubicBezTo>
                        <a:pt x="2" y="3"/>
                        <a:pt x="2" y="3"/>
                        <a:pt x="2" y="3"/>
                      </a:cubicBezTo>
                      <a:cubicBezTo>
                        <a:pt x="2" y="4"/>
                        <a:pt x="2" y="4"/>
                        <a:pt x="2" y="5"/>
                      </a:cubicBezTo>
                      <a:cubicBezTo>
                        <a:pt x="2" y="5"/>
                        <a:pt x="2" y="6"/>
                        <a:pt x="2" y="6"/>
                      </a:cubicBezTo>
                      <a:cubicBezTo>
                        <a:pt x="2" y="6"/>
                        <a:pt x="2" y="6"/>
                        <a:pt x="3" y="7"/>
                      </a:cubicBezTo>
                      <a:cubicBezTo>
                        <a:pt x="3" y="7"/>
                        <a:pt x="3" y="7"/>
                        <a:pt x="4" y="7"/>
                      </a:cubicBezTo>
                      <a:cubicBezTo>
                        <a:pt x="4" y="7"/>
                        <a:pt x="4" y="7"/>
                        <a:pt x="5" y="7"/>
                      </a:cubicBezTo>
                      <a:cubicBezTo>
                        <a:pt x="5" y="7"/>
                        <a:pt x="6" y="7"/>
                        <a:pt x="6" y="7"/>
                      </a:cubicBezTo>
                      <a:cubicBezTo>
                        <a:pt x="6" y="6"/>
                        <a:pt x="6" y="6"/>
                        <a:pt x="7" y="6"/>
                      </a:cubicBezTo>
                      <a:cubicBezTo>
                        <a:pt x="7" y="5"/>
                        <a:pt x="7" y="5"/>
                        <a:pt x="7" y="4"/>
                      </a:cubicBezTo>
                      <a:cubicBezTo>
                        <a:pt x="7" y="4"/>
                        <a:pt x="7" y="3"/>
                        <a:pt x="6" y="3"/>
                      </a:cubicBezTo>
                      <a:cubicBezTo>
                        <a:pt x="6" y="3"/>
                        <a:pt x="6" y="3"/>
                        <a:pt x="6" y="2"/>
                      </a:cubicBezTo>
                      <a:cubicBezTo>
                        <a:pt x="5" y="2"/>
                        <a:pt x="5" y="2"/>
                        <a:pt x="4" y="2"/>
                      </a:cubicBezTo>
                      <a:close/>
                      <a:moveTo>
                        <a:pt x="4" y="9"/>
                      </a:moveTo>
                      <a:cubicBezTo>
                        <a:pt x="4" y="9"/>
                        <a:pt x="3" y="9"/>
                        <a:pt x="2" y="9"/>
                      </a:cubicBezTo>
                      <a:cubicBezTo>
                        <a:pt x="2" y="8"/>
                        <a:pt x="1" y="8"/>
                        <a:pt x="1" y="8"/>
                      </a:cubicBezTo>
                      <a:cubicBezTo>
                        <a:pt x="1" y="7"/>
                        <a:pt x="1" y="7"/>
                        <a:pt x="0" y="7"/>
                      </a:cubicBezTo>
                      <a:cubicBezTo>
                        <a:pt x="0" y="6"/>
                        <a:pt x="0" y="6"/>
                        <a:pt x="0" y="5"/>
                      </a:cubicBezTo>
                      <a:cubicBezTo>
                        <a:pt x="0" y="4"/>
                        <a:pt x="0" y="4"/>
                        <a:pt x="0" y="3"/>
                      </a:cubicBezTo>
                      <a:cubicBezTo>
                        <a:pt x="0" y="3"/>
                        <a:pt x="0" y="3"/>
                        <a:pt x="1" y="2"/>
                      </a:cubicBezTo>
                      <a:cubicBezTo>
                        <a:pt x="1" y="2"/>
                        <a:pt x="1" y="1"/>
                        <a:pt x="1" y="1"/>
                      </a:cubicBezTo>
                      <a:cubicBezTo>
                        <a:pt x="2" y="1"/>
                        <a:pt x="2" y="0"/>
                        <a:pt x="3" y="0"/>
                      </a:cubicBezTo>
                      <a:cubicBezTo>
                        <a:pt x="3" y="0"/>
                        <a:pt x="4" y="0"/>
                        <a:pt x="4" y="0"/>
                      </a:cubicBezTo>
                      <a:cubicBezTo>
                        <a:pt x="5" y="0"/>
                        <a:pt x="6" y="0"/>
                        <a:pt x="6" y="0"/>
                      </a:cubicBezTo>
                      <a:cubicBezTo>
                        <a:pt x="7" y="1"/>
                        <a:pt x="7" y="1"/>
                        <a:pt x="8" y="2"/>
                      </a:cubicBezTo>
                      <a:cubicBezTo>
                        <a:pt x="8" y="2"/>
                        <a:pt x="8" y="3"/>
                        <a:pt x="8" y="3"/>
                      </a:cubicBezTo>
                      <a:cubicBezTo>
                        <a:pt x="8" y="4"/>
                        <a:pt x="8" y="4"/>
                        <a:pt x="8" y="5"/>
                      </a:cubicBezTo>
                      <a:cubicBezTo>
                        <a:pt x="8" y="9"/>
                        <a:pt x="8" y="9"/>
                        <a:pt x="8" y="9"/>
                      </a:cubicBezTo>
                      <a:cubicBezTo>
                        <a:pt x="8" y="10"/>
                        <a:pt x="8" y="10"/>
                        <a:pt x="8" y="11"/>
                      </a:cubicBezTo>
                      <a:cubicBezTo>
                        <a:pt x="8" y="11"/>
                        <a:pt x="8" y="11"/>
                        <a:pt x="8" y="12"/>
                      </a:cubicBezTo>
                      <a:cubicBezTo>
                        <a:pt x="8" y="12"/>
                        <a:pt x="8" y="13"/>
                        <a:pt x="8" y="13"/>
                      </a:cubicBezTo>
                      <a:cubicBezTo>
                        <a:pt x="7" y="13"/>
                        <a:pt x="7" y="13"/>
                        <a:pt x="7" y="14"/>
                      </a:cubicBezTo>
                      <a:cubicBezTo>
                        <a:pt x="7" y="14"/>
                        <a:pt x="6" y="14"/>
                        <a:pt x="6" y="14"/>
                      </a:cubicBezTo>
                      <a:cubicBezTo>
                        <a:pt x="5" y="14"/>
                        <a:pt x="5" y="14"/>
                        <a:pt x="4" y="14"/>
                      </a:cubicBezTo>
                      <a:cubicBezTo>
                        <a:pt x="4" y="14"/>
                        <a:pt x="3" y="14"/>
                        <a:pt x="3" y="14"/>
                      </a:cubicBezTo>
                      <a:cubicBezTo>
                        <a:pt x="2" y="14"/>
                        <a:pt x="2" y="14"/>
                        <a:pt x="2" y="14"/>
                      </a:cubicBezTo>
                      <a:cubicBezTo>
                        <a:pt x="1" y="13"/>
                        <a:pt x="1" y="13"/>
                        <a:pt x="1" y="13"/>
                      </a:cubicBez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0" y="11"/>
                        <a:pt x="0" y="11"/>
                        <a:pt x="0" y="11"/>
                      </a:cubicBezTo>
                      <a:cubicBezTo>
                        <a:pt x="2" y="11"/>
                        <a:pt x="2" y="11"/>
                        <a:pt x="2" y="11"/>
                      </a:cubicBezTo>
                      <a:cubicBezTo>
                        <a:pt x="2" y="11"/>
                        <a:pt x="2" y="11"/>
                        <a:pt x="2" y="11"/>
                      </a:cubicBezTo>
                      <a:cubicBezTo>
                        <a:pt x="2" y="12"/>
                        <a:pt x="2" y="12"/>
                        <a:pt x="3" y="12"/>
                      </a:cubicBezTo>
                      <a:cubicBezTo>
                        <a:pt x="3" y="12"/>
                        <a:pt x="3" y="12"/>
                        <a:pt x="4" y="12"/>
                      </a:cubicBezTo>
                      <a:cubicBezTo>
                        <a:pt x="4" y="12"/>
                        <a:pt x="4" y="12"/>
                        <a:pt x="5" y="12"/>
                      </a:cubicBezTo>
                      <a:cubicBezTo>
                        <a:pt x="5" y="12"/>
                        <a:pt x="5" y="12"/>
                        <a:pt x="6" y="12"/>
                      </a:cubicBezTo>
                      <a:cubicBezTo>
                        <a:pt x="6" y="12"/>
                        <a:pt x="6" y="12"/>
                        <a:pt x="6" y="11"/>
                      </a:cubicBezTo>
                      <a:cubicBezTo>
                        <a:pt x="6" y="11"/>
                        <a:pt x="7" y="11"/>
                        <a:pt x="7" y="10"/>
                      </a:cubicBezTo>
                      <a:cubicBezTo>
                        <a:pt x="7" y="10"/>
                        <a:pt x="7" y="10"/>
                        <a:pt x="7" y="9"/>
                      </a:cubicBezTo>
                      <a:cubicBezTo>
                        <a:pt x="7" y="8"/>
                        <a:pt x="7" y="8"/>
                        <a:pt x="7" y="8"/>
                      </a:cubicBezTo>
                      <a:cubicBezTo>
                        <a:pt x="7" y="9"/>
                        <a:pt x="6" y="9"/>
                        <a:pt x="6" y="9"/>
                      </a:cubicBezTo>
                      <a:cubicBezTo>
                        <a:pt x="6" y="9"/>
                        <a:pt x="6" y="9"/>
                        <a:pt x="5" y="9"/>
                      </a:cubicBezTo>
                      <a:cubicBezTo>
                        <a:pt x="5" y="9"/>
                        <a:pt x="5" y="9"/>
                        <a:pt x="4" y="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206" name="îṧḻiḋé"/>
                <p:cNvSpPr/>
                <p:nvPr/>
              </p:nvSpPr>
              <p:spPr bwMode="auto">
                <a:xfrm>
                  <a:off x="5164138" y="3586163"/>
                  <a:ext cx="30163" cy="46038"/>
                </a:xfrm>
                <a:custGeom>
                  <a:avLst/>
                  <a:gdLst>
                    <a:gd name="T0" fmla="*/ 1 w 9"/>
                    <a:gd name="T1" fmla="*/ 13 h 14"/>
                    <a:gd name="T2" fmla="*/ 0 w 9"/>
                    <a:gd name="T3" fmla="*/ 12 h 14"/>
                    <a:gd name="T4" fmla="*/ 0 w 9"/>
                    <a:gd name="T5" fmla="*/ 10 h 14"/>
                    <a:gd name="T6" fmla="*/ 0 w 9"/>
                    <a:gd name="T7" fmla="*/ 8 h 14"/>
                    <a:gd name="T8" fmla="*/ 0 w 9"/>
                    <a:gd name="T9" fmla="*/ 6 h 14"/>
                    <a:gd name="T10" fmla="*/ 0 w 9"/>
                    <a:gd name="T11" fmla="*/ 4 h 14"/>
                    <a:gd name="T12" fmla="*/ 0 w 9"/>
                    <a:gd name="T13" fmla="*/ 3 h 14"/>
                    <a:gd name="T14" fmla="*/ 1 w 9"/>
                    <a:gd name="T15" fmla="*/ 1 h 14"/>
                    <a:gd name="T16" fmla="*/ 2 w 9"/>
                    <a:gd name="T17" fmla="*/ 0 h 14"/>
                    <a:gd name="T18" fmla="*/ 4 w 9"/>
                    <a:gd name="T19" fmla="*/ 0 h 14"/>
                    <a:gd name="T20" fmla="*/ 6 w 9"/>
                    <a:gd name="T21" fmla="*/ 0 h 14"/>
                    <a:gd name="T22" fmla="*/ 7 w 9"/>
                    <a:gd name="T23" fmla="*/ 1 h 14"/>
                    <a:gd name="T24" fmla="*/ 8 w 9"/>
                    <a:gd name="T25" fmla="*/ 2 h 14"/>
                    <a:gd name="T26" fmla="*/ 9 w 9"/>
                    <a:gd name="T27" fmla="*/ 4 h 14"/>
                    <a:gd name="T28" fmla="*/ 9 w 9"/>
                    <a:gd name="T29" fmla="*/ 6 h 14"/>
                    <a:gd name="T30" fmla="*/ 9 w 9"/>
                    <a:gd name="T31" fmla="*/ 8 h 14"/>
                    <a:gd name="T32" fmla="*/ 9 w 9"/>
                    <a:gd name="T33" fmla="*/ 9 h 14"/>
                    <a:gd name="T34" fmla="*/ 9 w 9"/>
                    <a:gd name="T35" fmla="*/ 11 h 14"/>
                    <a:gd name="T36" fmla="*/ 8 w 9"/>
                    <a:gd name="T37" fmla="*/ 12 h 14"/>
                    <a:gd name="T38" fmla="*/ 7 w 9"/>
                    <a:gd name="T39" fmla="*/ 13 h 14"/>
                    <a:gd name="T40" fmla="*/ 6 w 9"/>
                    <a:gd name="T41" fmla="*/ 14 h 14"/>
                    <a:gd name="T42" fmla="*/ 4 w 9"/>
                    <a:gd name="T43" fmla="*/ 14 h 14"/>
                    <a:gd name="T44" fmla="*/ 3 w 9"/>
                    <a:gd name="T45" fmla="*/ 14 h 14"/>
                    <a:gd name="T46" fmla="*/ 1 w 9"/>
                    <a:gd name="T47" fmla="*/ 13 h 14"/>
                    <a:gd name="T48" fmla="*/ 7 w 9"/>
                    <a:gd name="T49" fmla="*/ 7 h 14"/>
                    <a:gd name="T50" fmla="*/ 7 w 9"/>
                    <a:gd name="T51" fmla="*/ 5 h 14"/>
                    <a:gd name="T52" fmla="*/ 6 w 9"/>
                    <a:gd name="T53" fmla="*/ 3 h 14"/>
                    <a:gd name="T54" fmla="*/ 5 w 9"/>
                    <a:gd name="T55" fmla="*/ 2 h 14"/>
                    <a:gd name="T56" fmla="*/ 4 w 9"/>
                    <a:gd name="T57" fmla="*/ 2 h 14"/>
                    <a:gd name="T58" fmla="*/ 3 w 9"/>
                    <a:gd name="T59" fmla="*/ 2 h 14"/>
                    <a:gd name="T60" fmla="*/ 2 w 9"/>
                    <a:gd name="T61" fmla="*/ 3 h 14"/>
                    <a:gd name="T62" fmla="*/ 2 w 9"/>
                    <a:gd name="T63" fmla="*/ 5 h 14"/>
                    <a:gd name="T64" fmla="*/ 1 w 9"/>
                    <a:gd name="T65" fmla="*/ 6 h 14"/>
                    <a:gd name="T66" fmla="*/ 1 w 9"/>
                    <a:gd name="T67" fmla="*/ 7 h 14"/>
                    <a:gd name="T68" fmla="*/ 2 w 9"/>
                    <a:gd name="T69" fmla="*/ 10 h 14"/>
                    <a:gd name="T70" fmla="*/ 2 w 9"/>
                    <a:gd name="T71" fmla="*/ 11 h 14"/>
                    <a:gd name="T72" fmla="*/ 3 w 9"/>
                    <a:gd name="T73" fmla="*/ 12 h 14"/>
                    <a:gd name="T74" fmla="*/ 4 w 9"/>
                    <a:gd name="T75" fmla="*/ 12 h 14"/>
                    <a:gd name="T76" fmla="*/ 5 w 9"/>
                    <a:gd name="T77" fmla="*/ 12 h 14"/>
                    <a:gd name="T78" fmla="*/ 6 w 9"/>
                    <a:gd name="T79" fmla="*/ 11 h 14"/>
                    <a:gd name="T80" fmla="*/ 7 w 9"/>
                    <a:gd name="T81" fmla="*/ 10 h 14"/>
                    <a:gd name="T82" fmla="*/ 7 w 9"/>
                    <a:gd name="T83" fmla="*/ 8 h 14"/>
                    <a:gd name="T84" fmla="*/ 7 w 9"/>
                    <a:gd name="T85" fmla="*/ 7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9" h="14">
                      <a:moveTo>
                        <a:pt x="1" y="13"/>
                      </a:moveTo>
                      <a:cubicBezTo>
                        <a:pt x="1" y="13"/>
                        <a:pt x="1" y="12"/>
                        <a:pt x="0" y="12"/>
                      </a:cubicBezTo>
                      <a:cubicBezTo>
                        <a:pt x="0" y="11"/>
                        <a:pt x="0" y="11"/>
                        <a:pt x="0" y="10"/>
                      </a:cubicBezTo>
                      <a:cubicBezTo>
                        <a:pt x="0" y="9"/>
                        <a:pt x="0" y="9"/>
                        <a:pt x="0" y="8"/>
                      </a:cubicBezTo>
                      <a:cubicBezTo>
                        <a:pt x="0" y="7"/>
                        <a:pt x="0" y="6"/>
                        <a:pt x="0" y="6"/>
                      </a:cubicBezTo>
                      <a:cubicBezTo>
                        <a:pt x="0" y="6"/>
                        <a:pt x="0" y="5"/>
                        <a:pt x="0" y="4"/>
                      </a:cubicBezTo>
                      <a:cubicBezTo>
                        <a:pt x="0" y="4"/>
                        <a:pt x="0" y="3"/>
                        <a:pt x="0" y="3"/>
                      </a:cubicBezTo>
                      <a:cubicBezTo>
                        <a:pt x="1" y="2"/>
                        <a:pt x="1" y="2"/>
                        <a:pt x="1" y="1"/>
                      </a:cubicBezTo>
                      <a:cubicBezTo>
                        <a:pt x="1" y="1"/>
                        <a:pt x="2" y="1"/>
                        <a:pt x="2" y="0"/>
                      </a:cubicBezTo>
                      <a:cubicBezTo>
                        <a:pt x="3" y="0"/>
                        <a:pt x="4" y="0"/>
                        <a:pt x="4" y="0"/>
                      </a:cubicBezTo>
                      <a:cubicBezTo>
                        <a:pt x="5" y="0"/>
                        <a:pt x="5" y="0"/>
                        <a:pt x="6" y="0"/>
                      </a:cubicBezTo>
                      <a:cubicBezTo>
                        <a:pt x="6" y="0"/>
                        <a:pt x="7" y="1"/>
                        <a:pt x="7" y="1"/>
                      </a:cubicBezTo>
                      <a:cubicBezTo>
                        <a:pt x="7" y="1"/>
                        <a:pt x="8" y="2"/>
                        <a:pt x="8" y="2"/>
                      </a:cubicBezTo>
                      <a:cubicBezTo>
                        <a:pt x="8" y="3"/>
                        <a:pt x="9" y="3"/>
                        <a:pt x="9" y="4"/>
                      </a:cubicBezTo>
                      <a:cubicBezTo>
                        <a:pt x="9" y="5"/>
                        <a:pt x="9" y="5"/>
                        <a:pt x="9" y="6"/>
                      </a:cubicBezTo>
                      <a:cubicBezTo>
                        <a:pt x="9" y="6"/>
                        <a:pt x="9" y="7"/>
                        <a:pt x="9" y="8"/>
                      </a:cubicBezTo>
                      <a:cubicBezTo>
                        <a:pt x="9" y="8"/>
                        <a:pt x="9" y="9"/>
                        <a:pt x="9" y="9"/>
                      </a:cubicBezTo>
                      <a:cubicBezTo>
                        <a:pt x="9" y="10"/>
                        <a:pt x="9" y="10"/>
                        <a:pt x="9" y="11"/>
                      </a:cubicBezTo>
                      <a:cubicBezTo>
                        <a:pt x="8" y="11"/>
                        <a:pt x="8" y="12"/>
                        <a:pt x="8" y="12"/>
                      </a:cubicBezTo>
                      <a:cubicBezTo>
                        <a:pt x="8" y="13"/>
                        <a:pt x="7" y="13"/>
                        <a:pt x="7" y="13"/>
                      </a:cubicBezTo>
                      <a:cubicBezTo>
                        <a:pt x="7" y="14"/>
                        <a:pt x="6" y="14"/>
                        <a:pt x="6" y="14"/>
                      </a:cubicBezTo>
                      <a:cubicBezTo>
                        <a:pt x="5" y="14"/>
                        <a:pt x="5" y="14"/>
                        <a:pt x="4" y="14"/>
                      </a:cubicBezTo>
                      <a:cubicBezTo>
                        <a:pt x="4" y="14"/>
                        <a:pt x="3" y="14"/>
                        <a:pt x="3" y="14"/>
                      </a:cubicBezTo>
                      <a:cubicBezTo>
                        <a:pt x="2" y="14"/>
                        <a:pt x="1" y="13"/>
                        <a:pt x="1" y="13"/>
                      </a:cubicBezTo>
                      <a:close/>
                      <a:moveTo>
                        <a:pt x="7" y="7"/>
                      </a:moveTo>
                      <a:cubicBezTo>
                        <a:pt x="7" y="6"/>
                        <a:pt x="7" y="5"/>
                        <a:pt x="7" y="5"/>
                      </a:cubicBezTo>
                      <a:cubicBezTo>
                        <a:pt x="7" y="4"/>
                        <a:pt x="7" y="4"/>
                        <a:pt x="6" y="3"/>
                      </a:cubicBezTo>
                      <a:cubicBezTo>
                        <a:pt x="6" y="3"/>
                        <a:pt x="6" y="3"/>
                        <a:pt x="5" y="2"/>
                      </a:cubicBezTo>
                      <a:cubicBezTo>
                        <a:pt x="5" y="2"/>
                        <a:pt x="5" y="2"/>
                        <a:pt x="4" y="2"/>
                      </a:cubicBezTo>
                      <a:cubicBezTo>
                        <a:pt x="4" y="2"/>
                        <a:pt x="3" y="2"/>
                        <a:pt x="3" y="2"/>
                      </a:cubicBezTo>
                      <a:cubicBezTo>
                        <a:pt x="3" y="3"/>
                        <a:pt x="2" y="3"/>
                        <a:pt x="2" y="3"/>
                      </a:cubicBezTo>
                      <a:cubicBezTo>
                        <a:pt x="2" y="4"/>
                        <a:pt x="2" y="4"/>
                        <a:pt x="2" y="5"/>
                      </a:cubicBezTo>
                      <a:cubicBezTo>
                        <a:pt x="2" y="5"/>
                        <a:pt x="1" y="6"/>
                        <a:pt x="1" y="6"/>
                      </a:cubicBezTo>
                      <a:cubicBezTo>
                        <a:pt x="1" y="6"/>
                        <a:pt x="1" y="7"/>
                        <a:pt x="1" y="7"/>
                      </a:cubicBezTo>
                      <a:cubicBezTo>
                        <a:pt x="1" y="8"/>
                        <a:pt x="1" y="9"/>
                        <a:pt x="2" y="10"/>
                      </a:cubicBezTo>
                      <a:cubicBezTo>
                        <a:pt x="2" y="10"/>
                        <a:pt x="2" y="11"/>
                        <a:pt x="2" y="11"/>
                      </a:cubicBezTo>
                      <a:cubicBezTo>
                        <a:pt x="2" y="12"/>
                        <a:pt x="3" y="12"/>
                        <a:pt x="3" y="12"/>
                      </a:cubicBezTo>
                      <a:cubicBezTo>
                        <a:pt x="3" y="12"/>
                        <a:pt x="4" y="12"/>
                        <a:pt x="4" y="12"/>
                      </a:cubicBezTo>
                      <a:cubicBezTo>
                        <a:pt x="5" y="12"/>
                        <a:pt x="5" y="12"/>
                        <a:pt x="5" y="12"/>
                      </a:cubicBezTo>
                      <a:cubicBezTo>
                        <a:pt x="6" y="12"/>
                        <a:pt x="6" y="12"/>
                        <a:pt x="6" y="11"/>
                      </a:cubicBezTo>
                      <a:cubicBezTo>
                        <a:pt x="7" y="11"/>
                        <a:pt x="7" y="10"/>
                        <a:pt x="7" y="10"/>
                      </a:cubicBezTo>
                      <a:cubicBezTo>
                        <a:pt x="7" y="9"/>
                        <a:pt x="7" y="8"/>
                        <a:pt x="7" y="8"/>
                      </a:cubicBezTo>
                      <a:cubicBezTo>
                        <a:pt x="7" y="8"/>
                        <a:pt x="7" y="7"/>
                        <a:pt x="7" y="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81" name="işḷïḍè"/>
              <p:cNvGrpSpPr/>
              <p:nvPr/>
            </p:nvGrpSpPr>
            <p:grpSpPr>
              <a:xfrm>
                <a:off x="5156287" y="2481344"/>
                <a:ext cx="4169014" cy="1469307"/>
                <a:chOff x="5722938" y="3046413"/>
                <a:chExt cx="1662113" cy="585788"/>
              </a:xfrm>
              <a:grpFill/>
            </p:grpSpPr>
            <p:sp>
              <p:nvSpPr>
                <p:cNvPr id="101" name="ísḷíḋe"/>
                <p:cNvSpPr/>
                <p:nvPr/>
              </p:nvSpPr>
              <p:spPr bwMode="auto">
                <a:xfrm>
                  <a:off x="7088188" y="3046413"/>
                  <a:ext cx="296863" cy="561975"/>
                </a:xfrm>
                <a:custGeom>
                  <a:avLst/>
                  <a:gdLst>
                    <a:gd name="T0" fmla="*/ 19 w 90"/>
                    <a:gd name="T1" fmla="*/ 151 h 169"/>
                    <a:gd name="T2" fmla="*/ 55 w 90"/>
                    <a:gd name="T3" fmla="*/ 133 h 169"/>
                    <a:gd name="T4" fmla="*/ 43 w 90"/>
                    <a:gd name="T5" fmla="*/ 157 h 169"/>
                    <a:gd name="T6" fmla="*/ 19 w 90"/>
                    <a:gd name="T7" fmla="*/ 151 h 169"/>
                    <a:gd name="T8" fmla="*/ 2 w 90"/>
                    <a:gd name="T9" fmla="*/ 39 h 169"/>
                    <a:gd name="T10" fmla="*/ 3 w 90"/>
                    <a:gd name="T11" fmla="*/ 56 h 169"/>
                    <a:gd name="T12" fmla="*/ 34 w 90"/>
                    <a:gd name="T13" fmla="*/ 32 h 169"/>
                    <a:gd name="T14" fmla="*/ 38 w 90"/>
                    <a:gd name="T15" fmla="*/ 35 h 169"/>
                    <a:gd name="T16" fmla="*/ 47 w 90"/>
                    <a:gd name="T17" fmla="*/ 26 h 169"/>
                    <a:gd name="T18" fmla="*/ 58 w 90"/>
                    <a:gd name="T19" fmla="*/ 16 h 169"/>
                    <a:gd name="T20" fmla="*/ 9 w 90"/>
                    <a:gd name="T21" fmla="*/ 90 h 169"/>
                    <a:gd name="T22" fmla="*/ 9 w 90"/>
                    <a:gd name="T23" fmla="*/ 101 h 169"/>
                    <a:gd name="T24" fmla="*/ 31 w 90"/>
                    <a:gd name="T25" fmla="*/ 89 h 169"/>
                    <a:gd name="T26" fmla="*/ 26 w 90"/>
                    <a:gd name="T27" fmla="*/ 107 h 169"/>
                    <a:gd name="T28" fmla="*/ 30 w 90"/>
                    <a:gd name="T29" fmla="*/ 113 h 169"/>
                    <a:gd name="T30" fmla="*/ 53 w 90"/>
                    <a:gd name="T31" fmla="*/ 118 h 169"/>
                    <a:gd name="T32" fmla="*/ 2 w 90"/>
                    <a:gd name="T33" fmla="*/ 145 h 169"/>
                    <a:gd name="T34" fmla="*/ 48 w 90"/>
                    <a:gd name="T35" fmla="*/ 169 h 169"/>
                    <a:gd name="T36" fmla="*/ 64 w 90"/>
                    <a:gd name="T37" fmla="*/ 130 h 169"/>
                    <a:gd name="T38" fmla="*/ 82 w 90"/>
                    <a:gd name="T39" fmla="*/ 137 h 169"/>
                    <a:gd name="T40" fmla="*/ 90 w 90"/>
                    <a:gd name="T41" fmla="*/ 130 h 169"/>
                    <a:gd name="T42" fmla="*/ 62 w 90"/>
                    <a:gd name="T43" fmla="*/ 119 h 169"/>
                    <a:gd name="T44" fmla="*/ 45 w 90"/>
                    <a:gd name="T45" fmla="*/ 106 h 169"/>
                    <a:gd name="T46" fmla="*/ 47 w 90"/>
                    <a:gd name="T47" fmla="*/ 77 h 169"/>
                    <a:gd name="T48" fmla="*/ 25 w 90"/>
                    <a:gd name="T49" fmla="*/ 82 h 169"/>
                    <a:gd name="T50" fmla="*/ 71 w 90"/>
                    <a:gd name="T51" fmla="*/ 16 h 169"/>
                    <a:gd name="T52" fmla="*/ 59 w 90"/>
                    <a:gd name="T53" fmla="*/ 7 h 169"/>
                    <a:gd name="T54" fmla="*/ 41 w 90"/>
                    <a:gd name="T55" fmla="*/ 21 h 169"/>
                    <a:gd name="T56" fmla="*/ 30 w 90"/>
                    <a:gd name="T57" fmla="*/ 28 h 169"/>
                    <a:gd name="T58" fmla="*/ 17 w 90"/>
                    <a:gd name="T59" fmla="*/ 43 h 169"/>
                    <a:gd name="T60" fmla="*/ 2 w 90"/>
                    <a:gd name="T61" fmla="*/ 39 h 1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90" h="169">
                      <a:moveTo>
                        <a:pt x="19" y="151"/>
                      </a:moveTo>
                      <a:cubicBezTo>
                        <a:pt x="19" y="151"/>
                        <a:pt x="41" y="128"/>
                        <a:pt x="55" y="133"/>
                      </a:cubicBezTo>
                      <a:cubicBezTo>
                        <a:pt x="55" y="133"/>
                        <a:pt x="62" y="158"/>
                        <a:pt x="43" y="157"/>
                      </a:cubicBezTo>
                      <a:cubicBezTo>
                        <a:pt x="23" y="155"/>
                        <a:pt x="19" y="151"/>
                        <a:pt x="19" y="151"/>
                      </a:cubicBezTo>
                      <a:close/>
                      <a:moveTo>
                        <a:pt x="2" y="39"/>
                      </a:moveTo>
                      <a:cubicBezTo>
                        <a:pt x="0" y="46"/>
                        <a:pt x="3" y="56"/>
                        <a:pt x="3" y="56"/>
                      </a:cubicBezTo>
                      <a:cubicBezTo>
                        <a:pt x="6" y="75"/>
                        <a:pt x="34" y="32"/>
                        <a:pt x="34" y="32"/>
                      </a:cubicBezTo>
                      <a:cubicBezTo>
                        <a:pt x="35" y="35"/>
                        <a:pt x="38" y="35"/>
                        <a:pt x="38" y="35"/>
                      </a:cubicBezTo>
                      <a:cubicBezTo>
                        <a:pt x="52" y="37"/>
                        <a:pt x="47" y="26"/>
                        <a:pt x="47" y="26"/>
                      </a:cubicBezTo>
                      <a:cubicBezTo>
                        <a:pt x="49" y="21"/>
                        <a:pt x="58" y="16"/>
                        <a:pt x="58" y="16"/>
                      </a:cubicBezTo>
                      <a:cubicBezTo>
                        <a:pt x="44" y="53"/>
                        <a:pt x="9" y="90"/>
                        <a:pt x="9" y="90"/>
                      </a:cubicBezTo>
                      <a:cubicBezTo>
                        <a:pt x="9" y="101"/>
                        <a:pt x="9" y="101"/>
                        <a:pt x="9" y="101"/>
                      </a:cubicBezTo>
                      <a:cubicBezTo>
                        <a:pt x="12" y="114"/>
                        <a:pt x="31" y="89"/>
                        <a:pt x="31" y="89"/>
                      </a:cubicBezTo>
                      <a:cubicBezTo>
                        <a:pt x="26" y="107"/>
                        <a:pt x="26" y="107"/>
                        <a:pt x="26" y="107"/>
                      </a:cubicBezTo>
                      <a:cubicBezTo>
                        <a:pt x="24" y="115"/>
                        <a:pt x="30" y="113"/>
                        <a:pt x="30" y="113"/>
                      </a:cubicBezTo>
                      <a:cubicBezTo>
                        <a:pt x="53" y="112"/>
                        <a:pt x="53" y="118"/>
                        <a:pt x="53" y="118"/>
                      </a:cubicBezTo>
                      <a:cubicBezTo>
                        <a:pt x="12" y="121"/>
                        <a:pt x="2" y="145"/>
                        <a:pt x="2" y="145"/>
                      </a:cubicBezTo>
                      <a:cubicBezTo>
                        <a:pt x="6" y="156"/>
                        <a:pt x="25" y="161"/>
                        <a:pt x="48" y="169"/>
                      </a:cubicBezTo>
                      <a:cubicBezTo>
                        <a:pt x="71" y="168"/>
                        <a:pt x="64" y="130"/>
                        <a:pt x="64" y="130"/>
                      </a:cubicBezTo>
                      <a:cubicBezTo>
                        <a:pt x="79" y="129"/>
                        <a:pt x="82" y="137"/>
                        <a:pt x="82" y="137"/>
                      </a:cubicBezTo>
                      <a:cubicBezTo>
                        <a:pt x="90" y="130"/>
                        <a:pt x="90" y="130"/>
                        <a:pt x="90" y="130"/>
                      </a:cubicBezTo>
                      <a:cubicBezTo>
                        <a:pt x="79" y="115"/>
                        <a:pt x="62" y="119"/>
                        <a:pt x="62" y="119"/>
                      </a:cubicBezTo>
                      <a:cubicBezTo>
                        <a:pt x="60" y="107"/>
                        <a:pt x="45" y="106"/>
                        <a:pt x="45" y="106"/>
                      </a:cubicBezTo>
                      <a:cubicBezTo>
                        <a:pt x="35" y="105"/>
                        <a:pt x="44" y="92"/>
                        <a:pt x="47" y="77"/>
                      </a:cubicBezTo>
                      <a:cubicBezTo>
                        <a:pt x="47" y="64"/>
                        <a:pt x="25" y="82"/>
                        <a:pt x="25" y="82"/>
                      </a:cubicBezTo>
                      <a:cubicBezTo>
                        <a:pt x="43" y="66"/>
                        <a:pt x="66" y="31"/>
                        <a:pt x="71" y="16"/>
                      </a:cubicBezTo>
                      <a:cubicBezTo>
                        <a:pt x="75" y="0"/>
                        <a:pt x="59" y="7"/>
                        <a:pt x="59" y="7"/>
                      </a:cubicBezTo>
                      <a:cubicBezTo>
                        <a:pt x="59" y="7"/>
                        <a:pt x="42" y="20"/>
                        <a:pt x="41" y="21"/>
                      </a:cubicBezTo>
                      <a:cubicBezTo>
                        <a:pt x="32" y="21"/>
                        <a:pt x="30" y="28"/>
                        <a:pt x="30" y="28"/>
                      </a:cubicBezTo>
                      <a:cubicBezTo>
                        <a:pt x="17" y="43"/>
                        <a:pt x="17" y="43"/>
                        <a:pt x="17" y="43"/>
                      </a:cubicBezTo>
                      <a:cubicBezTo>
                        <a:pt x="7" y="54"/>
                        <a:pt x="2" y="39"/>
                        <a:pt x="2" y="3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02" name="îṡļidê"/>
                <p:cNvSpPr/>
                <p:nvPr/>
              </p:nvSpPr>
              <p:spPr bwMode="auto">
                <a:xfrm>
                  <a:off x="6802438" y="3471863"/>
                  <a:ext cx="63500" cy="96838"/>
                </a:xfrm>
                <a:custGeom>
                  <a:avLst/>
                  <a:gdLst>
                    <a:gd name="T0" fmla="*/ 0 w 19"/>
                    <a:gd name="T1" fmla="*/ 0 h 29"/>
                    <a:gd name="T2" fmla="*/ 1 w 19"/>
                    <a:gd name="T3" fmla="*/ 29 h 29"/>
                    <a:gd name="T4" fmla="*/ 16 w 19"/>
                    <a:gd name="T5" fmla="*/ 13 h 29"/>
                    <a:gd name="T6" fmla="*/ 0 w 19"/>
                    <a:gd name="T7" fmla="*/ 0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9">
                      <a:moveTo>
                        <a:pt x="0" y="0"/>
                      </a:moveTo>
                      <a:cubicBezTo>
                        <a:pt x="0" y="0"/>
                        <a:pt x="9" y="19"/>
                        <a:pt x="1" y="29"/>
                      </a:cubicBezTo>
                      <a:cubicBezTo>
                        <a:pt x="1" y="29"/>
                        <a:pt x="13" y="27"/>
                        <a:pt x="16" y="13"/>
                      </a:cubicBezTo>
                      <a:cubicBezTo>
                        <a:pt x="19" y="0"/>
                        <a:pt x="4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03" name="ïSľiďé"/>
                <p:cNvSpPr/>
                <p:nvPr/>
              </p:nvSpPr>
              <p:spPr bwMode="auto">
                <a:xfrm>
                  <a:off x="6605588" y="3289301"/>
                  <a:ext cx="223838" cy="309563"/>
                </a:xfrm>
                <a:custGeom>
                  <a:avLst/>
                  <a:gdLst>
                    <a:gd name="T0" fmla="*/ 26 w 68"/>
                    <a:gd name="T1" fmla="*/ 21 h 93"/>
                    <a:gd name="T2" fmla="*/ 30 w 68"/>
                    <a:gd name="T3" fmla="*/ 28 h 93"/>
                    <a:gd name="T4" fmla="*/ 42 w 68"/>
                    <a:gd name="T5" fmla="*/ 18 h 93"/>
                    <a:gd name="T6" fmla="*/ 37 w 68"/>
                    <a:gd name="T7" fmla="*/ 9 h 93"/>
                    <a:gd name="T8" fmla="*/ 46 w 68"/>
                    <a:gd name="T9" fmla="*/ 6 h 93"/>
                    <a:gd name="T10" fmla="*/ 53 w 68"/>
                    <a:gd name="T11" fmla="*/ 12 h 93"/>
                    <a:gd name="T12" fmla="*/ 62 w 68"/>
                    <a:gd name="T13" fmla="*/ 5 h 93"/>
                    <a:gd name="T14" fmla="*/ 68 w 68"/>
                    <a:gd name="T15" fmla="*/ 10 h 93"/>
                    <a:gd name="T16" fmla="*/ 53 w 68"/>
                    <a:gd name="T17" fmla="*/ 25 h 93"/>
                    <a:gd name="T18" fmla="*/ 27 w 68"/>
                    <a:gd name="T19" fmla="*/ 71 h 93"/>
                    <a:gd name="T20" fmla="*/ 0 w 68"/>
                    <a:gd name="T21" fmla="*/ 92 h 93"/>
                    <a:gd name="T22" fmla="*/ 0 w 68"/>
                    <a:gd name="T23" fmla="*/ 89 h 93"/>
                    <a:gd name="T24" fmla="*/ 31 w 68"/>
                    <a:gd name="T25" fmla="*/ 42 h 93"/>
                    <a:gd name="T26" fmla="*/ 21 w 68"/>
                    <a:gd name="T27" fmla="*/ 23 h 93"/>
                    <a:gd name="T28" fmla="*/ 26 w 68"/>
                    <a:gd name="T29" fmla="*/ 21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68" h="93">
                      <a:moveTo>
                        <a:pt x="26" y="21"/>
                      </a:moveTo>
                      <a:cubicBezTo>
                        <a:pt x="26" y="21"/>
                        <a:pt x="21" y="36"/>
                        <a:pt x="30" y="28"/>
                      </a:cubicBezTo>
                      <a:cubicBezTo>
                        <a:pt x="42" y="18"/>
                        <a:pt x="42" y="18"/>
                        <a:pt x="42" y="18"/>
                      </a:cubicBezTo>
                      <a:cubicBezTo>
                        <a:pt x="37" y="9"/>
                        <a:pt x="37" y="9"/>
                        <a:pt x="37" y="9"/>
                      </a:cubicBezTo>
                      <a:cubicBezTo>
                        <a:pt x="37" y="9"/>
                        <a:pt x="38" y="0"/>
                        <a:pt x="46" y="6"/>
                      </a:cubicBezTo>
                      <a:cubicBezTo>
                        <a:pt x="53" y="12"/>
                        <a:pt x="53" y="12"/>
                        <a:pt x="53" y="12"/>
                      </a:cubicBezTo>
                      <a:cubicBezTo>
                        <a:pt x="62" y="5"/>
                        <a:pt x="62" y="5"/>
                        <a:pt x="62" y="5"/>
                      </a:cubicBezTo>
                      <a:cubicBezTo>
                        <a:pt x="68" y="10"/>
                        <a:pt x="68" y="10"/>
                        <a:pt x="68" y="10"/>
                      </a:cubicBezTo>
                      <a:cubicBezTo>
                        <a:pt x="53" y="25"/>
                        <a:pt x="53" y="25"/>
                        <a:pt x="53" y="25"/>
                      </a:cubicBezTo>
                      <a:cubicBezTo>
                        <a:pt x="53" y="25"/>
                        <a:pt x="54" y="39"/>
                        <a:pt x="27" y="71"/>
                      </a:cubicBezTo>
                      <a:cubicBezTo>
                        <a:pt x="27" y="71"/>
                        <a:pt x="12" y="93"/>
                        <a:pt x="0" y="92"/>
                      </a:cubicBezTo>
                      <a:cubicBezTo>
                        <a:pt x="0" y="89"/>
                        <a:pt x="0" y="89"/>
                        <a:pt x="0" y="89"/>
                      </a:cubicBezTo>
                      <a:cubicBezTo>
                        <a:pt x="0" y="89"/>
                        <a:pt x="17" y="83"/>
                        <a:pt x="31" y="42"/>
                      </a:cubicBezTo>
                      <a:cubicBezTo>
                        <a:pt x="31" y="42"/>
                        <a:pt x="13" y="49"/>
                        <a:pt x="21" y="23"/>
                      </a:cubicBezTo>
                      <a:cubicBezTo>
                        <a:pt x="21" y="23"/>
                        <a:pt x="22" y="16"/>
                        <a:pt x="26" y="2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04" name="ïṥļïdê"/>
                <p:cNvSpPr/>
                <p:nvPr/>
              </p:nvSpPr>
              <p:spPr bwMode="auto">
                <a:xfrm>
                  <a:off x="6334125" y="3495676"/>
                  <a:ext cx="79375" cy="76200"/>
                </a:xfrm>
                <a:custGeom>
                  <a:avLst/>
                  <a:gdLst>
                    <a:gd name="T0" fmla="*/ 0 w 24"/>
                    <a:gd name="T1" fmla="*/ 4 h 23"/>
                    <a:gd name="T2" fmla="*/ 21 w 24"/>
                    <a:gd name="T3" fmla="*/ 19 h 23"/>
                    <a:gd name="T4" fmla="*/ 18 w 24"/>
                    <a:gd name="T5" fmla="*/ 23 h 23"/>
                    <a:gd name="T6" fmla="*/ 0 w 24"/>
                    <a:gd name="T7" fmla="*/ 4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4" h="23">
                      <a:moveTo>
                        <a:pt x="0" y="4"/>
                      </a:moveTo>
                      <a:cubicBezTo>
                        <a:pt x="0" y="4"/>
                        <a:pt x="24" y="0"/>
                        <a:pt x="21" y="19"/>
                      </a:cubicBezTo>
                      <a:cubicBezTo>
                        <a:pt x="18" y="23"/>
                        <a:pt x="18" y="23"/>
                        <a:pt x="18" y="23"/>
                      </a:cubicBezTo>
                      <a:lnTo>
                        <a:pt x="0" y="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05" name="işľiḋe"/>
                <p:cNvSpPr/>
                <p:nvPr/>
              </p:nvSpPr>
              <p:spPr bwMode="auto">
                <a:xfrm>
                  <a:off x="6194425" y="3171826"/>
                  <a:ext cx="225425" cy="460375"/>
                </a:xfrm>
                <a:custGeom>
                  <a:avLst/>
                  <a:gdLst>
                    <a:gd name="T0" fmla="*/ 3 w 68"/>
                    <a:gd name="T1" fmla="*/ 55 h 138"/>
                    <a:gd name="T2" fmla="*/ 24 w 68"/>
                    <a:gd name="T3" fmla="*/ 42 h 138"/>
                    <a:gd name="T4" fmla="*/ 38 w 68"/>
                    <a:gd name="T5" fmla="*/ 1 h 138"/>
                    <a:gd name="T6" fmla="*/ 44 w 68"/>
                    <a:gd name="T7" fmla="*/ 16 h 138"/>
                    <a:gd name="T8" fmla="*/ 37 w 68"/>
                    <a:gd name="T9" fmla="*/ 34 h 138"/>
                    <a:gd name="T10" fmla="*/ 55 w 68"/>
                    <a:gd name="T11" fmla="*/ 12 h 138"/>
                    <a:gd name="T12" fmla="*/ 58 w 68"/>
                    <a:gd name="T13" fmla="*/ 32 h 138"/>
                    <a:gd name="T14" fmla="*/ 24 w 68"/>
                    <a:gd name="T15" fmla="*/ 62 h 138"/>
                    <a:gd name="T16" fmla="*/ 18 w 68"/>
                    <a:gd name="T17" fmla="*/ 92 h 138"/>
                    <a:gd name="T18" fmla="*/ 27 w 68"/>
                    <a:gd name="T19" fmla="*/ 83 h 138"/>
                    <a:gd name="T20" fmla="*/ 34 w 68"/>
                    <a:gd name="T21" fmla="*/ 56 h 138"/>
                    <a:gd name="T22" fmla="*/ 47 w 68"/>
                    <a:gd name="T23" fmla="*/ 76 h 138"/>
                    <a:gd name="T24" fmla="*/ 39 w 68"/>
                    <a:gd name="T25" fmla="*/ 87 h 138"/>
                    <a:gd name="T26" fmla="*/ 40 w 68"/>
                    <a:gd name="T27" fmla="*/ 132 h 138"/>
                    <a:gd name="T28" fmla="*/ 22 w 68"/>
                    <a:gd name="T29" fmla="*/ 120 h 138"/>
                    <a:gd name="T30" fmla="*/ 12 w 68"/>
                    <a:gd name="T31" fmla="*/ 138 h 138"/>
                    <a:gd name="T32" fmla="*/ 2 w 68"/>
                    <a:gd name="T33" fmla="*/ 127 h 138"/>
                    <a:gd name="T34" fmla="*/ 27 w 68"/>
                    <a:gd name="T35" fmla="*/ 102 h 138"/>
                    <a:gd name="T36" fmla="*/ 26 w 68"/>
                    <a:gd name="T37" fmla="*/ 95 h 138"/>
                    <a:gd name="T38" fmla="*/ 15 w 68"/>
                    <a:gd name="T39" fmla="*/ 106 h 138"/>
                    <a:gd name="T40" fmla="*/ 5 w 68"/>
                    <a:gd name="T41" fmla="*/ 98 h 138"/>
                    <a:gd name="T42" fmla="*/ 16 w 68"/>
                    <a:gd name="T43" fmla="*/ 67 h 138"/>
                    <a:gd name="T44" fmla="*/ 3 w 68"/>
                    <a:gd name="T45" fmla="*/ 55 h 1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68" h="138">
                      <a:moveTo>
                        <a:pt x="3" y="55"/>
                      </a:moveTo>
                      <a:cubicBezTo>
                        <a:pt x="3" y="55"/>
                        <a:pt x="17" y="58"/>
                        <a:pt x="24" y="42"/>
                      </a:cubicBezTo>
                      <a:cubicBezTo>
                        <a:pt x="24" y="42"/>
                        <a:pt x="38" y="9"/>
                        <a:pt x="38" y="1"/>
                      </a:cubicBezTo>
                      <a:cubicBezTo>
                        <a:pt x="38" y="1"/>
                        <a:pt x="46" y="0"/>
                        <a:pt x="44" y="16"/>
                      </a:cubicBezTo>
                      <a:cubicBezTo>
                        <a:pt x="37" y="34"/>
                        <a:pt x="37" y="34"/>
                        <a:pt x="37" y="34"/>
                      </a:cubicBezTo>
                      <a:cubicBezTo>
                        <a:pt x="37" y="34"/>
                        <a:pt x="55" y="23"/>
                        <a:pt x="55" y="12"/>
                      </a:cubicBezTo>
                      <a:cubicBezTo>
                        <a:pt x="55" y="12"/>
                        <a:pt x="68" y="10"/>
                        <a:pt x="58" y="32"/>
                      </a:cubicBezTo>
                      <a:cubicBezTo>
                        <a:pt x="24" y="62"/>
                        <a:pt x="24" y="62"/>
                        <a:pt x="24" y="62"/>
                      </a:cubicBezTo>
                      <a:cubicBezTo>
                        <a:pt x="18" y="92"/>
                        <a:pt x="18" y="92"/>
                        <a:pt x="18" y="92"/>
                      </a:cubicBezTo>
                      <a:cubicBezTo>
                        <a:pt x="27" y="83"/>
                        <a:pt x="27" y="83"/>
                        <a:pt x="27" y="83"/>
                      </a:cubicBezTo>
                      <a:cubicBezTo>
                        <a:pt x="27" y="83"/>
                        <a:pt x="27" y="61"/>
                        <a:pt x="34" y="56"/>
                      </a:cubicBezTo>
                      <a:cubicBezTo>
                        <a:pt x="34" y="56"/>
                        <a:pt x="50" y="55"/>
                        <a:pt x="47" y="76"/>
                      </a:cubicBezTo>
                      <a:cubicBezTo>
                        <a:pt x="47" y="76"/>
                        <a:pt x="42" y="83"/>
                        <a:pt x="39" y="87"/>
                      </a:cubicBezTo>
                      <a:cubicBezTo>
                        <a:pt x="40" y="132"/>
                        <a:pt x="40" y="132"/>
                        <a:pt x="40" y="132"/>
                      </a:cubicBezTo>
                      <a:cubicBezTo>
                        <a:pt x="22" y="120"/>
                        <a:pt x="22" y="120"/>
                        <a:pt x="22" y="120"/>
                      </a:cubicBezTo>
                      <a:cubicBezTo>
                        <a:pt x="12" y="138"/>
                        <a:pt x="12" y="138"/>
                        <a:pt x="12" y="138"/>
                      </a:cubicBezTo>
                      <a:cubicBezTo>
                        <a:pt x="2" y="127"/>
                        <a:pt x="2" y="127"/>
                        <a:pt x="2" y="127"/>
                      </a:cubicBezTo>
                      <a:cubicBezTo>
                        <a:pt x="2" y="127"/>
                        <a:pt x="25" y="114"/>
                        <a:pt x="27" y="102"/>
                      </a:cubicBezTo>
                      <a:cubicBezTo>
                        <a:pt x="26" y="95"/>
                        <a:pt x="26" y="95"/>
                        <a:pt x="26" y="95"/>
                      </a:cubicBezTo>
                      <a:cubicBezTo>
                        <a:pt x="15" y="106"/>
                        <a:pt x="15" y="106"/>
                        <a:pt x="15" y="106"/>
                      </a:cubicBezTo>
                      <a:cubicBezTo>
                        <a:pt x="5" y="98"/>
                        <a:pt x="5" y="98"/>
                        <a:pt x="5" y="98"/>
                      </a:cubicBezTo>
                      <a:cubicBezTo>
                        <a:pt x="16" y="67"/>
                        <a:pt x="16" y="67"/>
                        <a:pt x="16" y="67"/>
                      </a:cubicBezTo>
                      <a:cubicBezTo>
                        <a:pt x="16" y="67"/>
                        <a:pt x="0" y="60"/>
                        <a:pt x="3" y="5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 dirty="0">
                    <a:cs typeface="+mn-ea"/>
                    <a:sym typeface="+mn-lt"/>
                  </a:endParaRPr>
                </a:p>
              </p:txBody>
            </p:sp>
            <p:sp>
              <p:nvSpPr>
                <p:cNvPr id="106" name="îṡľíde"/>
                <p:cNvSpPr/>
                <p:nvPr/>
              </p:nvSpPr>
              <p:spPr bwMode="auto">
                <a:xfrm>
                  <a:off x="5946775" y="3398838"/>
                  <a:ext cx="96838" cy="100013"/>
                </a:xfrm>
                <a:custGeom>
                  <a:avLst/>
                  <a:gdLst>
                    <a:gd name="T0" fmla="*/ 0 w 29"/>
                    <a:gd name="T1" fmla="*/ 30 h 30"/>
                    <a:gd name="T2" fmla="*/ 14 w 29"/>
                    <a:gd name="T3" fmla="*/ 0 h 30"/>
                    <a:gd name="T4" fmla="*/ 29 w 29"/>
                    <a:gd name="T5" fmla="*/ 14 h 30"/>
                    <a:gd name="T6" fmla="*/ 0 w 29"/>
                    <a:gd name="T7" fmla="*/ 3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9" h="30">
                      <a:moveTo>
                        <a:pt x="0" y="30"/>
                      </a:moveTo>
                      <a:cubicBezTo>
                        <a:pt x="14" y="0"/>
                        <a:pt x="14" y="0"/>
                        <a:pt x="14" y="0"/>
                      </a:cubicBezTo>
                      <a:cubicBezTo>
                        <a:pt x="29" y="14"/>
                        <a:pt x="29" y="14"/>
                        <a:pt x="29" y="14"/>
                      </a:cubicBezTo>
                      <a:cubicBezTo>
                        <a:pt x="29" y="14"/>
                        <a:pt x="9" y="29"/>
                        <a:pt x="0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07" name="íṧ1îdê"/>
                <p:cNvSpPr/>
                <p:nvPr/>
              </p:nvSpPr>
              <p:spPr bwMode="auto">
                <a:xfrm>
                  <a:off x="5722938" y="3419476"/>
                  <a:ext cx="201613" cy="176213"/>
                </a:xfrm>
                <a:custGeom>
                  <a:avLst/>
                  <a:gdLst>
                    <a:gd name="T0" fmla="*/ 16 w 61"/>
                    <a:gd name="T1" fmla="*/ 38 h 53"/>
                    <a:gd name="T2" fmla="*/ 59 w 61"/>
                    <a:gd name="T3" fmla="*/ 0 h 53"/>
                    <a:gd name="T4" fmla="*/ 61 w 61"/>
                    <a:gd name="T5" fmla="*/ 4 h 53"/>
                    <a:gd name="T6" fmla="*/ 10 w 61"/>
                    <a:gd name="T7" fmla="*/ 53 h 53"/>
                    <a:gd name="T8" fmla="*/ 0 w 61"/>
                    <a:gd name="T9" fmla="*/ 41 h 53"/>
                    <a:gd name="T10" fmla="*/ 11 w 61"/>
                    <a:gd name="T11" fmla="*/ 8 h 53"/>
                    <a:gd name="T12" fmla="*/ 16 w 61"/>
                    <a:gd name="T13" fmla="*/ 38 h 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61" h="53">
                      <a:moveTo>
                        <a:pt x="16" y="38"/>
                      </a:moveTo>
                      <a:cubicBezTo>
                        <a:pt x="59" y="0"/>
                        <a:pt x="59" y="0"/>
                        <a:pt x="59" y="0"/>
                      </a:cubicBezTo>
                      <a:cubicBezTo>
                        <a:pt x="61" y="4"/>
                        <a:pt x="61" y="4"/>
                        <a:pt x="61" y="4"/>
                      </a:cubicBezTo>
                      <a:cubicBezTo>
                        <a:pt x="61" y="4"/>
                        <a:pt x="40" y="40"/>
                        <a:pt x="10" y="53"/>
                      </a:cubicBezTo>
                      <a:cubicBezTo>
                        <a:pt x="0" y="41"/>
                        <a:pt x="0" y="41"/>
                        <a:pt x="0" y="41"/>
                      </a:cubicBezTo>
                      <a:cubicBezTo>
                        <a:pt x="0" y="41"/>
                        <a:pt x="11" y="18"/>
                        <a:pt x="11" y="8"/>
                      </a:cubicBezTo>
                      <a:cubicBezTo>
                        <a:pt x="11" y="8"/>
                        <a:pt x="27" y="6"/>
                        <a:pt x="16" y="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08" name="iṣḻîde"/>
                <p:cNvSpPr/>
                <p:nvPr/>
              </p:nvSpPr>
              <p:spPr bwMode="auto">
                <a:xfrm>
                  <a:off x="5870575" y="3235326"/>
                  <a:ext cx="60325" cy="177800"/>
                </a:xfrm>
                <a:custGeom>
                  <a:avLst/>
                  <a:gdLst>
                    <a:gd name="T0" fmla="*/ 0 w 18"/>
                    <a:gd name="T1" fmla="*/ 51 h 53"/>
                    <a:gd name="T2" fmla="*/ 1 w 18"/>
                    <a:gd name="T3" fmla="*/ 0 h 53"/>
                    <a:gd name="T4" fmla="*/ 15 w 18"/>
                    <a:gd name="T5" fmla="*/ 21 h 53"/>
                    <a:gd name="T6" fmla="*/ 0 w 18"/>
                    <a:gd name="T7" fmla="*/ 51 h 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8" h="53">
                      <a:moveTo>
                        <a:pt x="0" y="51"/>
                      </a:moveTo>
                      <a:cubicBezTo>
                        <a:pt x="0" y="51"/>
                        <a:pt x="8" y="16"/>
                        <a:pt x="1" y="0"/>
                      </a:cubicBezTo>
                      <a:cubicBezTo>
                        <a:pt x="1" y="0"/>
                        <a:pt x="18" y="4"/>
                        <a:pt x="15" y="21"/>
                      </a:cubicBezTo>
                      <a:cubicBezTo>
                        <a:pt x="11" y="39"/>
                        <a:pt x="11" y="53"/>
                        <a:pt x="0" y="5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82" name="isliďé"/>
              <p:cNvGrpSpPr/>
              <p:nvPr/>
            </p:nvGrpSpPr>
            <p:grpSpPr>
              <a:xfrm>
                <a:off x="5112548" y="4078071"/>
                <a:ext cx="4180976" cy="230948"/>
                <a:chOff x="5705475" y="3683001"/>
                <a:chExt cx="1666875" cy="92075"/>
              </a:xfrm>
              <a:grpFill/>
            </p:grpSpPr>
            <p:sp>
              <p:nvSpPr>
                <p:cNvPr id="83" name="íṡḻíḋé"/>
                <p:cNvSpPr/>
                <p:nvPr/>
              </p:nvSpPr>
              <p:spPr bwMode="auto">
                <a:xfrm>
                  <a:off x="5705475" y="3683001"/>
                  <a:ext cx="63500" cy="92075"/>
                </a:xfrm>
                <a:custGeom>
                  <a:avLst/>
                  <a:gdLst>
                    <a:gd name="T0" fmla="*/ 19 w 19"/>
                    <a:gd name="T1" fmla="*/ 20 h 28"/>
                    <a:gd name="T2" fmla="*/ 16 w 19"/>
                    <a:gd name="T3" fmla="*/ 25 h 28"/>
                    <a:gd name="T4" fmla="*/ 9 w 19"/>
                    <a:gd name="T5" fmla="*/ 28 h 28"/>
                    <a:gd name="T6" fmla="*/ 2 w 19"/>
                    <a:gd name="T7" fmla="*/ 25 h 28"/>
                    <a:gd name="T8" fmla="*/ 0 w 19"/>
                    <a:gd name="T9" fmla="*/ 20 h 28"/>
                    <a:gd name="T10" fmla="*/ 0 w 19"/>
                    <a:gd name="T11" fmla="*/ 19 h 28"/>
                    <a:gd name="T12" fmla="*/ 4 w 19"/>
                    <a:gd name="T13" fmla="*/ 19 h 28"/>
                    <a:gd name="T14" fmla="*/ 4 w 19"/>
                    <a:gd name="T15" fmla="*/ 20 h 28"/>
                    <a:gd name="T16" fmla="*/ 6 w 19"/>
                    <a:gd name="T17" fmla="*/ 23 h 28"/>
                    <a:gd name="T18" fmla="*/ 9 w 19"/>
                    <a:gd name="T19" fmla="*/ 24 h 28"/>
                    <a:gd name="T20" fmla="*/ 14 w 19"/>
                    <a:gd name="T21" fmla="*/ 23 h 28"/>
                    <a:gd name="T22" fmla="*/ 15 w 19"/>
                    <a:gd name="T23" fmla="*/ 20 h 28"/>
                    <a:gd name="T24" fmla="*/ 13 w 19"/>
                    <a:gd name="T25" fmla="*/ 17 h 28"/>
                    <a:gd name="T26" fmla="*/ 9 w 19"/>
                    <a:gd name="T27" fmla="*/ 14 h 28"/>
                    <a:gd name="T28" fmla="*/ 3 w 19"/>
                    <a:gd name="T29" fmla="*/ 11 h 28"/>
                    <a:gd name="T30" fmla="*/ 1 w 19"/>
                    <a:gd name="T31" fmla="*/ 7 h 28"/>
                    <a:gd name="T32" fmla="*/ 3 w 19"/>
                    <a:gd name="T33" fmla="*/ 2 h 28"/>
                    <a:gd name="T34" fmla="*/ 9 w 19"/>
                    <a:gd name="T35" fmla="*/ 0 h 28"/>
                    <a:gd name="T36" fmla="*/ 16 w 19"/>
                    <a:gd name="T37" fmla="*/ 2 h 28"/>
                    <a:gd name="T38" fmla="*/ 18 w 19"/>
                    <a:gd name="T39" fmla="*/ 7 h 28"/>
                    <a:gd name="T40" fmla="*/ 14 w 19"/>
                    <a:gd name="T41" fmla="*/ 7 h 28"/>
                    <a:gd name="T42" fmla="*/ 13 w 19"/>
                    <a:gd name="T43" fmla="*/ 4 h 28"/>
                    <a:gd name="T44" fmla="*/ 9 w 19"/>
                    <a:gd name="T45" fmla="*/ 3 h 28"/>
                    <a:gd name="T46" fmla="*/ 6 w 19"/>
                    <a:gd name="T47" fmla="*/ 4 h 28"/>
                    <a:gd name="T48" fmla="*/ 5 w 19"/>
                    <a:gd name="T49" fmla="*/ 7 h 28"/>
                    <a:gd name="T50" fmla="*/ 6 w 19"/>
                    <a:gd name="T51" fmla="*/ 9 h 28"/>
                    <a:gd name="T52" fmla="*/ 11 w 19"/>
                    <a:gd name="T53" fmla="*/ 12 h 28"/>
                    <a:gd name="T54" fmla="*/ 17 w 19"/>
                    <a:gd name="T55" fmla="*/ 15 h 28"/>
                    <a:gd name="T56" fmla="*/ 19 w 19"/>
                    <a:gd name="T57" fmla="*/ 20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19" h="28">
                      <a:moveTo>
                        <a:pt x="19" y="20"/>
                      </a:moveTo>
                      <a:cubicBezTo>
                        <a:pt x="19" y="22"/>
                        <a:pt x="18" y="24"/>
                        <a:pt x="16" y="25"/>
                      </a:cubicBezTo>
                      <a:cubicBezTo>
                        <a:pt x="15" y="27"/>
                        <a:pt x="12" y="28"/>
                        <a:pt x="9" y="28"/>
                      </a:cubicBezTo>
                      <a:cubicBezTo>
                        <a:pt x="6" y="28"/>
                        <a:pt x="4" y="27"/>
                        <a:pt x="2" y="25"/>
                      </a:cubicBezTo>
                      <a:cubicBezTo>
                        <a:pt x="1" y="24"/>
                        <a:pt x="0" y="22"/>
                        <a:pt x="0" y="20"/>
                      </a:cubicBezTo>
                      <a:cubicBezTo>
                        <a:pt x="0" y="19"/>
                        <a:pt x="0" y="19"/>
                        <a:pt x="0" y="19"/>
                      </a:cubicBezTo>
                      <a:cubicBezTo>
                        <a:pt x="4" y="19"/>
                        <a:pt x="4" y="19"/>
                        <a:pt x="4" y="19"/>
                      </a:cubicBezTo>
                      <a:cubicBezTo>
                        <a:pt x="4" y="20"/>
                        <a:pt x="4" y="20"/>
                        <a:pt x="4" y="20"/>
                      </a:cubicBezTo>
                      <a:cubicBezTo>
                        <a:pt x="4" y="21"/>
                        <a:pt x="5" y="22"/>
                        <a:pt x="6" y="23"/>
                      </a:cubicBezTo>
                      <a:cubicBezTo>
                        <a:pt x="7" y="24"/>
                        <a:pt x="8" y="24"/>
                        <a:pt x="9" y="24"/>
                      </a:cubicBezTo>
                      <a:cubicBezTo>
                        <a:pt x="11" y="24"/>
                        <a:pt x="13" y="24"/>
                        <a:pt x="14" y="23"/>
                      </a:cubicBezTo>
                      <a:cubicBezTo>
                        <a:pt x="15" y="22"/>
                        <a:pt x="15" y="21"/>
                        <a:pt x="15" y="20"/>
                      </a:cubicBezTo>
                      <a:cubicBezTo>
                        <a:pt x="15" y="19"/>
                        <a:pt x="14" y="18"/>
                        <a:pt x="13" y="17"/>
                      </a:cubicBezTo>
                      <a:cubicBezTo>
                        <a:pt x="12" y="16"/>
                        <a:pt x="11" y="15"/>
                        <a:pt x="9" y="14"/>
                      </a:cubicBezTo>
                      <a:cubicBezTo>
                        <a:pt x="6" y="13"/>
                        <a:pt x="4" y="12"/>
                        <a:pt x="3" y="11"/>
                      </a:cubicBezTo>
                      <a:cubicBezTo>
                        <a:pt x="1" y="10"/>
                        <a:pt x="1" y="9"/>
                        <a:pt x="1" y="7"/>
                      </a:cubicBezTo>
                      <a:cubicBezTo>
                        <a:pt x="1" y="5"/>
                        <a:pt x="2" y="3"/>
                        <a:pt x="3" y="2"/>
                      </a:cubicBezTo>
                      <a:cubicBezTo>
                        <a:pt x="5" y="0"/>
                        <a:pt x="7" y="0"/>
                        <a:pt x="9" y="0"/>
                      </a:cubicBezTo>
                      <a:cubicBezTo>
                        <a:pt x="13" y="0"/>
                        <a:pt x="15" y="0"/>
                        <a:pt x="16" y="2"/>
                      </a:cubicBezTo>
                      <a:cubicBezTo>
                        <a:pt x="17" y="4"/>
                        <a:pt x="18" y="5"/>
                        <a:pt x="18" y="7"/>
                      </a:cubicBezTo>
                      <a:cubicBezTo>
                        <a:pt x="14" y="7"/>
                        <a:pt x="14" y="7"/>
                        <a:pt x="14" y="7"/>
                      </a:cubicBezTo>
                      <a:cubicBezTo>
                        <a:pt x="14" y="6"/>
                        <a:pt x="14" y="5"/>
                        <a:pt x="13" y="4"/>
                      </a:cubicBezTo>
                      <a:cubicBezTo>
                        <a:pt x="12" y="3"/>
                        <a:pt x="11" y="3"/>
                        <a:pt x="9" y="3"/>
                      </a:cubicBezTo>
                      <a:cubicBezTo>
                        <a:pt x="8" y="3"/>
                        <a:pt x="7" y="3"/>
                        <a:pt x="6" y="4"/>
                      </a:cubicBezTo>
                      <a:cubicBezTo>
                        <a:pt x="5" y="5"/>
                        <a:pt x="5" y="5"/>
                        <a:pt x="5" y="7"/>
                      </a:cubicBezTo>
                      <a:cubicBezTo>
                        <a:pt x="5" y="8"/>
                        <a:pt x="5" y="8"/>
                        <a:pt x="6" y="9"/>
                      </a:cubicBezTo>
                      <a:cubicBezTo>
                        <a:pt x="6" y="10"/>
                        <a:pt x="8" y="11"/>
                        <a:pt x="11" y="12"/>
                      </a:cubicBezTo>
                      <a:cubicBezTo>
                        <a:pt x="13" y="13"/>
                        <a:pt x="15" y="14"/>
                        <a:pt x="17" y="15"/>
                      </a:cubicBezTo>
                      <a:cubicBezTo>
                        <a:pt x="18" y="16"/>
                        <a:pt x="19" y="18"/>
                        <a:pt x="19" y="2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84" name="iṩḻiḋè"/>
                <p:cNvSpPr/>
                <p:nvPr/>
              </p:nvSpPr>
              <p:spPr bwMode="auto">
                <a:xfrm>
                  <a:off x="5799138" y="3683001"/>
                  <a:ext cx="58738" cy="88900"/>
                </a:xfrm>
                <a:custGeom>
                  <a:avLst/>
                  <a:gdLst>
                    <a:gd name="T0" fmla="*/ 37 w 37"/>
                    <a:gd name="T1" fmla="*/ 56 h 56"/>
                    <a:gd name="T2" fmla="*/ 29 w 37"/>
                    <a:gd name="T3" fmla="*/ 56 h 56"/>
                    <a:gd name="T4" fmla="*/ 29 w 37"/>
                    <a:gd name="T5" fmla="*/ 29 h 56"/>
                    <a:gd name="T6" fmla="*/ 8 w 37"/>
                    <a:gd name="T7" fmla="*/ 29 h 56"/>
                    <a:gd name="T8" fmla="*/ 8 w 37"/>
                    <a:gd name="T9" fmla="*/ 56 h 56"/>
                    <a:gd name="T10" fmla="*/ 0 w 37"/>
                    <a:gd name="T11" fmla="*/ 56 h 56"/>
                    <a:gd name="T12" fmla="*/ 0 w 37"/>
                    <a:gd name="T13" fmla="*/ 0 h 56"/>
                    <a:gd name="T14" fmla="*/ 8 w 37"/>
                    <a:gd name="T15" fmla="*/ 0 h 56"/>
                    <a:gd name="T16" fmla="*/ 8 w 37"/>
                    <a:gd name="T17" fmla="*/ 23 h 56"/>
                    <a:gd name="T18" fmla="*/ 29 w 37"/>
                    <a:gd name="T19" fmla="*/ 23 h 56"/>
                    <a:gd name="T20" fmla="*/ 29 w 37"/>
                    <a:gd name="T21" fmla="*/ 0 h 56"/>
                    <a:gd name="T22" fmla="*/ 37 w 37"/>
                    <a:gd name="T23" fmla="*/ 0 h 56"/>
                    <a:gd name="T24" fmla="*/ 37 w 37"/>
                    <a:gd name="T25" fmla="*/ 56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7" h="56">
                      <a:moveTo>
                        <a:pt x="37" y="56"/>
                      </a:moveTo>
                      <a:lnTo>
                        <a:pt x="29" y="56"/>
                      </a:lnTo>
                      <a:lnTo>
                        <a:pt x="29" y="29"/>
                      </a:lnTo>
                      <a:lnTo>
                        <a:pt x="8" y="29"/>
                      </a:lnTo>
                      <a:lnTo>
                        <a:pt x="8" y="56"/>
                      </a:lnTo>
                      <a:lnTo>
                        <a:pt x="0" y="56"/>
                      </a:lnTo>
                      <a:lnTo>
                        <a:pt x="0" y="0"/>
                      </a:lnTo>
                      <a:lnTo>
                        <a:pt x="8" y="0"/>
                      </a:lnTo>
                      <a:lnTo>
                        <a:pt x="8" y="23"/>
                      </a:lnTo>
                      <a:lnTo>
                        <a:pt x="29" y="23"/>
                      </a:lnTo>
                      <a:lnTo>
                        <a:pt x="29" y="0"/>
                      </a:lnTo>
                      <a:lnTo>
                        <a:pt x="37" y="0"/>
                      </a:lnTo>
                      <a:lnTo>
                        <a:pt x="37" y="5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85" name="îṥ1íḋé"/>
                <p:cNvSpPr/>
                <p:nvPr/>
              </p:nvSpPr>
              <p:spPr bwMode="auto">
                <a:xfrm>
                  <a:off x="5884863" y="3683001"/>
                  <a:ext cx="68263" cy="88900"/>
                </a:xfrm>
                <a:custGeom>
                  <a:avLst/>
                  <a:gdLst>
                    <a:gd name="T0" fmla="*/ 43 w 43"/>
                    <a:gd name="T1" fmla="*/ 56 h 56"/>
                    <a:gd name="T2" fmla="*/ 35 w 43"/>
                    <a:gd name="T3" fmla="*/ 56 h 56"/>
                    <a:gd name="T4" fmla="*/ 29 w 43"/>
                    <a:gd name="T5" fmla="*/ 40 h 56"/>
                    <a:gd name="T6" fmla="*/ 14 w 43"/>
                    <a:gd name="T7" fmla="*/ 40 h 56"/>
                    <a:gd name="T8" fmla="*/ 8 w 43"/>
                    <a:gd name="T9" fmla="*/ 56 h 56"/>
                    <a:gd name="T10" fmla="*/ 0 w 43"/>
                    <a:gd name="T11" fmla="*/ 56 h 56"/>
                    <a:gd name="T12" fmla="*/ 18 w 43"/>
                    <a:gd name="T13" fmla="*/ 0 h 56"/>
                    <a:gd name="T14" fmla="*/ 25 w 43"/>
                    <a:gd name="T15" fmla="*/ 0 h 56"/>
                    <a:gd name="T16" fmla="*/ 43 w 43"/>
                    <a:gd name="T17" fmla="*/ 56 h 56"/>
                    <a:gd name="T18" fmla="*/ 43 w 43"/>
                    <a:gd name="T19" fmla="*/ 56 h 56"/>
                    <a:gd name="T20" fmla="*/ 27 w 43"/>
                    <a:gd name="T21" fmla="*/ 33 h 56"/>
                    <a:gd name="T22" fmla="*/ 23 w 43"/>
                    <a:gd name="T23" fmla="*/ 12 h 56"/>
                    <a:gd name="T24" fmla="*/ 21 w 43"/>
                    <a:gd name="T25" fmla="*/ 12 h 56"/>
                    <a:gd name="T26" fmla="*/ 14 w 43"/>
                    <a:gd name="T27" fmla="*/ 33 h 56"/>
                    <a:gd name="T28" fmla="*/ 27 w 43"/>
                    <a:gd name="T29" fmla="*/ 33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43" h="56">
                      <a:moveTo>
                        <a:pt x="43" y="56"/>
                      </a:moveTo>
                      <a:lnTo>
                        <a:pt x="35" y="56"/>
                      </a:lnTo>
                      <a:lnTo>
                        <a:pt x="29" y="40"/>
                      </a:lnTo>
                      <a:lnTo>
                        <a:pt x="14" y="40"/>
                      </a:lnTo>
                      <a:lnTo>
                        <a:pt x="8" y="56"/>
                      </a:lnTo>
                      <a:lnTo>
                        <a:pt x="0" y="56"/>
                      </a:lnTo>
                      <a:lnTo>
                        <a:pt x="18" y="0"/>
                      </a:lnTo>
                      <a:lnTo>
                        <a:pt x="25" y="0"/>
                      </a:lnTo>
                      <a:lnTo>
                        <a:pt x="43" y="56"/>
                      </a:lnTo>
                      <a:lnTo>
                        <a:pt x="43" y="56"/>
                      </a:lnTo>
                      <a:close/>
                      <a:moveTo>
                        <a:pt x="27" y="33"/>
                      </a:moveTo>
                      <a:lnTo>
                        <a:pt x="23" y="12"/>
                      </a:lnTo>
                      <a:lnTo>
                        <a:pt x="21" y="12"/>
                      </a:lnTo>
                      <a:lnTo>
                        <a:pt x="14" y="33"/>
                      </a:lnTo>
                      <a:lnTo>
                        <a:pt x="27" y="3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86" name="îṥḻíďe"/>
                <p:cNvSpPr/>
                <p:nvPr/>
              </p:nvSpPr>
              <p:spPr bwMode="auto">
                <a:xfrm>
                  <a:off x="5976938" y="3683001"/>
                  <a:ext cx="63500" cy="88900"/>
                </a:xfrm>
                <a:custGeom>
                  <a:avLst/>
                  <a:gdLst>
                    <a:gd name="T0" fmla="*/ 40 w 40"/>
                    <a:gd name="T1" fmla="*/ 56 h 56"/>
                    <a:gd name="T2" fmla="*/ 29 w 40"/>
                    <a:gd name="T3" fmla="*/ 56 h 56"/>
                    <a:gd name="T4" fmla="*/ 10 w 40"/>
                    <a:gd name="T5" fmla="*/ 14 h 56"/>
                    <a:gd name="T6" fmla="*/ 8 w 40"/>
                    <a:gd name="T7" fmla="*/ 14 h 56"/>
                    <a:gd name="T8" fmla="*/ 8 w 40"/>
                    <a:gd name="T9" fmla="*/ 56 h 56"/>
                    <a:gd name="T10" fmla="*/ 0 w 40"/>
                    <a:gd name="T11" fmla="*/ 56 h 56"/>
                    <a:gd name="T12" fmla="*/ 0 w 40"/>
                    <a:gd name="T13" fmla="*/ 0 h 56"/>
                    <a:gd name="T14" fmla="*/ 10 w 40"/>
                    <a:gd name="T15" fmla="*/ 0 h 56"/>
                    <a:gd name="T16" fmla="*/ 31 w 40"/>
                    <a:gd name="T17" fmla="*/ 42 h 56"/>
                    <a:gd name="T18" fmla="*/ 31 w 40"/>
                    <a:gd name="T19" fmla="*/ 42 h 56"/>
                    <a:gd name="T20" fmla="*/ 31 w 40"/>
                    <a:gd name="T21" fmla="*/ 0 h 56"/>
                    <a:gd name="T22" fmla="*/ 40 w 40"/>
                    <a:gd name="T23" fmla="*/ 0 h 56"/>
                    <a:gd name="T24" fmla="*/ 40 w 40"/>
                    <a:gd name="T25" fmla="*/ 56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0" h="56">
                      <a:moveTo>
                        <a:pt x="40" y="56"/>
                      </a:moveTo>
                      <a:lnTo>
                        <a:pt x="29" y="56"/>
                      </a:lnTo>
                      <a:lnTo>
                        <a:pt x="10" y="14"/>
                      </a:lnTo>
                      <a:lnTo>
                        <a:pt x="8" y="14"/>
                      </a:lnTo>
                      <a:lnTo>
                        <a:pt x="8" y="56"/>
                      </a:lnTo>
                      <a:lnTo>
                        <a:pt x="0" y="56"/>
                      </a:lnTo>
                      <a:lnTo>
                        <a:pt x="0" y="0"/>
                      </a:lnTo>
                      <a:lnTo>
                        <a:pt x="10" y="0"/>
                      </a:lnTo>
                      <a:lnTo>
                        <a:pt x="31" y="42"/>
                      </a:lnTo>
                      <a:lnTo>
                        <a:pt x="31" y="42"/>
                      </a:lnTo>
                      <a:lnTo>
                        <a:pt x="31" y="0"/>
                      </a:lnTo>
                      <a:lnTo>
                        <a:pt x="40" y="0"/>
                      </a:lnTo>
                      <a:lnTo>
                        <a:pt x="40" y="5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87" name="îṡļîḑè"/>
                <p:cNvSpPr/>
                <p:nvPr/>
              </p:nvSpPr>
              <p:spPr bwMode="auto">
                <a:xfrm>
                  <a:off x="6069013" y="3683001"/>
                  <a:ext cx="63500" cy="88900"/>
                </a:xfrm>
                <a:custGeom>
                  <a:avLst/>
                  <a:gdLst>
                    <a:gd name="T0" fmla="*/ 19 w 19"/>
                    <a:gd name="T1" fmla="*/ 14 h 27"/>
                    <a:gd name="T2" fmla="*/ 15 w 19"/>
                    <a:gd name="T3" fmla="*/ 24 h 27"/>
                    <a:gd name="T4" fmla="*/ 6 w 19"/>
                    <a:gd name="T5" fmla="*/ 27 h 27"/>
                    <a:gd name="T6" fmla="*/ 0 w 19"/>
                    <a:gd name="T7" fmla="*/ 27 h 27"/>
                    <a:gd name="T8" fmla="*/ 0 w 19"/>
                    <a:gd name="T9" fmla="*/ 0 h 27"/>
                    <a:gd name="T10" fmla="*/ 6 w 19"/>
                    <a:gd name="T11" fmla="*/ 0 h 27"/>
                    <a:gd name="T12" fmla="*/ 16 w 19"/>
                    <a:gd name="T13" fmla="*/ 3 h 27"/>
                    <a:gd name="T14" fmla="*/ 19 w 19"/>
                    <a:gd name="T15" fmla="*/ 14 h 27"/>
                    <a:gd name="T16" fmla="*/ 15 w 19"/>
                    <a:gd name="T17" fmla="*/ 14 h 27"/>
                    <a:gd name="T18" fmla="*/ 12 w 19"/>
                    <a:gd name="T19" fmla="*/ 5 h 27"/>
                    <a:gd name="T20" fmla="*/ 6 w 19"/>
                    <a:gd name="T21" fmla="*/ 3 h 27"/>
                    <a:gd name="T22" fmla="*/ 4 w 19"/>
                    <a:gd name="T23" fmla="*/ 3 h 27"/>
                    <a:gd name="T24" fmla="*/ 4 w 19"/>
                    <a:gd name="T25" fmla="*/ 24 h 27"/>
                    <a:gd name="T26" fmla="*/ 6 w 19"/>
                    <a:gd name="T27" fmla="*/ 24 h 27"/>
                    <a:gd name="T28" fmla="*/ 12 w 19"/>
                    <a:gd name="T29" fmla="*/ 22 h 27"/>
                    <a:gd name="T30" fmla="*/ 15 w 19"/>
                    <a:gd name="T31" fmla="*/ 14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9" h="27">
                      <a:moveTo>
                        <a:pt x="19" y="14"/>
                      </a:moveTo>
                      <a:cubicBezTo>
                        <a:pt x="19" y="19"/>
                        <a:pt x="18" y="22"/>
                        <a:pt x="15" y="24"/>
                      </a:cubicBezTo>
                      <a:cubicBezTo>
                        <a:pt x="13" y="26"/>
                        <a:pt x="10" y="27"/>
                        <a:pt x="6" y="27"/>
                      </a:cubicBezTo>
                      <a:cubicBezTo>
                        <a:pt x="0" y="27"/>
                        <a:pt x="0" y="27"/>
                        <a:pt x="0" y="27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6" y="0"/>
                        <a:pt x="6" y="0"/>
                        <a:pt x="6" y="0"/>
                      </a:cubicBezTo>
                      <a:cubicBezTo>
                        <a:pt x="10" y="0"/>
                        <a:pt x="14" y="1"/>
                        <a:pt x="16" y="3"/>
                      </a:cubicBezTo>
                      <a:cubicBezTo>
                        <a:pt x="18" y="5"/>
                        <a:pt x="19" y="9"/>
                        <a:pt x="19" y="14"/>
                      </a:cubicBezTo>
                      <a:close/>
                      <a:moveTo>
                        <a:pt x="15" y="14"/>
                      </a:moveTo>
                      <a:cubicBezTo>
                        <a:pt x="15" y="10"/>
                        <a:pt x="14" y="7"/>
                        <a:pt x="12" y="5"/>
                      </a:cubicBezTo>
                      <a:cubicBezTo>
                        <a:pt x="11" y="4"/>
                        <a:pt x="9" y="3"/>
                        <a:pt x="6" y="3"/>
                      </a:cubicBezTo>
                      <a:cubicBezTo>
                        <a:pt x="4" y="3"/>
                        <a:pt x="4" y="3"/>
                        <a:pt x="4" y="3"/>
                      </a:cubicBezTo>
                      <a:cubicBezTo>
                        <a:pt x="4" y="24"/>
                        <a:pt x="4" y="24"/>
                        <a:pt x="4" y="24"/>
                      </a:cubicBezTo>
                      <a:cubicBezTo>
                        <a:pt x="6" y="24"/>
                        <a:pt x="6" y="24"/>
                        <a:pt x="6" y="24"/>
                      </a:cubicBezTo>
                      <a:cubicBezTo>
                        <a:pt x="9" y="24"/>
                        <a:pt x="11" y="23"/>
                        <a:pt x="12" y="22"/>
                      </a:cubicBezTo>
                      <a:cubicBezTo>
                        <a:pt x="14" y="20"/>
                        <a:pt x="15" y="18"/>
                        <a:pt x="15" y="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88" name="ïṣḻíḓê"/>
                <p:cNvSpPr/>
                <p:nvPr/>
              </p:nvSpPr>
              <p:spPr bwMode="auto">
                <a:xfrm>
                  <a:off x="6157913" y="3683001"/>
                  <a:ext cx="66675" cy="92075"/>
                </a:xfrm>
                <a:custGeom>
                  <a:avLst/>
                  <a:gdLst>
                    <a:gd name="T0" fmla="*/ 20 w 20"/>
                    <a:gd name="T1" fmla="*/ 13 h 28"/>
                    <a:gd name="T2" fmla="*/ 17 w 20"/>
                    <a:gd name="T3" fmla="*/ 24 h 28"/>
                    <a:gd name="T4" fmla="*/ 10 w 20"/>
                    <a:gd name="T5" fmla="*/ 28 h 28"/>
                    <a:gd name="T6" fmla="*/ 2 w 20"/>
                    <a:gd name="T7" fmla="*/ 24 h 28"/>
                    <a:gd name="T8" fmla="*/ 0 w 20"/>
                    <a:gd name="T9" fmla="*/ 13 h 28"/>
                    <a:gd name="T10" fmla="*/ 2 w 20"/>
                    <a:gd name="T11" fmla="*/ 3 h 28"/>
                    <a:gd name="T12" fmla="*/ 10 w 20"/>
                    <a:gd name="T13" fmla="*/ 0 h 28"/>
                    <a:gd name="T14" fmla="*/ 17 w 20"/>
                    <a:gd name="T15" fmla="*/ 3 h 28"/>
                    <a:gd name="T16" fmla="*/ 20 w 20"/>
                    <a:gd name="T17" fmla="*/ 13 h 28"/>
                    <a:gd name="T18" fmla="*/ 15 w 20"/>
                    <a:gd name="T19" fmla="*/ 13 h 28"/>
                    <a:gd name="T20" fmla="*/ 14 w 20"/>
                    <a:gd name="T21" fmla="*/ 5 h 28"/>
                    <a:gd name="T22" fmla="*/ 10 w 20"/>
                    <a:gd name="T23" fmla="*/ 3 h 28"/>
                    <a:gd name="T24" fmla="*/ 6 w 20"/>
                    <a:gd name="T25" fmla="*/ 5 h 28"/>
                    <a:gd name="T26" fmla="*/ 4 w 20"/>
                    <a:gd name="T27" fmla="*/ 13 h 28"/>
                    <a:gd name="T28" fmla="*/ 6 w 20"/>
                    <a:gd name="T29" fmla="*/ 22 h 28"/>
                    <a:gd name="T30" fmla="*/ 10 w 20"/>
                    <a:gd name="T31" fmla="*/ 24 h 28"/>
                    <a:gd name="T32" fmla="*/ 14 w 20"/>
                    <a:gd name="T33" fmla="*/ 22 h 28"/>
                    <a:gd name="T34" fmla="*/ 15 w 20"/>
                    <a:gd name="T35" fmla="*/ 13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20" h="28">
                      <a:moveTo>
                        <a:pt x="20" y="13"/>
                      </a:moveTo>
                      <a:cubicBezTo>
                        <a:pt x="20" y="18"/>
                        <a:pt x="19" y="22"/>
                        <a:pt x="17" y="24"/>
                      </a:cubicBezTo>
                      <a:cubicBezTo>
                        <a:pt x="15" y="26"/>
                        <a:pt x="13" y="28"/>
                        <a:pt x="10" y="28"/>
                      </a:cubicBezTo>
                      <a:cubicBezTo>
                        <a:pt x="7" y="28"/>
                        <a:pt x="4" y="26"/>
                        <a:pt x="2" y="24"/>
                      </a:cubicBezTo>
                      <a:cubicBezTo>
                        <a:pt x="1" y="22"/>
                        <a:pt x="0" y="18"/>
                        <a:pt x="0" y="13"/>
                      </a:cubicBezTo>
                      <a:cubicBezTo>
                        <a:pt x="0" y="8"/>
                        <a:pt x="1" y="5"/>
                        <a:pt x="2" y="3"/>
                      </a:cubicBezTo>
                      <a:cubicBezTo>
                        <a:pt x="4" y="1"/>
                        <a:pt x="7" y="0"/>
                        <a:pt x="10" y="0"/>
                      </a:cubicBezTo>
                      <a:cubicBezTo>
                        <a:pt x="13" y="0"/>
                        <a:pt x="15" y="1"/>
                        <a:pt x="17" y="3"/>
                      </a:cubicBezTo>
                      <a:cubicBezTo>
                        <a:pt x="19" y="5"/>
                        <a:pt x="20" y="8"/>
                        <a:pt x="20" y="13"/>
                      </a:cubicBezTo>
                      <a:close/>
                      <a:moveTo>
                        <a:pt x="15" y="13"/>
                      </a:moveTo>
                      <a:cubicBezTo>
                        <a:pt x="15" y="9"/>
                        <a:pt x="15" y="6"/>
                        <a:pt x="14" y="5"/>
                      </a:cubicBezTo>
                      <a:cubicBezTo>
                        <a:pt x="13" y="3"/>
                        <a:pt x="11" y="3"/>
                        <a:pt x="10" y="3"/>
                      </a:cubicBezTo>
                      <a:cubicBezTo>
                        <a:pt x="8" y="3"/>
                        <a:pt x="7" y="3"/>
                        <a:pt x="6" y="5"/>
                      </a:cubicBezTo>
                      <a:cubicBezTo>
                        <a:pt x="5" y="6"/>
                        <a:pt x="4" y="9"/>
                        <a:pt x="4" y="13"/>
                      </a:cubicBezTo>
                      <a:cubicBezTo>
                        <a:pt x="4" y="18"/>
                        <a:pt x="5" y="21"/>
                        <a:pt x="6" y="22"/>
                      </a:cubicBezTo>
                      <a:cubicBezTo>
                        <a:pt x="7" y="24"/>
                        <a:pt x="8" y="24"/>
                        <a:pt x="10" y="24"/>
                      </a:cubicBezTo>
                      <a:cubicBezTo>
                        <a:pt x="11" y="24"/>
                        <a:pt x="13" y="24"/>
                        <a:pt x="14" y="22"/>
                      </a:cubicBezTo>
                      <a:cubicBezTo>
                        <a:pt x="15" y="21"/>
                        <a:pt x="15" y="18"/>
                        <a:pt x="15" y="1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89" name="íṩlîḋé"/>
                <p:cNvSpPr/>
                <p:nvPr/>
              </p:nvSpPr>
              <p:spPr bwMode="auto">
                <a:xfrm>
                  <a:off x="6251575" y="3683001"/>
                  <a:ext cx="58738" cy="88900"/>
                </a:xfrm>
                <a:custGeom>
                  <a:avLst/>
                  <a:gdLst>
                    <a:gd name="T0" fmla="*/ 37 w 37"/>
                    <a:gd name="T1" fmla="*/ 56 h 56"/>
                    <a:gd name="T2" fmla="*/ 29 w 37"/>
                    <a:gd name="T3" fmla="*/ 56 h 56"/>
                    <a:gd name="T4" fmla="*/ 8 w 37"/>
                    <a:gd name="T5" fmla="*/ 14 h 56"/>
                    <a:gd name="T6" fmla="*/ 8 w 37"/>
                    <a:gd name="T7" fmla="*/ 14 h 56"/>
                    <a:gd name="T8" fmla="*/ 8 w 37"/>
                    <a:gd name="T9" fmla="*/ 56 h 56"/>
                    <a:gd name="T10" fmla="*/ 0 w 37"/>
                    <a:gd name="T11" fmla="*/ 56 h 56"/>
                    <a:gd name="T12" fmla="*/ 0 w 37"/>
                    <a:gd name="T13" fmla="*/ 0 h 56"/>
                    <a:gd name="T14" fmla="*/ 8 w 37"/>
                    <a:gd name="T15" fmla="*/ 0 h 56"/>
                    <a:gd name="T16" fmla="*/ 29 w 37"/>
                    <a:gd name="T17" fmla="*/ 42 h 56"/>
                    <a:gd name="T18" fmla="*/ 29 w 37"/>
                    <a:gd name="T19" fmla="*/ 42 h 56"/>
                    <a:gd name="T20" fmla="*/ 29 w 37"/>
                    <a:gd name="T21" fmla="*/ 0 h 56"/>
                    <a:gd name="T22" fmla="*/ 37 w 37"/>
                    <a:gd name="T23" fmla="*/ 0 h 56"/>
                    <a:gd name="T24" fmla="*/ 37 w 37"/>
                    <a:gd name="T25" fmla="*/ 56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7" h="56">
                      <a:moveTo>
                        <a:pt x="37" y="56"/>
                      </a:moveTo>
                      <a:lnTo>
                        <a:pt x="29" y="56"/>
                      </a:lnTo>
                      <a:lnTo>
                        <a:pt x="8" y="14"/>
                      </a:lnTo>
                      <a:lnTo>
                        <a:pt x="8" y="14"/>
                      </a:lnTo>
                      <a:lnTo>
                        <a:pt x="8" y="56"/>
                      </a:lnTo>
                      <a:lnTo>
                        <a:pt x="0" y="56"/>
                      </a:lnTo>
                      <a:lnTo>
                        <a:pt x="0" y="0"/>
                      </a:lnTo>
                      <a:lnTo>
                        <a:pt x="8" y="0"/>
                      </a:lnTo>
                      <a:lnTo>
                        <a:pt x="29" y="42"/>
                      </a:lnTo>
                      <a:lnTo>
                        <a:pt x="29" y="42"/>
                      </a:lnTo>
                      <a:lnTo>
                        <a:pt x="29" y="0"/>
                      </a:lnTo>
                      <a:lnTo>
                        <a:pt x="37" y="0"/>
                      </a:lnTo>
                      <a:lnTo>
                        <a:pt x="37" y="5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90" name="iṡļîďè"/>
                <p:cNvSpPr/>
                <p:nvPr/>
              </p:nvSpPr>
              <p:spPr bwMode="auto">
                <a:xfrm>
                  <a:off x="6340475" y="3683001"/>
                  <a:ext cx="63500" cy="92075"/>
                </a:xfrm>
                <a:custGeom>
                  <a:avLst/>
                  <a:gdLst>
                    <a:gd name="T0" fmla="*/ 19 w 19"/>
                    <a:gd name="T1" fmla="*/ 28 h 28"/>
                    <a:gd name="T2" fmla="*/ 16 w 19"/>
                    <a:gd name="T3" fmla="*/ 28 h 28"/>
                    <a:gd name="T4" fmla="*/ 15 w 19"/>
                    <a:gd name="T5" fmla="*/ 25 h 28"/>
                    <a:gd name="T6" fmla="*/ 13 w 19"/>
                    <a:gd name="T7" fmla="*/ 27 h 28"/>
                    <a:gd name="T8" fmla="*/ 10 w 19"/>
                    <a:gd name="T9" fmla="*/ 28 h 28"/>
                    <a:gd name="T10" fmla="*/ 3 w 19"/>
                    <a:gd name="T11" fmla="*/ 24 h 28"/>
                    <a:gd name="T12" fmla="*/ 0 w 19"/>
                    <a:gd name="T13" fmla="*/ 14 h 28"/>
                    <a:gd name="T14" fmla="*/ 3 w 19"/>
                    <a:gd name="T15" fmla="*/ 3 h 28"/>
                    <a:gd name="T16" fmla="*/ 10 w 19"/>
                    <a:gd name="T17" fmla="*/ 0 h 28"/>
                    <a:gd name="T18" fmla="*/ 16 w 19"/>
                    <a:gd name="T19" fmla="*/ 2 h 28"/>
                    <a:gd name="T20" fmla="*/ 19 w 19"/>
                    <a:gd name="T21" fmla="*/ 9 h 28"/>
                    <a:gd name="T22" fmla="*/ 15 w 19"/>
                    <a:gd name="T23" fmla="*/ 9 h 28"/>
                    <a:gd name="T24" fmla="*/ 13 w 19"/>
                    <a:gd name="T25" fmla="*/ 4 h 28"/>
                    <a:gd name="T26" fmla="*/ 10 w 19"/>
                    <a:gd name="T27" fmla="*/ 3 h 28"/>
                    <a:gd name="T28" fmla="*/ 6 w 19"/>
                    <a:gd name="T29" fmla="*/ 5 h 28"/>
                    <a:gd name="T30" fmla="*/ 4 w 19"/>
                    <a:gd name="T31" fmla="*/ 14 h 28"/>
                    <a:gd name="T32" fmla="*/ 6 w 19"/>
                    <a:gd name="T33" fmla="*/ 22 h 28"/>
                    <a:gd name="T34" fmla="*/ 10 w 19"/>
                    <a:gd name="T35" fmla="*/ 24 h 28"/>
                    <a:gd name="T36" fmla="*/ 14 w 19"/>
                    <a:gd name="T37" fmla="*/ 23 h 28"/>
                    <a:gd name="T38" fmla="*/ 15 w 19"/>
                    <a:gd name="T39" fmla="*/ 18 h 28"/>
                    <a:gd name="T40" fmla="*/ 15 w 19"/>
                    <a:gd name="T41" fmla="*/ 17 h 28"/>
                    <a:gd name="T42" fmla="*/ 10 w 19"/>
                    <a:gd name="T43" fmla="*/ 17 h 28"/>
                    <a:gd name="T44" fmla="*/ 10 w 19"/>
                    <a:gd name="T45" fmla="*/ 13 h 28"/>
                    <a:gd name="T46" fmla="*/ 19 w 19"/>
                    <a:gd name="T47" fmla="*/ 13 h 28"/>
                    <a:gd name="T48" fmla="*/ 19 w 19"/>
                    <a:gd name="T49" fmla="*/ 28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19" h="28">
                      <a:moveTo>
                        <a:pt x="19" y="28"/>
                      </a:moveTo>
                      <a:cubicBezTo>
                        <a:pt x="16" y="28"/>
                        <a:pt x="16" y="28"/>
                        <a:pt x="16" y="28"/>
                      </a:cubicBezTo>
                      <a:cubicBezTo>
                        <a:pt x="15" y="25"/>
                        <a:pt x="15" y="25"/>
                        <a:pt x="15" y="25"/>
                      </a:cubicBezTo>
                      <a:cubicBezTo>
                        <a:pt x="15" y="26"/>
                        <a:pt x="14" y="26"/>
                        <a:pt x="13" y="27"/>
                      </a:cubicBezTo>
                      <a:cubicBezTo>
                        <a:pt x="12" y="27"/>
                        <a:pt x="11" y="28"/>
                        <a:pt x="10" y="28"/>
                      </a:cubicBezTo>
                      <a:cubicBezTo>
                        <a:pt x="7" y="28"/>
                        <a:pt x="5" y="26"/>
                        <a:pt x="3" y="24"/>
                      </a:cubicBezTo>
                      <a:cubicBezTo>
                        <a:pt x="1" y="22"/>
                        <a:pt x="0" y="19"/>
                        <a:pt x="0" y="14"/>
                      </a:cubicBezTo>
                      <a:cubicBezTo>
                        <a:pt x="0" y="9"/>
                        <a:pt x="1" y="6"/>
                        <a:pt x="3" y="3"/>
                      </a:cubicBezTo>
                      <a:cubicBezTo>
                        <a:pt x="4" y="1"/>
                        <a:pt x="7" y="0"/>
                        <a:pt x="10" y="0"/>
                      </a:cubicBezTo>
                      <a:cubicBezTo>
                        <a:pt x="13" y="0"/>
                        <a:pt x="15" y="1"/>
                        <a:pt x="16" y="2"/>
                      </a:cubicBezTo>
                      <a:cubicBezTo>
                        <a:pt x="18" y="4"/>
                        <a:pt x="19" y="6"/>
                        <a:pt x="19" y="9"/>
                      </a:cubicBezTo>
                      <a:cubicBezTo>
                        <a:pt x="15" y="9"/>
                        <a:pt x="15" y="9"/>
                        <a:pt x="15" y="9"/>
                      </a:cubicBezTo>
                      <a:cubicBezTo>
                        <a:pt x="15" y="7"/>
                        <a:pt x="14" y="5"/>
                        <a:pt x="13" y="4"/>
                      </a:cubicBezTo>
                      <a:cubicBezTo>
                        <a:pt x="13" y="3"/>
                        <a:pt x="11" y="3"/>
                        <a:pt x="10" y="3"/>
                      </a:cubicBezTo>
                      <a:cubicBezTo>
                        <a:pt x="8" y="3"/>
                        <a:pt x="7" y="4"/>
                        <a:pt x="6" y="5"/>
                      </a:cubicBezTo>
                      <a:cubicBezTo>
                        <a:pt x="5" y="7"/>
                        <a:pt x="4" y="10"/>
                        <a:pt x="4" y="14"/>
                      </a:cubicBezTo>
                      <a:cubicBezTo>
                        <a:pt x="4" y="18"/>
                        <a:pt x="5" y="21"/>
                        <a:pt x="6" y="22"/>
                      </a:cubicBezTo>
                      <a:cubicBezTo>
                        <a:pt x="7" y="24"/>
                        <a:pt x="9" y="24"/>
                        <a:pt x="10" y="24"/>
                      </a:cubicBezTo>
                      <a:cubicBezTo>
                        <a:pt x="12" y="24"/>
                        <a:pt x="13" y="24"/>
                        <a:pt x="14" y="23"/>
                      </a:cubicBezTo>
                      <a:cubicBezTo>
                        <a:pt x="15" y="22"/>
                        <a:pt x="15" y="20"/>
                        <a:pt x="15" y="18"/>
                      </a:cubicBezTo>
                      <a:cubicBezTo>
                        <a:pt x="15" y="17"/>
                        <a:pt x="15" y="17"/>
                        <a:pt x="15" y="17"/>
                      </a:cubicBezTo>
                      <a:cubicBezTo>
                        <a:pt x="10" y="17"/>
                        <a:pt x="10" y="17"/>
                        <a:pt x="10" y="17"/>
                      </a:cubicBezTo>
                      <a:cubicBezTo>
                        <a:pt x="10" y="13"/>
                        <a:pt x="10" y="13"/>
                        <a:pt x="10" y="13"/>
                      </a:cubicBezTo>
                      <a:cubicBezTo>
                        <a:pt x="19" y="13"/>
                        <a:pt x="19" y="13"/>
                        <a:pt x="19" y="13"/>
                      </a:cubicBezTo>
                      <a:lnTo>
                        <a:pt x="19" y="2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91" name="ïṧľidé"/>
                <p:cNvSpPr/>
                <p:nvPr/>
              </p:nvSpPr>
              <p:spPr bwMode="auto">
                <a:xfrm>
                  <a:off x="6492875" y="3683001"/>
                  <a:ext cx="58738" cy="92075"/>
                </a:xfrm>
                <a:custGeom>
                  <a:avLst/>
                  <a:gdLst>
                    <a:gd name="T0" fmla="*/ 18 w 18"/>
                    <a:gd name="T1" fmla="*/ 19 h 28"/>
                    <a:gd name="T2" fmla="*/ 16 w 18"/>
                    <a:gd name="T3" fmla="*/ 25 h 28"/>
                    <a:gd name="T4" fmla="*/ 9 w 18"/>
                    <a:gd name="T5" fmla="*/ 28 h 28"/>
                    <a:gd name="T6" fmla="*/ 2 w 18"/>
                    <a:gd name="T7" fmla="*/ 25 h 28"/>
                    <a:gd name="T8" fmla="*/ 0 w 18"/>
                    <a:gd name="T9" fmla="*/ 19 h 28"/>
                    <a:gd name="T10" fmla="*/ 0 w 18"/>
                    <a:gd name="T11" fmla="*/ 0 h 28"/>
                    <a:gd name="T12" fmla="*/ 4 w 18"/>
                    <a:gd name="T13" fmla="*/ 0 h 28"/>
                    <a:gd name="T14" fmla="*/ 4 w 18"/>
                    <a:gd name="T15" fmla="*/ 19 h 28"/>
                    <a:gd name="T16" fmla="*/ 5 w 18"/>
                    <a:gd name="T17" fmla="*/ 23 h 28"/>
                    <a:gd name="T18" fmla="*/ 9 w 18"/>
                    <a:gd name="T19" fmla="*/ 24 h 28"/>
                    <a:gd name="T20" fmla="*/ 13 w 18"/>
                    <a:gd name="T21" fmla="*/ 23 h 28"/>
                    <a:gd name="T22" fmla="*/ 14 w 18"/>
                    <a:gd name="T23" fmla="*/ 19 h 28"/>
                    <a:gd name="T24" fmla="*/ 14 w 18"/>
                    <a:gd name="T25" fmla="*/ 0 h 28"/>
                    <a:gd name="T26" fmla="*/ 18 w 18"/>
                    <a:gd name="T27" fmla="*/ 0 h 28"/>
                    <a:gd name="T28" fmla="*/ 18 w 18"/>
                    <a:gd name="T29" fmla="*/ 19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8" h="28">
                      <a:moveTo>
                        <a:pt x="18" y="19"/>
                      </a:moveTo>
                      <a:cubicBezTo>
                        <a:pt x="18" y="22"/>
                        <a:pt x="18" y="24"/>
                        <a:pt x="16" y="25"/>
                      </a:cubicBezTo>
                      <a:cubicBezTo>
                        <a:pt x="15" y="27"/>
                        <a:pt x="12" y="28"/>
                        <a:pt x="9" y="28"/>
                      </a:cubicBezTo>
                      <a:cubicBezTo>
                        <a:pt x="6" y="28"/>
                        <a:pt x="4" y="27"/>
                        <a:pt x="2" y="25"/>
                      </a:cubicBezTo>
                      <a:cubicBezTo>
                        <a:pt x="1" y="24"/>
                        <a:pt x="0" y="22"/>
                        <a:pt x="0" y="1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4" y="19"/>
                        <a:pt x="4" y="19"/>
                        <a:pt x="4" y="19"/>
                      </a:cubicBezTo>
                      <a:cubicBezTo>
                        <a:pt x="4" y="21"/>
                        <a:pt x="5" y="22"/>
                        <a:pt x="5" y="23"/>
                      </a:cubicBezTo>
                      <a:cubicBezTo>
                        <a:pt x="6" y="24"/>
                        <a:pt x="8" y="24"/>
                        <a:pt x="9" y="24"/>
                      </a:cubicBezTo>
                      <a:cubicBezTo>
                        <a:pt x="11" y="24"/>
                        <a:pt x="12" y="24"/>
                        <a:pt x="13" y="23"/>
                      </a:cubicBezTo>
                      <a:cubicBezTo>
                        <a:pt x="14" y="22"/>
                        <a:pt x="14" y="21"/>
                        <a:pt x="14" y="19"/>
                      </a:cubicBezTo>
                      <a:cubicBezTo>
                        <a:pt x="14" y="0"/>
                        <a:pt x="14" y="0"/>
                        <a:pt x="14" y="0"/>
                      </a:cubicBezTo>
                      <a:cubicBezTo>
                        <a:pt x="18" y="0"/>
                        <a:pt x="18" y="0"/>
                        <a:pt x="18" y="0"/>
                      </a:cubicBezTo>
                      <a:lnTo>
                        <a:pt x="18" y="1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92" name="išļïḑê"/>
                <p:cNvSpPr/>
                <p:nvPr/>
              </p:nvSpPr>
              <p:spPr bwMode="auto">
                <a:xfrm>
                  <a:off x="6581775" y="3683001"/>
                  <a:ext cx="63500" cy="88900"/>
                </a:xfrm>
                <a:custGeom>
                  <a:avLst/>
                  <a:gdLst>
                    <a:gd name="T0" fmla="*/ 40 w 40"/>
                    <a:gd name="T1" fmla="*/ 56 h 56"/>
                    <a:gd name="T2" fmla="*/ 29 w 40"/>
                    <a:gd name="T3" fmla="*/ 56 h 56"/>
                    <a:gd name="T4" fmla="*/ 8 w 40"/>
                    <a:gd name="T5" fmla="*/ 14 h 56"/>
                    <a:gd name="T6" fmla="*/ 8 w 40"/>
                    <a:gd name="T7" fmla="*/ 14 h 56"/>
                    <a:gd name="T8" fmla="*/ 8 w 40"/>
                    <a:gd name="T9" fmla="*/ 56 h 56"/>
                    <a:gd name="T10" fmla="*/ 0 w 40"/>
                    <a:gd name="T11" fmla="*/ 56 h 56"/>
                    <a:gd name="T12" fmla="*/ 0 w 40"/>
                    <a:gd name="T13" fmla="*/ 0 h 56"/>
                    <a:gd name="T14" fmla="*/ 10 w 40"/>
                    <a:gd name="T15" fmla="*/ 0 h 56"/>
                    <a:gd name="T16" fmla="*/ 29 w 40"/>
                    <a:gd name="T17" fmla="*/ 42 h 56"/>
                    <a:gd name="T18" fmla="*/ 31 w 40"/>
                    <a:gd name="T19" fmla="*/ 42 h 56"/>
                    <a:gd name="T20" fmla="*/ 31 w 40"/>
                    <a:gd name="T21" fmla="*/ 0 h 56"/>
                    <a:gd name="T22" fmla="*/ 40 w 40"/>
                    <a:gd name="T23" fmla="*/ 0 h 56"/>
                    <a:gd name="T24" fmla="*/ 40 w 40"/>
                    <a:gd name="T25" fmla="*/ 56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0" h="56">
                      <a:moveTo>
                        <a:pt x="40" y="56"/>
                      </a:moveTo>
                      <a:lnTo>
                        <a:pt x="29" y="56"/>
                      </a:lnTo>
                      <a:lnTo>
                        <a:pt x="8" y="14"/>
                      </a:lnTo>
                      <a:lnTo>
                        <a:pt x="8" y="14"/>
                      </a:lnTo>
                      <a:lnTo>
                        <a:pt x="8" y="56"/>
                      </a:lnTo>
                      <a:lnTo>
                        <a:pt x="0" y="56"/>
                      </a:lnTo>
                      <a:lnTo>
                        <a:pt x="0" y="0"/>
                      </a:lnTo>
                      <a:lnTo>
                        <a:pt x="10" y="0"/>
                      </a:lnTo>
                      <a:lnTo>
                        <a:pt x="29" y="42"/>
                      </a:lnTo>
                      <a:lnTo>
                        <a:pt x="31" y="42"/>
                      </a:lnTo>
                      <a:lnTo>
                        <a:pt x="31" y="0"/>
                      </a:lnTo>
                      <a:lnTo>
                        <a:pt x="40" y="0"/>
                      </a:lnTo>
                      <a:lnTo>
                        <a:pt x="40" y="5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93" name="iṥḻídé"/>
                <p:cNvSpPr/>
                <p:nvPr/>
              </p:nvSpPr>
              <p:spPr bwMode="auto">
                <a:xfrm>
                  <a:off x="6697663" y="3683001"/>
                  <a:ext cx="12700" cy="88900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94" name="íṡḻidê"/>
                <p:cNvSpPr/>
                <p:nvPr/>
              </p:nvSpPr>
              <p:spPr bwMode="auto">
                <a:xfrm>
                  <a:off x="6759575" y="3683001"/>
                  <a:ext cx="69850" cy="92075"/>
                </a:xfrm>
                <a:custGeom>
                  <a:avLst/>
                  <a:gdLst>
                    <a:gd name="T0" fmla="*/ 44 w 44"/>
                    <a:gd name="T1" fmla="*/ 0 h 58"/>
                    <a:gd name="T2" fmla="*/ 25 w 44"/>
                    <a:gd name="T3" fmla="*/ 58 h 58"/>
                    <a:gd name="T4" fmla="*/ 19 w 44"/>
                    <a:gd name="T5" fmla="*/ 58 h 58"/>
                    <a:gd name="T6" fmla="*/ 0 w 44"/>
                    <a:gd name="T7" fmla="*/ 0 h 58"/>
                    <a:gd name="T8" fmla="*/ 9 w 44"/>
                    <a:gd name="T9" fmla="*/ 0 h 58"/>
                    <a:gd name="T10" fmla="*/ 21 w 44"/>
                    <a:gd name="T11" fmla="*/ 44 h 58"/>
                    <a:gd name="T12" fmla="*/ 21 w 44"/>
                    <a:gd name="T13" fmla="*/ 44 h 58"/>
                    <a:gd name="T14" fmla="*/ 36 w 44"/>
                    <a:gd name="T15" fmla="*/ 0 h 58"/>
                    <a:gd name="T16" fmla="*/ 44 w 44"/>
                    <a:gd name="T17" fmla="*/ 0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4" h="58">
                      <a:moveTo>
                        <a:pt x="44" y="0"/>
                      </a:moveTo>
                      <a:lnTo>
                        <a:pt x="25" y="58"/>
                      </a:lnTo>
                      <a:lnTo>
                        <a:pt x="19" y="58"/>
                      </a:lnTo>
                      <a:lnTo>
                        <a:pt x="0" y="0"/>
                      </a:lnTo>
                      <a:lnTo>
                        <a:pt x="9" y="0"/>
                      </a:lnTo>
                      <a:lnTo>
                        <a:pt x="21" y="44"/>
                      </a:lnTo>
                      <a:lnTo>
                        <a:pt x="21" y="44"/>
                      </a:lnTo>
                      <a:lnTo>
                        <a:pt x="36" y="0"/>
                      </a:lnTo>
                      <a:lnTo>
                        <a:pt x="4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95" name="îṧlíḍé"/>
                <p:cNvSpPr/>
                <p:nvPr/>
              </p:nvSpPr>
              <p:spPr bwMode="auto">
                <a:xfrm>
                  <a:off x="6856413" y="3683001"/>
                  <a:ext cx="58738" cy="88900"/>
                </a:xfrm>
                <a:custGeom>
                  <a:avLst/>
                  <a:gdLst>
                    <a:gd name="T0" fmla="*/ 37 w 37"/>
                    <a:gd name="T1" fmla="*/ 56 h 56"/>
                    <a:gd name="T2" fmla="*/ 0 w 37"/>
                    <a:gd name="T3" fmla="*/ 56 h 56"/>
                    <a:gd name="T4" fmla="*/ 0 w 37"/>
                    <a:gd name="T5" fmla="*/ 0 h 56"/>
                    <a:gd name="T6" fmla="*/ 35 w 37"/>
                    <a:gd name="T7" fmla="*/ 0 h 56"/>
                    <a:gd name="T8" fmla="*/ 35 w 37"/>
                    <a:gd name="T9" fmla="*/ 6 h 56"/>
                    <a:gd name="T10" fmla="*/ 8 w 37"/>
                    <a:gd name="T11" fmla="*/ 6 h 56"/>
                    <a:gd name="T12" fmla="*/ 8 w 37"/>
                    <a:gd name="T13" fmla="*/ 23 h 56"/>
                    <a:gd name="T14" fmla="*/ 33 w 37"/>
                    <a:gd name="T15" fmla="*/ 23 h 56"/>
                    <a:gd name="T16" fmla="*/ 33 w 37"/>
                    <a:gd name="T17" fmla="*/ 29 h 56"/>
                    <a:gd name="T18" fmla="*/ 8 w 37"/>
                    <a:gd name="T19" fmla="*/ 29 h 56"/>
                    <a:gd name="T20" fmla="*/ 8 w 37"/>
                    <a:gd name="T21" fmla="*/ 50 h 56"/>
                    <a:gd name="T22" fmla="*/ 37 w 37"/>
                    <a:gd name="T23" fmla="*/ 50 h 56"/>
                    <a:gd name="T24" fmla="*/ 37 w 37"/>
                    <a:gd name="T25" fmla="*/ 56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7" h="56">
                      <a:moveTo>
                        <a:pt x="37" y="56"/>
                      </a:moveTo>
                      <a:lnTo>
                        <a:pt x="0" y="56"/>
                      </a:lnTo>
                      <a:lnTo>
                        <a:pt x="0" y="0"/>
                      </a:lnTo>
                      <a:lnTo>
                        <a:pt x="35" y="0"/>
                      </a:lnTo>
                      <a:lnTo>
                        <a:pt x="35" y="6"/>
                      </a:lnTo>
                      <a:lnTo>
                        <a:pt x="8" y="6"/>
                      </a:lnTo>
                      <a:lnTo>
                        <a:pt x="8" y="23"/>
                      </a:lnTo>
                      <a:lnTo>
                        <a:pt x="33" y="23"/>
                      </a:lnTo>
                      <a:lnTo>
                        <a:pt x="33" y="29"/>
                      </a:lnTo>
                      <a:lnTo>
                        <a:pt x="8" y="29"/>
                      </a:lnTo>
                      <a:lnTo>
                        <a:pt x="8" y="50"/>
                      </a:lnTo>
                      <a:lnTo>
                        <a:pt x="37" y="50"/>
                      </a:lnTo>
                      <a:lnTo>
                        <a:pt x="37" y="5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96" name="íSļiḓê"/>
                <p:cNvSpPr/>
                <p:nvPr/>
              </p:nvSpPr>
              <p:spPr bwMode="auto">
                <a:xfrm>
                  <a:off x="6945313" y="3683001"/>
                  <a:ext cx="63500" cy="88900"/>
                </a:xfrm>
                <a:custGeom>
                  <a:avLst/>
                  <a:gdLst>
                    <a:gd name="T0" fmla="*/ 19 w 19"/>
                    <a:gd name="T1" fmla="*/ 27 h 27"/>
                    <a:gd name="T2" fmla="*/ 15 w 19"/>
                    <a:gd name="T3" fmla="*/ 27 h 27"/>
                    <a:gd name="T4" fmla="*/ 9 w 19"/>
                    <a:gd name="T5" fmla="*/ 15 h 27"/>
                    <a:gd name="T6" fmla="*/ 4 w 19"/>
                    <a:gd name="T7" fmla="*/ 15 h 27"/>
                    <a:gd name="T8" fmla="*/ 4 w 19"/>
                    <a:gd name="T9" fmla="*/ 27 h 27"/>
                    <a:gd name="T10" fmla="*/ 0 w 19"/>
                    <a:gd name="T11" fmla="*/ 27 h 27"/>
                    <a:gd name="T12" fmla="*/ 0 w 19"/>
                    <a:gd name="T13" fmla="*/ 0 h 27"/>
                    <a:gd name="T14" fmla="*/ 9 w 19"/>
                    <a:gd name="T15" fmla="*/ 0 h 27"/>
                    <a:gd name="T16" fmla="*/ 16 w 19"/>
                    <a:gd name="T17" fmla="*/ 2 h 27"/>
                    <a:gd name="T18" fmla="*/ 19 w 19"/>
                    <a:gd name="T19" fmla="*/ 8 h 27"/>
                    <a:gd name="T20" fmla="*/ 17 w 19"/>
                    <a:gd name="T21" fmla="*/ 13 h 27"/>
                    <a:gd name="T22" fmla="*/ 13 w 19"/>
                    <a:gd name="T23" fmla="*/ 15 h 27"/>
                    <a:gd name="T24" fmla="*/ 19 w 19"/>
                    <a:gd name="T25" fmla="*/ 27 h 27"/>
                    <a:gd name="T26" fmla="*/ 14 w 19"/>
                    <a:gd name="T27" fmla="*/ 8 h 27"/>
                    <a:gd name="T28" fmla="*/ 13 w 19"/>
                    <a:gd name="T29" fmla="*/ 4 h 27"/>
                    <a:gd name="T30" fmla="*/ 8 w 19"/>
                    <a:gd name="T31" fmla="*/ 3 h 27"/>
                    <a:gd name="T32" fmla="*/ 4 w 19"/>
                    <a:gd name="T33" fmla="*/ 3 h 27"/>
                    <a:gd name="T34" fmla="*/ 4 w 19"/>
                    <a:gd name="T35" fmla="*/ 12 h 27"/>
                    <a:gd name="T36" fmla="*/ 9 w 19"/>
                    <a:gd name="T37" fmla="*/ 12 h 27"/>
                    <a:gd name="T38" fmla="*/ 13 w 19"/>
                    <a:gd name="T39" fmla="*/ 11 h 27"/>
                    <a:gd name="T40" fmla="*/ 14 w 19"/>
                    <a:gd name="T41" fmla="*/ 8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9" h="27">
                      <a:moveTo>
                        <a:pt x="19" y="27"/>
                      </a:moveTo>
                      <a:cubicBezTo>
                        <a:pt x="15" y="27"/>
                        <a:pt x="15" y="27"/>
                        <a:pt x="15" y="27"/>
                      </a:cubicBezTo>
                      <a:cubicBezTo>
                        <a:pt x="9" y="15"/>
                        <a:pt x="9" y="15"/>
                        <a:pt x="9" y="15"/>
                      </a:cubicBezTo>
                      <a:cubicBezTo>
                        <a:pt x="4" y="15"/>
                        <a:pt x="4" y="15"/>
                        <a:pt x="4" y="15"/>
                      </a:cubicBezTo>
                      <a:cubicBezTo>
                        <a:pt x="4" y="27"/>
                        <a:pt x="4" y="27"/>
                        <a:pt x="4" y="27"/>
                      </a:cubicBezTo>
                      <a:cubicBezTo>
                        <a:pt x="0" y="27"/>
                        <a:pt x="0" y="27"/>
                        <a:pt x="0" y="27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9" y="0"/>
                        <a:pt x="9" y="0"/>
                        <a:pt x="9" y="0"/>
                      </a:cubicBezTo>
                      <a:cubicBezTo>
                        <a:pt x="12" y="0"/>
                        <a:pt x="14" y="1"/>
                        <a:pt x="16" y="2"/>
                      </a:cubicBezTo>
                      <a:cubicBezTo>
                        <a:pt x="18" y="3"/>
                        <a:pt x="19" y="5"/>
                        <a:pt x="19" y="8"/>
                      </a:cubicBezTo>
                      <a:cubicBezTo>
                        <a:pt x="19" y="10"/>
                        <a:pt x="18" y="12"/>
                        <a:pt x="17" y="13"/>
                      </a:cubicBezTo>
                      <a:cubicBezTo>
                        <a:pt x="16" y="14"/>
                        <a:pt x="14" y="15"/>
                        <a:pt x="13" y="15"/>
                      </a:cubicBezTo>
                      <a:cubicBezTo>
                        <a:pt x="19" y="27"/>
                        <a:pt x="19" y="27"/>
                        <a:pt x="19" y="27"/>
                      </a:cubicBezTo>
                      <a:close/>
                      <a:moveTo>
                        <a:pt x="14" y="8"/>
                      </a:moveTo>
                      <a:cubicBezTo>
                        <a:pt x="14" y="6"/>
                        <a:pt x="14" y="5"/>
                        <a:pt x="13" y="4"/>
                      </a:cubicBezTo>
                      <a:cubicBezTo>
                        <a:pt x="12" y="3"/>
                        <a:pt x="10" y="3"/>
                        <a:pt x="8" y="3"/>
                      </a:cubicBezTo>
                      <a:cubicBezTo>
                        <a:pt x="4" y="3"/>
                        <a:pt x="4" y="3"/>
                        <a:pt x="4" y="3"/>
                      </a:cubicBezTo>
                      <a:cubicBezTo>
                        <a:pt x="4" y="12"/>
                        <a:pt x="4" y="12"/>
                        <a:pt x="4" y="12"/>
                      </a:cubicBezTo>
                      <a:cubicBezTo>
                        <a:pt x="9" y="12"/>
                        <a:pt x="9" y="12"/>
                        <a:pt x="9" y="12"/>
                      </a:cubicBezTo>
                      <a:cubicBezTo>
                        <a:pt x="11" y="12"/>
                        <a:pt x="12" y="12"/>
                        <a:pt x="13" y="11"/>
                      </a:cubicBezTo>
                      <a:cubicBezTo>
                        <a:pt x="14" y="11"/>
                        <a:pt x="14" y="9"/>
                        <a:pt x="14" y="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97" name="iṧļídê"/>
                <p:cNvSpPr/>
                <p:nvPr/>
              </p:nvSpPr>
              <p:spPr bwMode="auto">
                <a:xfrm>
                  <a:off x="7034213" y="3683001"/>
                  <a:ext cx="63500" cy="92075"/>
                </a:xfrm>
                <a:custGeom>
                  <a:avLst/>
                  <a:gdLst>
                    <a:gd name="T0" fmla="*/ 19 w 19"/>
                    <a:gd name="T1" fmla="*/ 20 h 28"/>
                    <a:gd name="T2" fmla="*/ 17 w 19"/>
                    <a:gd name="T3" fmla="*/ 25 h 28"/>
                    <a:gd name="T4" fmla="*/ 10 w 19"/>
                    <a:gd name="T5" fmla="*/ 28 h 28"/>
                    <a:gd name="T6" fmla="*/ 3 w 19"/>
                    <a:gd name="T7" fmla="*/ 25 h 28"/>
                    <a:gd name="T8" fmla="*/ 0 w 19"/>
                    <a:gd name="T9" fmla="*/ 20 h 28"/>
                    <a:gd name="T10" fmla="*/ 0 w 19"/>
                    <a:gd name="T11" fmla="*/ 19 h 28"/>
                    <a:gd name="T12" fmla="*/ 4 w 19"/>
                    <a:gd name="T13" fmla="*/ 19 h 28"/>
                    <a:gd name="T14" fmla="*/ 4 w 19"/>
                    <a:gd name="T15" fmla="*/ 20 h 28"/>
                    <a:gd name="T16" fmla="*/ 6 w 19"/>
                    <a:gd name="T17" fmla="*/ 23 h 28"/>
                    <a:gd name="T18" fmla="*/ 10 w 19"/>
                    <a:gd name="T19" fmla="*/ 24 h 28"/>
                    <a:gd name="T20" fmla="*/ 14 w 19"/>
                    <a:gd name="T21" fmla="*/ 23 h 28"/>
                    <a:gd name="T22" fmla="*/ 15 w 19"/>
                    <a:gd name="T23" fmla="*/ 20 h 28"/>
                    <a:gd name="T24" fmla="*/ 13 w 19"/>
                    <a:gd name="T25" fmla="*/ 17 h 28"/>
                    <a:gd name="T26" fmla="*/ 9 w 19"/>
                    <a:gd name="T27" fmla="*/ 14 h 28"/>
                    <a:gd name="T28" fmla="*/ 3 w 19"/>
                    <a:gd name="T29" fmla="*/ 11 h 28"/>
                    <a:gd name="T30" fmla="*/ 1 w 19"/>
                    <a:gd name="T31" fmla="*/ 7 h 28"/>
                    <a:gd name="T32" fmla="*/ 3 w 19"/>
                    <a:gd name="T33" fmla="*/ 2 h 28"/>
                    <a:gd name="T34" fmla="*/ 10 w 19"/>
                    <a:gd name="T35" fmla="*/ 0 h 28"/>
                    <a:gd name="T36" fmla="*/ 16 w 19"/>
                    <a:gd name="T37" fmla="*/ 2 h 28"/>
                    <a:gd name="T38" fmla="*/ 18 w 19"/>
                    <a:gd name="T39" fmla="*/ 7 h 28"/>
                    <a:gd name="T40" fmla="*/ 14 w 19"/>
                    <a:gd name="T41" fmla="*/ 7 h 28"/>
                    <a:gd name="T42" fmla="*/ 13 w 19"/>
                    <a:gd name="T43" fmla="*/ 4 h 28"/>
                    <a:gd name="T44" fmla="*/ 10 w 19"/>
                    <a:gd name="T45" fmla="*/ 3 h 28"/>
                    <a:gd name="T46" fmla="*/ 6 w 19"/>
                    <a:gd name="T47" fmla="*/ 4 h 28"/>
                    <a:gd name="T48" fmla="*/ 5 w 19"/>
                    <a:gd name="T49" fmla="*/ 7 h 28"/>
                    <a:gd name="T50" fmla="*/ 6 w 19"/>
                    <a:gd name="T51" fmla="*/ 9 h 28"/>
                    <a:gd name="T52" fmla="*/ 11 w 19"/>
                    <a:gd name="T53" fmla="*/ 12 h 28"/>
                    <a:gd name="T54" fmla="*/ 17 w 19"/>
                    <a:gd name="T55" fmla="*/ 15 h 28"/>
                    <a:gd name="T56" fmla="*/ 19 w 19"/>
                    <a:gd name="T57" fmla="*/ 20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19" h="28">
                      <a:moveTo>
                        <a:pt x="19" y="20"/>
                      </a:moveTo>
                      <a:cubicBezTo>
                        <a:pt x="19" y="22"/>
                        <a:pt x="18" y="24"/>
                        <a:pt x="17" y="25"/>
                      </a:cubicBezTo>
                      <a:cubicBezTo>
                        <a:pt x="15" y="27"/>
                        <a:pt x="13" y="28"/>
                        <a:pt x="10" y="28"/>
                      </a:cubicBezTo>
                      <a:cubicBezTo>
                        <a:pt x="7" y="28"/>
                        <a:pt x="4" y="27"/>
                        <a:pt x="3" y="25"/>
                      </a:cubicBezTo>
                      <a:cubicBezTo>
                        <a:pt x="1" y="24"/>
                        <a:pt x="0" y="22"/>
                        <a:pt x="0" y="20"/>
                      </a:cubicBezTo>
                      <a:cubicBezTo>
                        <a:pt x="0" y="19"/>
                        <a:pt x="0" y="19"/>
                        <a:pt x="0" y="19"/>
                      </a:cubicBezTo>
                      <a:cubicBezTo>
                        <a:pt x="4" y="19"/>
                        <a:pt x="4" y="19"/>
                        <a:pt x="4" y="19"/>
                      </a:cubicBezTo>
                      <a:cubicBezTo>
                        <a:pt x="4" y="20"/>
                        <a:pt x="4" y="20"/>
                        <a:pt x="4" y="20"/>
                      </a:cubicBezTo>
                      <a:cubicBezTo>
                        <a:pt x="4" y="21"/>
                        <a:pt x="5" y="22"/>
                        <a:pt x="6" y="23"/>
                      </a:cubicBezTo>
                      <a:cubicBezTo>
                        <a:pt x="7" y="24"/>
                        <a:pt x="8" y="24"/>
                        <a:pt x="10" y="24"/>
                      </a:cubicBezTo>
                      <a:cubicBezTo>
                        <a:pt x="11" y="24"/>
                        <a:pt x="13" y="24"/>
                        <a:pt x="14" y="23"/>
                      </a:cubicBezTo>
                      <a:cubicBezTo>
                        <a:pt x="15" y="22"/>
                        <a:pt x="15" y="21"/>
                        <a:pt x="15" y="20"/>
                      </a:cubicBezTo>
                      <a:cubicBezTo>
                        <a:pt x="15" y="19"/>
                        <a:pt x="15" y="18"/>
                        <a:pt x="13" y="17"/>
                      </a:cubicBezTo>
                      <a:cubicBezTo>
                        <a:pt x="12" y="16"/>
                        <a:pt x="11" y="15"/>
                        <a:pt x="9" y="14"/>
                      </a:cubicBezTo>
                      <a:cubicBezTo>
                        <a:pt x="6" y="13"/>
                        <a:pt x="4" y="12"/>
                        <a:pt x="3" y="11"/>
                      </a:cubicBezTo>
                      <a:cubicBezTo>
                        <a:pt x="1" y="10"/>
                        <a:pt x="1" y="9"/>
                        <a:pt x="1" y="7"/>
                      </a:cubicBezTo>
                      <a:cubicBezTo>
                        <a:pt x="1" y="5"/>
                        <a:pt x="2" y="3"/>
                        <a:pt x="3" y="2"/>
                      </a:cubicBezTo>
                      <a:cubicBezTo>
                        <a:pt x="5" y="0"/>
                        <a:pt x="7" y="0"/>
                        <a:pt x="10" y="0"/>
                      </a:cubicBezTo>
                      <a:cubicBezTo>
                        <a:pt x="13" y="0"/>
                        <a:pt x="15" y="0"/>
                        <a:pt x="16" y="2"/>
                      </a:cubicBezTo>
                      <a:cubicBezTo>
                        <a:pt x="18" y="4"/>
                        <a:pt x="18" y="5"/>
                        <a:pt x="18" y="7"/>
                      </a:cubicBezTo>
                      <a:cubicBezTo>
                        <a:pt x="14" y="7"/>
                        <a:pt x="14" y="7"/>
                        <a:pt x="14" y="7"/>
                      </a:cubicBezTo>
                      <a:cubicBezTo>
                        <a:pt x="14" y="6"/>
                        <a:pt x="14" y="5"/>
                        <a:pt x="13" y="4"/>
                      </a:cubicBezTo>
                      <a:cubicBezTo>
                        <a:pt x="12" y="3"/>
                        <a:pt x="11" y="3"/>
                        <a:pt x="10" y="3"/>
                      </a:cubicBezTo>
                      <a:cubicBezTo>
                        <a:pt x="8" y="3"/>
                        <a:pt x="7" y="3"/>
                        <a:pt x="6" y="4"/>
                      </a:cubicBezTo>
                      <a:cubicBezTo>
                        <a:pt x="5" y="5"/>
                        <a:pt x="5" y="5"/>
                        <a:pt x="5" y="7"/>
                      </a:cubicBezTo>
                      <a:cubicBezTo>
                        <a:pt x="5" y="8"/>
                        <a:pt x="5" y="8"/>
                        <a:pt x="6" y="9"/>
                      </a:cubicBezTo>
                      <a:cubicBezTo>
                        <a:pt x="7" y="10"/>
                        <a:pt x="8" y="11"/>
                        <a:pt x="11" y="12"/>
                      </a:cubicBezTo>
                      <a:cubicBezTo>
                        <a:pt x="14" y="13"/>
                        <a:pt x="16" y="14"/>
                        <a:pt x="17" y="15"/>
                      </a:cubicBezTo>
                      <a:cubicBezTo>
                        <a:pt x="18" y="16"/>
                        <a:pt x="19" y="18"/>
                        <a:pt x="19" y="2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98" name="íṩḻíḑé"/>
                <p:cNvSpPr/>
                <p:nvPr/>
              </p:nvSpPr>
              <p:spPr bwMode="auto">
                <a:xfrm>
                  <a:off x="7150100" y="3683001"/>
                  <a:ext cx="12700" cy="88900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99" name="ïṣlïḋè"/>
                <p:cNvSpPr/>
                <p:nvPr/>
              </p:nvSpPr>
              <p:spPr bwMode="auto">
                <a:xfrm>
                  <a:off x="7216775" y="3683001"/>
                  <a:ext cx="61913" cy="88900"/>
                </a:xfrm>
                <a:custGeom>
                  <a:avLst/>
                  <a:gdLst>
                    <a:gd name="T0" fmla="*/ 39 w 39"/>
                    <a:gd name="T1" fmla="*/ 6 h 56"/>
                    <a:gd name="T2" fmla="*/ 25 w 39"/>
                    <a:gd name="T3" fmla="*/ 6 h 56"/>
                    <a:gd name="T4" fmla="*/ 25 w 39"/>
                    <a:gd name="T5" fmla="*/ 56 h 56"/>
                    <a:gd name="T6" fmla="*/ 14 w 39"/>
                    <a:gd name="T7" fmla="*/ 56 h 56"/>
                    <a:gd name="T8" fmla="*/ 14 w 39"/>
                    <a:gd name="T9" fmla="*/ 6 h 56"/>
                    <a:gd name="T10" fmla="*/ 0 w 39"/>
                    <a:gd name="T11" fmla="*/ 6 h 56"/>
                    <a:gd name="T12" fmla="*/ 0 w 39"/>
                    <a:gd name="T13" fmla="*/ 0 h 56"/>
                    <a:gd name="T14" fmla="*/ 39 w 39"/>
                    <a:gd name="T15" fmla="*/ 0 h 56"/>
                    <a:gd name="T16" fmla="*/ 39 w 39"/>
                    <a:gd name="T17" fmla="*/ 6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9" h="56">
                      <a:moveTo>
                        <a:pt x="39" y="6"/>
                      </a:moveTo>
                      <a:lnTo>
                        <a:pt x="25" y="6"/>
                      </a:lnTo>
                      <a:lnTo>
                        <a:pt x="25" y="56"/>
                      </a:lnTo>
                      <a:lnTo>
                        <a:pt x="14" y="56"/>
                      </a:lnTo>
                      <a:lnTo>
                        <a:pt x="14" y="6"/>
                      </a:lnTo>
                      <a:lnTo>
                        <a:pt x="0" y="6"/>
                      </a:lnTo>
                      <a:lnTo>
                        <a:pt x="0" y="0"/>
                      </a:lnTo>
                      <a:lnTo>
                        <a:pt x="39" y="0"/>
                      </a:lnTo>
                      <a:lnTo>
                        <a:pt x="39" y="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00" name="îṣḷîḑe"/>
                <p:cNvSpPr/>
                <p:nvPr/>
              </p:nvSpPr>
              <p:spPr bwMode="auto">
                <a:xfrm>
                  <a:off x="7302500" y="3683001"/>
                  <a:ext cx="69850" cy="88900"/>
                </a:xfrm>
                <a:custGeom>
                  <a:avLst/>
                  <a:gdLst>
                    <a:gd name="T0" fmla="*/ 44 w 44"/>
                    <a:gd name="T1" fmla="*/ 0 h 56"/>
                    <a:gd name="T2" fmla="*/ 27 w 44"/>
                    <a:gd name="T3" fmla="*/ 31 h 56"/>
                    <a:gd name="T4" fmla="*/ 27 w 44"/>
                    <a:gd name="T5" fmla="*/ 56 h 56"/>
                    <a:gd name="T6" fmla="*/ 19 w 44"/>
                    <a:gd name="T7" fmla="*/ 56 h 56"/>
                    <a:gd name="T8" fmla="*/ 19 w 44"/>
                    <a:gd name="T9" fmla="*/ 31 h 56"/>
                    <a:gd name="T10" fmla="*/ 0 w 44"/>
                    <a:gd name="T11" fmla="*/ 0 h 56"/>
                    <a:gd name="T12" fmla="*/ 10 w 44"/>
                    <a:gd name="T13" fmla="*/ 0 h 56"/>
                    <a:gd name="T14" fmla="*/ 23 w 44"/>
                    <a:gd name="T15" fmla="*/ 25 h 56"/>
                    <a:gd name="T16" fmla="*/ 23 w 44"/>
                    <a:gd name="T17" fmla="*/ 25 h 56"/>
                    <a:gd name="T18" fmla="*/ 35 w 44"/>
                    <a:gd name="T19" fmla="*/ 0 h 56"/>
                    <a:gd name="T20" fmla="*/ 44 w 44"/>
                    <a:gd name="T21" fmla="*/ 0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44" h="56">
                      <a:moveTo>
                        <a:pt x="44" y="0"/>
                      </a:moveTo>
                      <a:lnTo>
                        <a:pt x="27" y="31"/>
                      </a:lnTo>
                      <a:lnTo>
                        <a:pt x="27" y="56"/>
                      </a:lnTo>
                      <a:lnTo>
                        <a:pt x="19" y="56"/>
                      </a:lnTo>
                      <a:lnTo>
                        <a:pt x="19" y="31"/>
                      </a:lnTo>
                      <a:lnTo>
                        <a:pt x="0" y="0"/>
                      </a:lnTo>
                      <a:lnTo>
                        <a:pt x="10" y="0"/>
                      </a:lnTo>
                      <a:lnTo>
                        <a:pt x="23" y="25"/>
                      </a:lnTo>
                      <a:lnTo>
                        <a:pt x="23" y="25"/>
                      </a:lnTo>
                      <a:lnTo>
                        <a:pt x="35" y="0"/>
                      </a:lnTo>
                      <a:lnTo>
                        <a:pt x="4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</p:grpSp>
        </p:grpSp>
      </p:grpSp>
      <p:sp>
        <p:nvSpPr>
          <p:cNvPr id="207" name="文本占位符 71"/>
          <p:cNvSpPr>
            <a:spLocks noGrp="1"/>
          </p:cNvSpPr>
          <p:nvPr>
            <p:ph type="body" sz="quarter" idx="16" hasCustomPrompt="1"/>
          </p:nvPr>
        </p:nvSpPr>
        <p:spPr>
          <a:xfrm>
            <a:off x="495301" y="564713"/>
            <a:ext cx="4616648" cy="202491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spAutoFit/>
          </a:bodyPr>
          <a:lstStyle>
            <a:lvl1pPr marL="0" indent="0">
              <a:buNone/>
              <a:defRPr lang="zh-CN" altLang="en-US" sz="1200" b="1" dirty="0" smtClean="0">
                <a:solidFill>
                  <a:schemeClr val="bg1">
                    <a:lumMod val="75000"/>
                  </a:schemeClr>
                </a:solidFill>
                <a:cs typeface="+mn-ea"/>
              </a:defRPr>
            </a:lvl1pPr>
          </a:lstStyle>
          <a:p>
            <a:pPr marL="171450" lvl="0" indent="-171450">
              <a:lnSpc>
                <a:spcPct val="120000"/>
              </a:lnSpc>
            </a:pPr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6" name="图片占位符 5"/>
          <p:cNvSpPr>
            <a:spLocks noGrp="1"/>
          </p:cNvSpPr>
          <p:nvPr>
            <p:ph type="pic" sz="quarter" idx="18"/>
          </p:nvPr>
        </p:nvSpPr>
        <p:spPr>
          <a:xfrm>
            <a:off x="4599084" y="1139979"/>
            <a:ext cx="3505010" cy="3460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" name="组合 149"/>
          <p:cNvGrpSpPr/>
          <p:nvPr userDrawn="1"/>
        </p:nvGrpSpPr>
        <p:grpSpPr>
          <a:xfrm>
            <a:off x="4572000" y="1173666"/>
            <a:ext cx="1547100" cy="1546294"/>
            <a:chOff x="699300" y="1194014"/>
            <a:chExt cx="3703320" cy="4871506"/>
          </a:xfrm>
        </p:grpSpPr>
        <p:grpSp>
          <p:nvGrpSpPr>
            <p:cNvPr id="151" name="组合 150"/>
            <p:cNvGrpSpPr/>
            <p:nvPr userDrawn="1"/>
          </p:nvGrpSpPr>
          <p:grpSpPr>
            <a:xfrm>
              <a:off x="1323113" y="1394509"/>
              <a:ext cx="2555694" cy="4671011"/>
              <a:chOff x="1572053" y="1407159"/>
              <a:chExt cx="2555694" cy="4671011"/>
            </a:xfrm>
            <a:solidFill>
              <a:schemeClr val="bg1"/>
            </a:solidFill>
          </p:grpSpPr>
          <p:sp>
            <p:nvSpPr>
              <p:cNvPr id="153" name="矩形 152"/>
              <p:cNvSpPr/>
              <p:nvPr/>
            </p:nvSpPr>
            <p:spPr>
              <a:xfrm>
                <a:off x="3052661" y="1407161"/>
                <a:ext cx="1075086" cy="4671009"/>
              </a:xfrm>
              <a:prstGeom prst="rect">
                <a:avLst/>
              </a:prstGeom>
              <a:grpFill/>
              <a:ln>
                <a:noFill/>
              </a:ln>
              <a:effectLst>
                <a:outerShdw blurRad="406400" dist="127000" dir="5400000" sx="102000" sy="102000" algn="t" rotWithShape="0">
                  <a:schemeClr val="tx1">
                    <a:lumMod val="75000"/>
                    <a:lumOff val="25000"/>
                    <a:alpha val="6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900000" rtlCol="0" anchor="t"/>
              <a:lstStyle/>
              <a:p>
                <a:pPr algn="ctr">
                  <a:lnSpc>
                    <a:spcPct val="120000"/>
                  </a:lnSpc>
                </a:pPr>
                <a:endParaRPr lang="zh-CN" altLang="en-US" sz="1050" dirty="0">
                  <a:cs typeface="+mn-ea"/>
                  <a:sym typeface="+mn-lt"/>
                </a:endParaRPr>
              </a:p>
            </p:txBody>
          </p:sp>
          <p:sp>
            <p:nvSpPr>
              <p:cNvPr id="154" name="矩形 153"/>
              <p:cNvSpPr/>
              <p:nvPr/>
            </p:nvSpPr>
            <p:spPr>
              <a:xfrm>
                <a:off x="1572053" y="1407159"/>
                <a:ext cx="1075086" cy="4671007"/>
              </a:xfrm>
              <a:prstGeom prst="rect">
                <a:avLst/>
              </a:prstGeom>
              <a:grpFill/>
              <a:ln>
                <a:noFill/>
              </a:ln>
              <a:effectLst>
                <a:outerShdw blurRad="406400" dist="127000" dir="5400000" sx="102000" sy="102000" algn="t" rotWithShape="0">
                  <a:schemeClr val="tx1">
                    <a:lumMod val="75000"/>
                    <a:lumOff val="25000"/>
                    <a:alpha val="6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900000" rtlCol="0" anchor="t"/>
              <a:lstStyle/>
              <a:p>
                <a:pPr algn="ctr">
                  <a:lnSpc>
                    <a:spcPct val="120000"/>
                  </a:lnSpc>
                </a:pPr>
                <a:endParaRPr lang="zh-CN" altLang="en-US" sz="1050" dirty="0">
                  <a:cs typeface="+mn-ea"/>
                  <a:sym typeface="+mn-lt"/>
                </a:endParaRPr>
              </a:p>
            </p:txBody>
          </p:sp>
        </p:grpSp>
        <p:sp>
          <p:nvSpPr>
            <p:cNvPr id="152" name="矩形 151"/>
            <p:cNvSpPr/>
            <p:nvPr userDrawn="1"/>
          </p:nvSpPr>
          <p:spPr>
            <a:xfrm>
              <a:off x="699300" y="1194014"/>
              <a:ext cx="3703320" cy="487150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lIns="0" tIns="900000" rtlCol="0" anchor="t"/>
            <a:lstStyle/>
            <a:p>
              <a:pPr algn="ctr">
                <a:lnSpc>
                  <a:spcPct val="120000"/>
                </a:lnSpc>
              </a:pPr>
              <a:r>
                <a:rPr lang="zh-CN" altLang="en-US" sz="1050" dirty="0">
                  <a:solidFill>
                    <a:schemeClr val="accent1"/>
                  </a:solidFill>
                </a:rPr>
                <a:t>添加后请将图片</a:t>
              </a:r>
              <a:endParaRPr lang="en-US" altLang="zh-CN" sz="1050" dirty="0">
                <a:solidFill>
                  <a:schemeClr val="accent1"/>
                </a:solidFill>
              </a:endParaRPr>
            </a:p>
            <a:p>
              <a:pPr algn="ctr">
                <a:lnSpc>
                  <a:spcPct val="120000"/>
                </a:lnSpc>
              </a:pPr>
              <a:r>
                <a:rPr lang="zh-CN" altLang="en-US" sz="1050" dirty="0">
                  <a:solidFill>
                    <a:schemeClr val="accent1"/>
                  </a:solidFill>
                </a:rPr>
                <a:t>「置于底层」</a:t>
              </a:r>
              <a:endParaRPr lang="zh-CN" altLang="en-US" sz="1050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6" name="图片占位符 5"/>
          <p:cNvSpPr>
            <a:spLocks noGrp="1"/>
          </p:cNvSpPr>
          <p:nvPr>
            <p:ph type="pic" sz="quarter" idx="18"/>
          </p:nvPr>
        </p:nvSpPr>
        <p:spPr>
          <a:xfrm>
            <a:off x="4584563" y="1163411"/>
            <a:ext cx="1576800" cy="15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6116D-CE5F-4888-8D51-6EEBF43B27D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A879B-C656-49A3-9152-FB05D1AEECAE}" type="slidenum">
              <a:rPr lang="zh-CN" altLang="en-US" smtClean="0"/>
            </a:fld>
            <a:endParaRPr lang="zh-CN" altLang="en-US"/>
          </a:p>
        </p:txBody>
      </p:sp>
      <p:sp>
        <p:nvSpPr>
          <p:cNvPr id="75" name="平行四边形 74"/>
          <p:cNvSpPr/>
          <p:nvPr userDrawn="1"/>
        </p:nvSpPr>
        <p:spPr>
          <a:xfrm>
            <a:off x="148590" y="305337"/>
            <a:ext cx="693420" cy="256596"/>
          </a:xfrm>
          <a:prstGeom prst="parallelogram">
            <a:avLst>
              <a:gd name="adj" fmla="val 25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 sz="1050">
              <a:cs typeface="+mn-ea"/>
              <a:sym typeface="+mn-lt"/>
            </a:endParaRPr>
          </a:p>
        </p:txBody>
      </p:sp>
      <p:sp>
        <p:nvSpPr>
          <p:cNvPr id="76" name="标题 10"/>
          <p:cNvSpPr>
            <a:spLocks noGrp="1"/>
          </p:cNvSpPr>
          <p:nvPr>
            <p:ph type="title"/>
          </p:nvPr>
        </p:nvSpPr>
        <p:spPr>
          <a:xfrm>
            <a:off x="495301" y="118231"/>
            <a:ext cx="4616648" cy="506293"/>
          </a:xfrm>
          <a:prstGeom prst="rect">
            <a:avLst/>
          </a:prstGeom>
          <a:noFill/>
        </p:spPr>
        <p:txBody>
          <a:bodyPr vert="horz" wrap="none" lIns="0" tIns="0" rIns="0" bIns="0" rtlCol="0" anchor="ctr">
            <a:normAutofit/>
          </a:bodyPr>
          <a:lstStyle>
            <a:lvl1pPr>
              <a:defRPr lang="zh-CN" altLang="en-US" sz="3000" b="1" dirty="0">
                <a:latin typeface="+mn-lt"/>
                <a:ea typeface="+mn-ea"/>
                <a:cs typeface="+mn-ea"/>
              </a:defRPr>
            </a:lvl1pPr>
          </a:lstStyle>
          <a:p>
            <a:pPr marL="0" lvl="0">
              <a:lnSpc>
                <a:spcPct val="120000"/>
              </a:lnSpc>
            </a:pPr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grpSp>
        <p:nvGrpSpPr>
          <p:cNvPr id="77" name="组合 76"/>
          <p:cNvGrpSpPr/>
          <p:nvPr userDrawn="1"/>
        </p:nvGrpSpPr>
        <p:grpSpPr>
          <a:xfrm>
            <a:off x="7885120" y="207662"/>
            <a:ext cx="1258880" cy="429921"/>
            <a:chOff x="10513493" y="243589"/>
            <a:chExt cx="1678507" cy="573228"/>
          </a:xfrm>
        </p:grpSpPr>
        <p:sp>
          <p:nvSpPr>
            <p:cNvPr id="78" name="任意多边形: 形状 77"/>
            <p:cNvSpPr/>
            <p:nvPr userDrawn="1"/>
          </p:nvSpPr>
          <p:spPr>
            <a:xfrm>
              <a:off x="10513493" y="243589"/>
              <a:ext cx="1678507" cy="573228"/>
            </a:xfrm>
            <a:custGeom>
              <a:avLst/>
              <a:gdLst>
                <a:gd name="connsiteX0" fmla="*/ 83399 w 1678507"/>
                <a:gd name="connsiteY0" fmla="*/ 0 h 573228"/>
                <a:gd name="connsiteX1" fmla="*/ 1678507 w 1678507"/>
                <a:gd name="connsiteY1" fmla="*/ 0 h 573228"/>
                <a:gd name="connsiteX2" fmla="*/ 1678507 w 1678507"/>
                <a:gd name="connsiteY2" fmla="*/ 573228 h 573228"/>
                <a:gd name="connsiteX3" fmla="*/ 0 w 1678507"/>
                <a:gd name="connsiteY3" fmla="*/ 573228 h 573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8507" h="573228">
                  <a:moveTo>
                    <a:pt x="83399" y="0"/>
                  </a:moveTo>
                  <a:lnTo>
                    <a:pt x="1678507" y="0"/>
                  </a:lnTo>
                  <a:lnTo>
                    <a:pt x="1678507" y="573228"/>
                  </a:lnTo>
                  <a:lnTo>
                    <a:pt x="0" y="57322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lnSpc>
                  <a:spcPct val="120000"/>
                </a:lnSpc>
              </a:pPr>
              <a:endParaRPr lang="zh-CN" altLang="en-US" sz="1050" dirty="0">
                <a:cs typeface="+mn-ea"/>
                <a:sym typeface="+mn-lt"/>
              </a:endParaRPr>
            </a:p>
          </p:txBody>
        </p:sp>
        <p:grpSp>
          <p:nvGrpSpPr>
            <p:cNvPr id="79" name="ba3e13bc-cc22-40db-8abb-361298693e2c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  <p:cNvGrpSpPr>
              <a:grpSpLocks noChangeAspect="1"/>
            </p:cNvGrpSpPr>
            <p:nvPr userDrawn="1">
              <p:custDataLst>
                <p:tags r:id="rId2"/>
              </p:custDataLst>
            </p:nvPr>
          </p:nvGrpSpPr>
          <p:grpSpPr>
            <a:xfrm>
              <a:off x="10764993" y="322121"/>
              <a:ext cx="1259367" cy="366473"/>
              <a:chOff x="2866708" y="2481344"/>
              <a:chExt cx="6458593" cy="1879440"/>
            </a:xfrm>
            <a:solidFill>
              <a:schemeClr val="bg1"/>
            </a:solidFill>
          </p:grpSpPr>
          <p:grpSp>
            <p:nvGrpSpPr>
              <p:cNvPr id="80" name="işļïḋé"/>
              <p:cNvGrpSpPr/>
              <p:nvPr/>
            </p:nvGrpSpPr>
            <p:grpSpPr>
              <a:xfrm>
                <a:off x="2866708" y="2604783"/>
                <a:ext cx="1724148" cy="1756001"/>
                <a:chOff x="4810125" y="3095626"/>
                <a:chExt cx="687388" cy="700088"/>
              </a:xfrm>
              <a:grpFill/>
            </p:grpSpPr>
            <p:sp>
              <p:nvSpPr>
                <p:cNvPr id="109" name="îṥḷïḑe"/>
                <p:cNvSpPr/>
                <p:nvPr/>
              </p:nvSpPr>
              <p:spPr bwMode="auto">
                <a:xfrm>
                  <a:off x="4810125" y="3095626"/>
                  <a:ext cx="687388" cy="700088"/>
                </a:xfrm>
                <a:custGeom>
                  <a:avLst/>
                  <a:gdLst>
                    <a:gd name="T0" fmla="*/ 104 w 208"/>
                    <a:gd name="T1" fmla="*/ 207 h 210"/>
                    <a:gd name="T2" fmla="*/ 4 w 208"/>
                    <a:gd name="T3" fmla="*/ 105 h 210"/>
                    <a:gd name="T4" fmla="*/ 104 w 208"/>
                    <a:gd name="T5" fmla="*/ 4 h 210"/>
                    <a:gd name="T6" fmla="*/ 204 w 208"/>
                    <a:gd name="T7" fmla="*/ 105 h 210"/>
                    <a:gd name="T8" fmla="*/ 104 w 208"/>
                    <a:gd name="T9" fmla="*/ 207 h 210"/>
                    <a:gd name="T10" fmla="*/ 104 w 208"/>
                    <a:gd name="T11" fmla="*/ 0 h 210"/>
                    <a:gd name="T12" fmla="*/ 0 w 208"/>
                    <a:gd name="T13" fmla="*/ 105 h 210"/>
                    <a:gd name="T14" fmla="*/ 104 w 208"/>
                    <a:gd name="T15" fmla="*/ 210 h 210"/>
                    <a:gd name="T16" fmla="*/ 208 w 208"/>
                    <a:gd name="T17" fmla="*/ 105 h 210"/>
                    <a:gd name="T18" fmla="*/ 104 w 208"/>
                    <a:gd name="T19" fmla="*/ 0 h 2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08" h="210">
                      <a:moveTo>
                        <a:pt x="104" y="207"/>
                      </a:moveTo>
                      <a:cubicBezTo>
                        <a:pt x="49" y="207"/>
                        <a:pt x="4" y="161"/>
                        <a:pt x="4" y="105"/>
                      </a:cubicBezTo>
                      <a:cubicBezTo>
                        <a:pt x="4" y="49"/>
                        <a:pt x="49" y="4"/>
                        <a:pt x="104" y="4"/>
                      </a:cubicBezTo>
                      <a:cubicBezTo>
                        <a:pt x="159" y="4"/>
                        <a:pt x="204" y="49"/>
                        <a:pt x="204" y="105"/>
                      </a:cubicBezTo>
                      <a:cubicBezTo>
                        <a:pt x="204" y="161"/>
                        <a:pt x="159" y="207"/>
                        <a:pt x="104" y="207"/>
                      </a:cubicBezTo>
                      <a:close/>
                      <a:moveTo>
                        <a:pt x="104" y="0"/>
                      </a:moveTo>
                      <a:cubicBezTo>
                        <a:pt x="47" y="0"/>
                        <a:pt x="0" y="47"/>
                        <a:pt x="0" y="105"/>
                      </a:cubicBezTo>
                      <a:cubicBezTo>
                        <a:pt x="0" y="163"/>
                        <a:pt x="47" y="210"/>
                        <a:pt x="104" y="210"/>
                      </a:cubicBezTo>
                      <a:cubicBezTo>
                        <a:pt x="161" y="210"/>
                        <a:pt x="208" y="163"/>
                        <a:pt x="208" y="105"/>
                      </a:cubicBezTo>
                      <a:cubicBezTo>
                        <a:pt x="208" y="47"/>
                        <a:pt x="161" y="0"/>
                        <a:pt x="10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10" name="îś1îḑê"/>
                <p:cNvSpPr/>
                <p:nvPr/>
              </p:nvSpPr>
              <p:spPr bwMode="auto">
                <a:xfrm>
                  <a:off x="5384800" y="3559176"/>
                  <a:ext cx="46038" cy="30163"/>
                </a:xfrm>
                <a:custGeom>
                  <a:avLst/>
                  <a:gdLst>
                    <a:gd name="T0" fmla="*/ 29 w 29"/>
                    <a:gd name="T1" fmla="*/ 13 h 19"/>
                    <a:gd name="T2" fmla="*/ 27 w 29"/>
                    <a:gd name="T3" fmla="*/ 19 h 19"/>
                    <a:gd name="T4" fmla="*/ 0 w 29"/>
                    <a:gd name="T5" fmla="*/ 6 h 19"/>
                    <a:gd name="T6" fmla="*/ 4 w 29"/>
                    <a:gd name="T7" fmla="*/ 0 h 19"/>
                    <a:gd name="T8" fmla="*/ 29 w 29"/>
                    <a:gd name="T9" fmla="*/ 13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19">
                      <a:moveTo>
                        <a:pt x="29" y="13"/>
                      </a:moveTo>
                      <a:lnTo>
                        <a:pt x="27" y="19"/>
                      </a:lnTo>
                      <a:lnTo>
                        <a:pt x="0" y="6"/>
                      </a:lnTo>
                      <a:lnTo>
                        <a:pt x="4" y="0"/>
                      </a:lnTo>
                      <a:lnTo>
                        <a:pt x="29" y="1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11" name="ïṧ1íḍè"/>
                <p:cNvSpPr/>
                <p:nvPr/>
              </p:nvSpPr>
              <p:spPr bwMode="auto">
                <a:xfrm>
                  <a:off x="5405438" y="3479801"/>
                  <a:ext cx="49213" cy="42863"/>
                </a:xfrm>
                <a:custGeom>
                  <a:avLst/>
                  <a:gdLst>
                    <a:gd name="T0" fmla="*/ 31 w 31"/>
                    <a:gd name="T1" fmla="*/ 14 h 27"/>
                    <a:gd name="T2" fmla="*/ 29 w 31"/>
                    <a:gd name="T3" fmla="*/ 21 h 27"/>
                    <a:gd name="T4" fmla="*/ 19 w 31"/>
                    <a:gd name="T5" fmla="*/ 18 h 27"/>
                    <a:gd name="T6" fmla="*/ 0 w 31"/>
                    <a:gd name="T7" fmla="*/ 27 h 27"/>
                    <a:gd name="T8" fmla="*/ 2 w 31"/>
                    <a:gd name="T9" fmla="*/ 18 h 27"/>
                    <a:gd name="T10" fmla="*/ 14 w 31"/>
                    <a:gd name="T11" fmla="*/ 14 h 27"/>
                    <a:gd name="T12" fmla="*/ 4 w 31"/>
                    <a:gd name="T13" fmla="*/ 6 h 27"/>
                    <a:gd name="T14" fmla="*/ 4 w 31"/>
                    <a:gd name="T15" fmla="*/ 0 h 27"/>
                    <a:gd name="T16" fmla="*/ 19 w 31"/>
                    <a:gd name="T17" fmla="*/ 12 h 27"/>
                    <a:gd name="T18" fmla="*/ 31 w 31"/>
                    <a:gd name="T19" fmla="*/ 14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1" h="27">
                      <a:moveTo>
                        <a:pt x="31" y="14"/>
                      </a:moveTo>
                      <a:lnTo>
                        <a:pt x="29" y="21"/>
                      </a:lnTo>
                      <a:lnTo>
                        <a:pt x="19" y="18"/>
                      </a:lnTo>
                      <a:lnTo>
                        <a:pt x="0" y="27"/>
                      </a:lnTo>
                      <a:lnTo>
                        <a:pt x="2" y="18"/>
                      </a:lnTo>
                      <a:lnTo>
                        <a:pt x="14" y="14"/>
                      </a:lnTo>
                      <a:lnTo>
                        <a:pt x="4" y="6"/>
                      </a:lnTo>
                      <a:lnTo>
                        <a:pt x="4" y="0"/>
                      </a:lnTo>
                      <a:lnTo>
                        <a:pt x="19" y="12"/>
                      </a:lnTo>
                      <a:lnTo>
                        <a:pt x="31" y="1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12" name="íš1íḓè"/>
                <p:cNvSpPr/>
                <p:nvPr/>
              </p:nvSpPr>
              <p:spPr bwMode="auto">
                <a:xfrm>
                  <a:off x="5391150" y="3522663"/>
                  <a:ext cx="50800" cy="36513"/>
                </a:xfrm>
                <a:custGeom>
                  <a:avLst/>
                  <a:gdLst>
                    <a:gd name="T0" fmla="*/ 32 w 32"/>
                    <a:gd name="T1" fmla="*/ 17 h 23"/>
                    <a:gd name="T2" fmla="*/ 32 w 32"/>
                    <a:gd name="T3" fmla="*/ 23 h 23"/>
                    <a:gd name="T4" fmla="*/ 9 w 32"/>
                    <a:gd name="T5" fmla="*/ 15 h 23"/>
                    <a:gd name="T6" fmla="*/ 7 w 32"/>
                    <a:gd name="T7" fmla="*/ 23 h 23"/>
                    <a:gd name="T8" fmla="*/ 0 w 32"/>
                    <a:gd name="T9" fmla="*/ 21 h 23"/>
                    <a:gd name="T10" fmla="*/ 9 w 32"/>
                    <a:gd name="T11" fmla="*/ 0 h 23"/>
                    <a:gd name="T12" fmla="*/ 13 w 32"/>
                    <a:gd name="T13" fmla="*/ 2 h 23"/>
                    <a:gd name="T14" fmla="*/ 11 w 32"/>
                    <a:gd name="T15" fmla="*/ 8 h 23"/>
                    <a:gd name="T16" fmla="*/ 32 w 32"/>
                    <a:gd name="T17" fmla="*/ 17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2" h="23">
                      <a:moveTo>
                        <a:pt x="32" y="17"/>
                      </a:moveTo>
                      <a:lnTo>
                        <a:pt x="32" y="23"/>
                      </a:lnTo>
                      <a:lnTo>
                        <a:pt x="9" y="15"/>
                      </a:lnTo>
                      <a:lnTo>
                        <a:pt x="7" y="23"/>
                      </a:lnTo>
                      <a:lnTo>
                        <a:pt x="0" y="21"/>
                      </a:lnTo>
                      <a:lnTo>
                        <a:pt x="9" y="0"/>
                      </a:lnTo>
                      <a:lnTo>
                        <a:pt x="13" y="2"/>
                      </a:lnTo>
                      <a:lnTo>
                        <a:pt x="11" y="8"/>
                      </a:lnTo>
                      <a:lnTo>
                        <a:pt x="32" y="1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 dirty="0">
                    <a:cs typeface="+mn-ea"/>
                    <a:sym typeface="+mn-lt"/>
                  </a:endParaRPr>
                </a:p>
              </p:txBody>
            </p:sp>
            <p:sp>
              <p:nvSpPr>
                <p:cNvPr id="113" name="îṡḻîḑé"/>
                <p:cNvSpPr/>
                <p:nvPr/>
              </p:nvSpPr>
              <p:spPr bwMode="auto">
                <a:xfrm>
                  <a:off x="5368925" y="3579813"/>
                  <a:ext cx="46038" cy="46038"/>
                </a:xfrm>
                <a:custGeom>
                  <a:avLst/>
                  <a:gdLst>
                    <a:gd name="T0" fmla="*/ 0 w 14"/>
                    <a:gd name="T1" fmla="*/ 6 h 14"/>
                    <a:gd name="T2" fmla="*/ 1 w 14"/>
                    <a:gd name="T3" fmla="*/ 3 h 14"/>
                    <a:gd name="T4" fmla="*/ 4 w 14"/>
                    <a:gd name="T5" fmla="*/ 1 h 14"/>
                    <a:gd name="T6" fmla="*/ 8 w 14"/>
                    <a:gd name="T7" fmla="*/ 1 h 14"/>
                    <a:gd name="T8" fmla="*/ 6 w 14"/>
                    <a:gd name="T9" fmla="*/ 4 h 14"/>
                    <a:gd name="T10" fmla="*/ 5 w 14"/>
                    <a:gd name="T11" fmla="*/ 3 h 14"/>
                    <a:gd name="T12" fmla="*/ 3 w 14"/>
                    <a:gd name="T13" fmla="*/ 5 h 14"/>
                    <a:gd name="T14" fmla="*/ 3 w 14"/>
                    <a:gd name="T15" fmla="*/ 6 h 14"/>
                    <a:gd name="T16" fmla="*/ 3 w 14"/>
                    <a:gd name="T17" fmla="*/ 7 h 14"/>
                    <a:gd name="T18" fmla="*/ 4 w 14"/>
                    <a:gd name="T19" fmla="*/ 7 h 14"/>
                    <a:gd name="T20" fmla="*/ 6 w 14"/>
                    <a:gd name="T21" fmla="*/ 6 h 14"/>
                    <a:gd name="T22" fmla="*/ 9 w 14"/>
                    <a:gd name="T23" fmla="*/ 4 h 14"/>
                    <a:gd name="T24" fmla="*/ 11 w 14"/>
                    <a:gd name="T25" fmla="*/ 3 h 14"/>
                    <a:gd name="T26" fmla="*/ 13 w 14"/>
                    <a:gd name="T27" fmla="*/ 4 h 14"/>
                    <a:gd name="T28" fmla="*/ 14 w 14"/>
                    <a:gd name="T29" fmla="*/ 6 h 14"/>
                    <a:gd name="T30" fmla="*/ 14 w 14"/>
                    <a:gd name="T31" fmla="*/ 8 h 14"/>
                    <a:gd name="T32" fmla="*/ 13 w 14"/>
                    <a:gd name="T33" fmla="*/ 11 h 14"/>
                    <a:gd name="T34" fmla="*/ 10 w 14"/>
                    <a:gd name="T35" fmla="*/ 14 h 14"/>
                    <a:gd name="T36" fmla="*/ 6 w 14"/>
                    <a:gd name="T37" fmla="*/ 13 h 14"/>
                    <a:gd name="T38" fmla="*/ 7 w 14"/>
                    <a:gd name="T39" fmla="*/ 11 h 14"/>
                    <a:gd name="T40" fmla="*/ 10 w 14"/>
                    <a:gd name="T41" fmla="*/ 11 h 14"/>
                    <a:gd name="T42" fmla="*/ 11 w 14"/>
                    <a:gd name="T43" fmla="*/ 10 h 14"/>
                    <a:gd name="T44" fmla="*/ 12 w 14"/>
                    <a:gd name="T45" fmla="*/ 8 h 14"/>
                    <a:gd name="T46" fmla="*/ 11 w 14"/>
                    <a:gd name="T47" fmla="*/ 6 h 14"/>
                    <a:gd name="T48" fmla="*/ 10 w 14"/>
                    <a:gd name="T49" fmla="*/ 6 h 14"/>
                    <a:gd name="T50" fmla="*/ 9 w 14"/>
                    <a:gd name="T51" fmla="*/ 7 h 14"/>
                    <a:gd name="T52" fmla="*/ 7 w 14"/>
                    <a:gd name="T53" fmla="*/ 8 h 14"/>
                    <a:gd name="T54" fmla="*/ 5 w 14"/>
                    <a:gd name="T55" fmla="*/ 10 h 14"/>
                    <a:gd name="T56" fmla="*/ 2 w 14"/>
                    <a:gd name="T57" fmla="*/ 9 h 14"/>
                    <a:gd name="T58" fmla="*/ 0 w 14"/>
                    <a:gd name="T59" fmla="*/ 8 h 14"/>
                    <a:gd name="T60" fmla="*/ 0 w 14"/>
                    <a:gd name="T61" fmla="*/ 6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14" h="14">
                      <a:moveTo>
                        <a:pt x="0" y="6"/>
                      </a:moveTo>
                      <a:cubicBezTo>
                        <a:pt x="0" y="5"/>
                        <a:pt x="1" y="4"/>
                        <a:pt x="1" y="3"/>
                      </a:cubicBezTo>
                      <a:cubicBezTo>
                        <a:pt x="2" y="2"/>
                        <a:pt x="3" y="1"/>
                        <a:pt x="4" y="1"/>
                      </a:cubicBezTo>
                      <a:cubicBezTo>
                        <a:pt x="5" y="0"/>
                        <a:pt x="7" y="1"/>
                        <a:pt x="8" y="1"/>
                      </a:cubicBezTo>
                      <a:cubicBezTo>
                        <a:pt x="6" y="4"/>
                        <a:pt x="6" y="4"/>
                        <a:pt x="6" y="4"/>
                      </a:cubicBezTo>
                      <a:cubicBezTo>
                        <a:pt x="6" y="3"/>
                        <a:pt x="5" y="3"/>
                        <a:pt x="5" y="3"/>
                      </a:cubicBezTo>
                      <a:cubicBezTo>
                        <a:pt x="4" y="4"/>
                        <a:pt x="4" y="4"/>
                        <a:pt x="3" y="5"/>
                      </a:cubicBezTo>
                      <a:cubicBezTo>
                        <a:pt x="3" y="5"/>
                        <a:pt x="2" y="6"/>
                        <a:pt x="3" y="6"/>
                      </a:cubicBezTo>
                      <a:cubicBezTo>
                        <a:pt x="3" y="7"/>
                        <a:pt x="3" y="7"/>
                        <a:pt x="3" y="7"/>
                      </a:cubicBezTo>
                      <a:cubicBezTo>
                        <a:pt x="3" y="7"/>
                        <a:pt x="4" y="7"/>
                        <a:pt x="4" y="7"/>
                      </a:cubicBezTo>
                      <a:cubicBezTo>
                        <a:pt x="4" y="7"/>
                        <a:pt x="5" y="7"/>
                        <a:pt x="6" y="6"/>
                      </a:cubicBezTo>
                      <a:cubicBezTo>
                        <a:pt x="7" y="5"/>
                        <a:pt x="8" y="4"/>
                        <a:pt x="9" y="4"/>
                      </a:cubicBezTo>
                      <a:cubicBezTo>
                        <a:pt x="9" y="4"/>
                        <a:pt x="10" y="3"/>
                        <a:pt x="11" y="3"/>
                      </a:cubicBezTo>
                      <a:cubicBezTo>
                        <a:pt x="11" y="3"/>
                        <a:pt x="12" y="4"/>
                        <a:pt x="13" y="4"/>
                      </a:cubicBezTo>
                      <a:cubicBezTo>
                        <a:pt x="13" y="5"/>
                        <a:pt x="14" y="5"/>
                        <a:pt x="14" y="6"/>
                      </a:cubicBezTo>
                      <a:cubicBezTo>
                        <a:pt x="14" y="7"/>
                        <a:pt x="14" y="7"/>
                        <a:pt x="14" y="8"/>
                      </a:cubicBezTo>
                      <a:cubicBezTo>
                        <a:pt x="14" y="9"/>
                        <a:pt x="14" y="10"/>
                        <a:pt x="13" y="11"/>
                      </a:cubicBezTo>
                      <a:cubicBezTo>
                        <a:pt x="12" y="12"/>
                        <a:pt x="11" y="13"/>
                        <a:pt x="10" y="14"/>
                      </a:cubicBezTo>
                      <a:cubicBezTo>
                        <a:pt x="9" y="14"/>
                        <a:pt x="7" y="14"/>
                        <a:pt x="6" y="13"/>
                      </a:cubicBezTo>
                      <a:cubicBezTo>
                        <a:pt x="7" y="11"/>
                        <a:pt x="7" y="11"/>
                        <a:pt x="7" y="11"/>
                      </a:cubicBezTo>
                      <a:cubicBezTo>
                        <a:pt x="8" y="11"/>
                        <a:pt x="9" y="11"/>
                        <a:pt x="10" y="11"/>
                      </a:cubicBezTo>
                      <a:cubicBezTo>
                        <a:pt x="10" y="11"/>
                        <a:pt x="11" y="10"/>
                        <a:pt x="11" y="10"/>
                      </a:cubicBezTo>
                      <a:cubicBezTo>
                        <a:pt x="12" y="9"/>
                        <a:pt x="12" y="8"/>
                        <a:pt x="12" y="8"/>
                      </a:cubicBezTo>
                      <a:cubicBezTo>
                        <a:pt x="12" y="7"/>
                        <a:pt x="12" y="7"/>
                        <a:pt x="11" y="6"/>
                      </a:cubicBezTo>
                      <a:cubicBezTo>
                        <a:pt x="11" y="6"/>
                        <a:pt x="11" y="6"/>
                        <a:pt x="10" y="6"/>
                      </a:cubicBezTo>
                      <a:cubicBezTo>
                        <a:pt x="10" y="6"/>
                        <a:pt x="10" y="6"/>
                        <a:pt x="9" y="7"/>
                      </a:cubicBezTo>
                      <a:cubicBezTo>
                        <a:pt x="9" y="7"/>
                        <a:pt x="8" y="7"/>
                        <a:pt x="7" y="8"/>
                      </a:cubicBezTo>
                      <a:cubicBezTo>
                        <a:pt x="6" y="9"/>
                        <a:pt x="5" y="10"/>
                        <a:pt x="5" y="10"/>
                      </a:cubicBezTo>
                      <a:cubicBezTo>
                        <a:pt x="4" y="10"/>
                        <a:pt x="3" y="10"/>
                        <a:pt x="2" y="9"/>
                      </a:cubicBezTo>
                      <a:cubicBezTo>
                        <a:pt x="1" y="9"/>
                        <a:pt x="1" y="9"/>
                        <a:pt x="0" y="8"/>
                      </a:cubicBezTo>
                      <a:cubicBezTo>
                        <a:pt x="0" y="7"/>
                        <a:pt x="0" y="7"/>
                        <a:pt x="0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14" name="íSḷiḑé"/>
                <p:cNvSpPr/>
                <p:nvPr/>
              </p:nvSpPr>
              <p:spPr bwMode="auto">
                <a:xfrm>
                  <a:off x="5335588" y="3616326"/>
                  <a:ext cx="60325" cy="52388"/>
                </a:xfrm>
                <a:custGeom>
                  <a:avLst/>
                  <a:gdLst>
                    <a:gd name="T0" fmla="*/ 12 w 18"/>
                    <a:gd name="T1" fmla="*/ 9 h 16"/>
                    <a:gd name="T2" fmla="*/ 10 w 18"/>
                    <a:gd name="T3" fmla="*/ 8 h 16"/>
                    <a:gd name="T4" fmla="*/ 9 w 18"/>
                    <a:gd name="T5" fmla="*/ 9 h 16"/>
                    <a:gd name="T6" fmla="*/ 8 w 18"/>
                    <a:gd name="T7" fmla="*/ 9 h 16"/>
                    <a:gd name="T8" fmla="*/ 8 w 18"/>
                    <a:gd name="T9" fmla="*/ 10 h 16"/>
                    <a:gd name="T10" fmla="*/ 12 w 18"/>
                    <a:gd name="T11" fmla="*/ 14 h 16"/>
                    <a:gd name="T12" fmla="*/ 10 w 18"/>
                    <a:gd name="T13" fmla="*/ 16 h 16"/>
                    <a:gd name="T14" fmla="*/ 0 w 18"/>
                    <a:gd name="T15" fmla="*/ 7 h 16"/>
                    <a:gd name="T16" fmla="*/ 4 w 18"/>
                    <a:gd name="T17" fmla="*/ 2 h 16"/>
                    <a:gd name="T18" fmla="*/ 6 w 18"/>
                    <a:gd name="T19" fmla="*/ 0 h 16"/>
                    <a:gd name="T20" fmla="*/ 8 w 18"/>
                    <a:gd name="T21" fmla="*/ 0 h 16"/>
                    <a:gd name="T22" fmla="*/ 10 w 18"/>
                    <a:gd name="T23" fmla="*/ 1 h 16"/>
                    <a:gd name="T24" fmla="*/ 12 w 18"/>
                    <a:gd name="T25" fmla="*/ 3 h 16"/>
                    <a:gd name="T26" fmla="*/ 11 w 18"/>
                    <a:gd name="T27" fmla="*/ 6 h 16"/>
                    <a:gd name="T28" fmla="*/ 12 w 18"/>
                    <a:gd name="T29" fmla="*/ 6 h 16"/>
                    <a:gd name="T30" fmla="*/ 15 w 18"/>
                    <a:gd name="T31" fmla="*/ 6 h 16"/>
                    <a:gd name="T32" fmla="*/ 18 w 18"/>
                    <a:gd name="T33" fmla="*/ 7 h 16"/>
                    <a:gd name="T34" fmla="*/ 16 w 18"/>
                    <a:gd name="T35" fmla="*/ 9 h 16"/>
                    <a:gd name="T36" fmla="*/ 12 w 18"/>
                    <a:gd name="T37" fmla="*/ 9 h 16"/>
                    <a:gd name="T38" fmla="*/ 9 w 18"/>
                    <a:gd name="T39" fmla="*/ 5 h 16"/>
                    <a:gd name="T40" fmla="*/ 9 w 18"/>
                    <a:gd name="T41" fmla="*/ 4 h 16"/>
                    <a:gd name="T42" fmla="*/ 8 w 18"/>
                    <a:gd name="T43" fmla="*/ 3 h 16"/>
                    <a:gd name="T44" fmla="*/ 7 w 18"/>
                    <a:gd name="T45" fmla="*/ 3 h 16"/>
                    <a:gd name="T46" fmla="*/ 6 w 18"/>
                    <a:gd name="T47" fmla="*/ 3 h 16"/>
                    <a:gd name="T48" fmla="*/ 5 w 18"/>
                    <a:gd name="T49" fmla="*/ 5 h 16"/>
                    <a:gd name="T50" fmla="*/ 3 w 18"/>
                    <a:gd name="T51" fmla="*/ 6 h 16"/>
                    <a:gd name="T52" fmla="*/ 6 w 18"/>
                    <a:gd name="T53" fmla="*/ 8 h 16"/>
                    <a:gd name="T54" fmla="*/ 7 w 18"/>
                    <a:gd name="T55" fmla="*/ 7 h 16"/>
                    <a:gd name="T56" fmla="*/ 9 w 18"/>
                    <a:gd name="T57" fmla="*/ 5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18" h="16">
                      <a:moveTo>
                        <a:pt x="12" y="9"/>
                      </a:moveTo>
                      <a:cubicBezTo>
                        <a:pt x="11" y="8"/>
                        <a:pt x="10" y="8"/>
                        <a:pt x="10" y="8"/>
                      </a:cubicBezTo>
                      <a:cubicBezTo>
                        <a:pt x="10" y="8"/>
                        <a:pt x="9" y="8"/>
                        <a:pt x="9" y="9"/>
                      </a:cubicBezTo>
                      <a:cubicBezTo>
                        <a:pt x="9" y="9"/>
                        <a:pt x="8" y="9"/>
                        <a:pt x="8" y="9"/>
                      </a:cubicBezTo>
                      <a:cubicBezTo>
                        <a:pt x="8" y="10"/>
                        <a:pt x="8" y="10"/>
                        <a:pt x="8" y="10"/>
                      </a:cubicBezTo>
                      <a:cubicBezTo>
                        <a:pt x="12" y="14"/>
                        <a:pt x="12" y="14"/>
                        <a:pt x="12" y="14"/>
                      </a:cubicBezTo>
                      <a:cubicBezTo>
                        <a:pt x="10" y="16"/>
                        <a:pt x="10" y="16"/>
                        <a:pt x="10" y="16"/>
                      </a:cubicBezTo>
                      <a:cubicBezTo>
                        <a:pt x="0" y="7"/>
                        <a:pt x="0" y="7"/>
                        <a:pt x="0" y="7"/>
                      </a:cubicBezTo>
                      <a:cubicBezTo>
                        <a:pt x="4" y="2"/>
                        <a:pt x="4" y="2"/>
                        <a:pt x="4" y="2"/>
                      </a:cubicBezTo>
                      <a:cubicBezTo>
                        <a:pt x="5" y="1"/>
                        <a:pt x="6" y="1"/>
                        <a:pt x="6" y="0"/>
                      </a:cubicBezTo>
                      <a:cubicBezTo>
                        <a:pt x="7" y="0"/>
                        <a:pt x="8" y="0"/>
                        <a:pt x="8" y="0"/>
                      </a:cubicBezTo>
                      <a:cubicBezTo>
                        <a:pt x="9" y="0"/>
                        <a:pt x="10" y="1"/>
                        <a:pt x="10" y="1"/>
                      </a:cubicBezTo>
                      <a:cubicBezTo>
                        <a:pt x="11" y="2"/>
                        <a:pt x="11" y="3"/>
                        <a:pt x="12" y="3"/>
                      </a:cubicBezTo>
                      <a:cubicBezTo>
                        <a:pt x="12" y="4"/>
                        <a:pt x="11" y="5"/>
                        <a:pt x="11" y="6"/>
                      </a:cubicBezTo>
                      <a:cubicBezTo>
                        <a:pt x="11" y="6"/>
                        <a:pt x="12" y="6"/>
                        <a:pt x="12" y="6"/>
                      </a:cubicBezTo>
                      <a:cubicBezTo>
                        <a:pt x="13" y="6"/>
                        <a:pt x="14" y="6"/>
                        <a:pt x="15" y="6"/>
                      </a:cubicBezTo>
                      <a:cubicBezTo>
                        <a:pt x="18" y="7"/>
                        <a:pt x="18" y="7"/>
                        <a:pt x="18" y="7"/>
                      </a:cubicBezTo>
                      <a:cubicBezTo>
                        <a:pt x="16" y="9"/>
                        <a:pt x="16" y="9"/>
                        <a:pt x="16" y="9"/>
                      </a:cubicBezTo>
                      <a:cubicBezTo>
                        <a:pt x="12" y="9"/>
                        <a:pt x="12" y="9"/>
                        <a:pt x="12" y="9"/>
                      </a:cubicBezTo>
                      <a:close/>
                      <a:moveTo>
                        <a:pt x="9" y="5"/>
                      </a:moveTo>
                      <a:cubicBezTo>
                        <a:pt x="9" y="5"/>
                        <a:pt x="9" y="4"/>
                        <a:pt x="9" y="4"/>
                      </a:cubicBezTo>
                      <a:cubicBezTo>
                        <a:pt x="9" y="4"/>
                        <a:pt x="9" y="4"/>
                        <a:pt x="8" y="3"/>
                      </a:cubicBezTo>
                      <a:cubicBezTo>
                        <a:pt x="8" y="3"/>
                        <a:pt x="8" y="3"/>
                        <a:pt x="7" y="3"/>
                      </a:cubicBezTo>
                      <a:cubicBezTo>
                        <a:pt x="7" y="3"/>
                        <a:pt x="7" y="3"/>
                        <a:pt x="6" y="3"/>
                      </a:cubicBezTo>
                      <a:cubicBezTo>
                        <a:pt x="6" y="3"/>
                        <a:pt x="6" y="4"/>
                        <a:pt x="5" y="5"/>
                      </a:cubicBezTo>
                      <a:cubicBezTo>
                        <a:pt x="3" y="6"/>
                        <a:pt x="3" y="6"/>
                        <a:pt x="3" y="6"/>
                      </a:cubicBezTo>
                      <a:cubicBezTo>
                        <a:pt x="6" y="8"/>
                        <a:pt x="6" y="8"/>
                        <a:pt x="6" y="8"/>
                      </a:cubicBezTo>
                      <a:cubicBezTo>
                        <a:pt x="7" y="7"/>
                        <a:pt x="7" y="7"/>
                        <a:pt x="7" y="7"/>
                      </a:cubicBezTo>
                      <a:cubicBezTo>
                        <a:pt x="8" y="6"/>
                        <a:pt x="9" y="5"/>
                        <a:pt x="9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15" name="iṩ1ïḋè"/>
                <p:cNvSpPr/>
                <p:nvPr/>
              </p:nvSpPr>
              <p:spPr bwMode="auto">
                <a:xfrm>
                  <a:off x="5302250" y="3641726"/>
                  <a:ext cx="57150" cy="57150"/>
                </a:xfrm>
                <a:custGeom>
                  <a:avLst/>
                  <a:gdLst>
                    <a:gd name="T0" fmla="*/ 19 w 36"/>
                    <a:gd name="T1" fmla="*/ 36 h 36"/>
                    <a:gd name="T2" fmla="*/ 0 w 36"/>
                    <a:gd name="T3" fmla="*/ 15 h 36"/>
                    <a:gd name="T4" fmla="*/ 17 w 36"/>
                    <a:gd name="T5" fmla="*/ 0 h 36"/>
                    <a:gd name="T6" fmla="*/ 19 w 36"/>
                    <a:gd name="T7" fmla="*/ 5 h 36"/>
                    <a:gd name="T8" fmla="*/ 9 w 36"/>
                    <a:gd name="T9" fmla="*/ 15 h 36"/>
                    <a:gd name="T10" fmla="*/ 13 w 36"/>
                    <a:gd name="T11" fmla="*/ 19 h 36"/>
                    <a:gd name="T12" fmla="*/ 23 w 36"/>
                    <a:gd name="T13" fmla="*/ 11 h 36"/>
                    <a:gd name="T14" fmla="*/ 25 w 36"/>
                    <a:gd name="T15" fmla="*/ 15 h 36"/>
                    <a:gd name="T16" fmla="*/ 15 w 36"/>
                    <a:gd name="T17" fmla="*/ 24 h 36"/>
                    <a:gd name="T18" fmla="*/ 19 w 36"/>
                    <a:gd name="T19" fmla="*/ 30 h 36"/>
                    <a:gd name="T20" fmla="*/ 31 w 36"/>
                    <a:gd name="T21" fmla="*/ 19 h 36"/>
                    <a:gd name="T22" fmla="*/ 36 w 36"/>
                    <a:gd name="T23" fmla="*/ 24 h 36"/>
                    <a:gd name="T24" fmla="*/ 19 w 36"/>
                    <a:gd name="T25" fmla="*/ 36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6" h="36">
                      <a:moveTo>
                        <a:pt x="19" y="36"/>
                      </a:moveTo>
                      <a:lnTo>
                        <a:pt x="0" y="15"/>
                      </a:lnTo>
                      <a:lnTo>
                        <a:pt x="17" y="0"/>
                      </a:lnTo>
                      <a:lnTo>
                        <a:pt x="19" y="5"/>
                      </a:lnTo>
                      <a:lnTo>
                        <a:pt x="9" y="15"/>
                      </a:lnTo>
                      <a:lnTo>
                        <a:pt x="13" y="19"/>
                      </a:lnTo>
                      <a:lnTo>
                        <a:pt x="23" y="11"/>
                      </a:lnTo>
                      <a:lnTo>
                        <a:pt x="25" y="15"/>
                      </a:lnTo>
                      <a:lnTo>
                        <a:pt x="15" y="24"/>
                      </a:lnTo>
                      <a:lnTo>
                        <a:pt x="19" y="30"/>
                      </a:lnTo>
                      <a:lnTo>
                        <a:pt x="31" y="19"/>
                      </a:lnTo>
                      <a:lnTo>
                        <a:pt x="36" y="24"/>
                      </a:lnTo>
                      <a:lnTo>
                        <a:pt x="19" y="3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16" name="i$ḻíḋê"/>
                <p:cNvSpPr/>
                <p:nvPr/>
              </p:nvSpPr>
              <p:spPr bwMode="auto">
                <a:xfrm>
                  <a:off x="5262563" y="3665538"/>
                  <a:ext cx="46038" cy="53975"/>
                </a:xfrm>
                <a:custGeom>
                  <a:avLst/>
                  <a:gdLst>
                    <a:gd name="T0" fmla="*/ 23 w 29"/>
                    <a:gd name="T1" fmla="*/ 0 h 34"/>
                    <a:gd name="T2" fmla="*/ 29 w 29"/>
                    <a:gd name="T3" fmla="*/ 30 h 34"/>
                    <a:gd name="T4" fmla="*/ 23 w 29"/>
                    <a:gd name="T5" fmla="*/ 34 h 34"/>
                    <a:gd name="T6" fmla="*/ 0 w 29"/>
                    <a:gd name="T7" fmla="*/ 15 h 34"/>
                    <a:gd name="T8" fmla="*/ 7 w 29"/>
                    <a:gd name="T9" fmla="*/ 11 h 34"/>
                    <a:gd name="T10" fmla="*/ 23 w 29"/>
                    <a:gd name="T11" fmla="*/ 25 h 34"/>
                    <a:gd name="T12" fmla="*/ 19 w 29"/>
                    <a:gd name="T13" fmla="*/ 4 h 34"/>
                    <a:gd name="T14" fmla="*/ 23 w 29"/>
                    <a:gd name="T15" fmla="*/ 0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9" h="34">
                      <a:moveTo>
                        <a:pt x="23" y="0"/>
                      </a:moveTo>
                      <a:lnTo>
                        <a:pt x="29" y="30"/>
                      </a:lnTo>
                      <a:lnTo>
                        <a:pt x="23" y="34"/>
                      </a:lnTo>
                      <a:lnTo>
                        <a:pt x="0" y="15"/>
                      </a:lnTo>
                      <a:lnTo>
                        <a:pt x="7" y="11"/>
                      </a:lnTo>
                      <a:lnTo>
                        <a:pt x="23" y="25"/>
                      </a:lnTo>
                      <a:lnTo>
                        <a:pt x="19" y="4"/>
                      </a:lnTo>
                      <a:lnTo>
                        <a:pt x="2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17" name="íşḷíḑe"/>
                <p:cNvSpPr/>
                <p:nvPr/>
              </p:nvSpPr>
              <p:spPr bwMode="auto">
                <a:xfrm>
                  <a:off x="5249863" y="3689351"/>
                  <a:ext cx="26988" cy="42863"/>
                </a:xfrm>
                <a:custGeom>
                  <a:avLst/>
                  <a:gdLst>
                    <a:gd name="T0" fmla="*/ 17 w 17"/>
                    <a:gd name="T1" fmla="*/ 25 h 27"/>
                    <a:gd name="T2" fmla="*/ 12 w 17"/>
                    <a:gd name="T3" fmla="*/ 27 h 27"/>
                    <a:gd name="T4" fmla="*/ 0 w 17"/>
                    <a:gd name="T5" fmla="*/ 2 h 27"/>
                    <a:gd name="T6" fmla="*/ 6 w 17"/>
                    <a:gd name="T7" fmla="*/ 0 h 27"/>
                    <a:gd name="T8" fmla="*/ 17 w 17"/>
                    <a:gd name="T9" fmla="*/ 25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27">
                      <a:moveTo>
                        <a:pt x="17" y="25"/>
                      </a:moveTo>
                      <a:lnTo>
                        <a:pt x="12" y="27"/>
                      </a:lnTo>
                      <a:lnTo>
                        <a:pt x="0" y="2"/>
                      </a:lnTo>
                      <a:lnTo>
                        <a:pt x="6" y="0"/>
                      </a:lnTo>
                      <a:lnTo>
                        <a:pt x="17" y="2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18" name="îṡḷiḋe"/>
                <p:cNvSpPr/>
                <p:nvPr/>
              </p:nvSpPr>
              <p:spPr bwMode="auto">
                <a:xfrm>
                  <a:off x="5207000" y="3695701"/>
                  <a:ext cx="46038" cy="53975"/>
                </a:xfrm>
                <a:custGeom>
                  <a:avLst/>
                  <a:gdLst>
                    <a:gd name="T0" fmla="*/ 23 w 29"/>
                    <a:gd name="T1" fmla="*/ 0 h 34"/>
                    <a:gd name="T2" fmla="*/ 29 w 29"/>
                    <a:gd name="T3" fmla="*/ 27 h 34"/>
                    <a:gd name="T4" fmla="*/ 25 w 29"/>
                    <a:gd name="T5" fmla="*/ 29 h 34"/>
                    <a:gd name="T6" fmla="*/ 8 w 29"/>
                    <a:gd name="T7" fmla="*/ 15 h 34"/>
                    <a:gd name="T8" fmla="*/ 12 w 29"/>
                    <a:gd name="T9" fmla="*/ 32 h 34"/>
                    <a:gd name="T10" fmla="*/ 8 w 29"/>
                    <a:gd name="T11" fmla="*/ 34 h 34"/>
                    <a:gd name="T12" fmla="*/ 0 w 29"/>
                    <a:gd name="T13" fmla="*/ 6 h 34"/>
                    <a:gd name="T14" fmla="*/ 6 w 29"/>
                    <a:gd name="T15" fmla="*/ 4 h 34"/>
                    <a:gd name="T16" fmla="*/ 23 w 29"/>
                    <a:gd name="T17" fmla="*/ 19 h 34"/>
                    <a:gd name="T18" fmla="*/ 17 w 29"/>
                    <a:gd name="T19" fmla="*/ 2 h 34"/>
                    <a:gd name="T20" fmla="*/ 23 w 29"/>
                    <a:gd name="T21" fmla="*/ 0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9" h="34">
                      <a:moveTo>
                        <a:pt x="23" y="0"/>
                      </a:moveTo>
                      <a:lnTo>
                        <a:pt x="29" y="27"/>
                      </a:lnTo>
                      <a:lnTo>
                        <a:pt x="25" y="29"/>
                      </a:lnTo>
                      <a:lnTo>
                        <a:pt x="8" y="15"/>
                      </a:lnTo>
                      <a:lnTo>
                        <a:pt x="12" y="32"/>
                      </a:lnTo>
                      <a:lnTo>
                        <a:pt x="8" y="34"/>
                      </a:lnTo>
                      <a:lnTo>
                        <a:pt x="0" y="6"/>
                      </a:lnTo>
                      <a:lnTo>
                        <a:pt x="6" y="4"/>
                      </a:lnTo>
                      <a:lnTo>
                        <a:pt x="23" y="19"/>
                      </a:lnTo>
                      <a:lnTo>
                        <a:pt x="17" y="2"/>
                      </a:lnTo>
                      <a:lnTo>
                        <a:pt x="2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19" name="iSḷîḋè"/>
                <p:cNvSpPr/>
                <p:nvPr/>
              </p:nvSpPr>
              <p:spPr bwMode="auto">
                <a:xfrm>
                  <a:off x="5164138" y="3705226"/>
                  <a:ext cx="36513" cy="50800"/>
                </a:xfrm>
                <a:custGeom>
                  <a:avLst/>
                  <a:gdLst>
                    <a:gd name="T0" fmla="*/ 9 w 11"/>
                    <a:gd name="T1" fmla="*/ 8 h 15"/>
                    <a:gd name="T2" fmla="*/ 8 w 11"/>
                    <a:gd name="T3" fmla="*/ 1 h 15"/>
                    <a:gd name="T4" fmla="*/ 11 w 11"/>
                    <a:gd name="T5" fmla="*/ 0 h 15"/>
                    <a:gd name="T6" fmla="*/ 11 w 11"/>
                    <a:gd name="T7" fmla="*/ 7 h 15"/>
                    <a:gd name="T8" fmla="*/ 11 w 11"/>
                    <a:gd name="T9" fmla="*/ 11 h 15"/>
                    <a:gd name="T10" fmla="*/ 11 w 11"/>
                    <a:gd name="T11" fmla="*/ 13 h 15"/>
                    <a:gd name="T12" fmla="*/ 9 w 11"/>
                    <a:gd name="T13" fmla="*/ 14 h 15"/>
                    <a:gd name="T14" fmla="*/ 7 w 11"/>
                    <a:gd name="T15" fmla="*/ 14 h 15"/>
                    <a:gd name="T16" fmla="*/ 4 w 11"/>
                    <a:gd name="T17" fmla="*/ 14 h 15"/>
                    <a:gd name="T18" fmla="*/ 2 w 11"/>
                    <a:gd name="T19" fmla="*/ 13 h 15"/>
                    <a:gd name="T20" fmla="*/ 1 w 11"/>
                    <a:gd name="T21" fmla="*/ 12 h 15"/>
                    <a:gd name="T22" fmla="*/ 1 w 11"/>
                    <a:gd name="T23" fmla="*/ 8 h 15"/>
                    <a:gd name="T24" fmla="*/ 0 w 11"/>
                    <a:gd name="T25" fmla="*/ 1 h 15"/>
                    <a:gd name="T26" fmla="*/ 3 w 11"/>
                    <a:gd name="T27" fmla="*/ 1 h 15"/>
                    <a:gd name="T28" fmla="*/ 3 w 11"/>
                    <a:gd name="T29" fmla="*/ 8 h 15"/>
                    <a:gd name="T30" fmla="*/ 4 w 11"/>
                    <a:gd name="T31" fmla="*/ 11 h 15"/>
                    <a:gd name="T32" fmla="*/ 4 w 11"/>
                    <a:gd name="T33" fmla="*/ 12 h 15"/>
                    <a:gd name="T34" fmla="*/ 6 w 11"/>
                    <a:gd name="T35" fmla="*/ 12 h 15"/>
                    <a:gd name="T36" fmla="*/ 8 w 11"/>
                    <a:gd name="T37" fmla="*/ 12 h 15"/>
                    <a:gd name="T38" fmla="*/ 9 w 11"/>
                    <a:gd name="T39" fmla="*/ 10 h 15"/>
                    <a:gd name="T40" fmla="*/ 9 w 11"/>
                    <a:gd name="T41" fmla="*/ 8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1" h="15">
                      <a:moveTo>
                        <a:pt x="9" y="8"/>
                      </a:moveTo>
                      <a:cubicBezTo>
                        <a:pt x="8" y="1"/>
                        <a:pt x="8" y="1"/>
                        <a:pt x="8" y="1"/>
                      </a:cubicBezTo>
                      <a:cubicBezTo>
                        <a:pt x="11" y="0"/>
                        <a:pt x="11" y="0"/>
                        <a:pt x="11" y="0"/>
                      </a:cubicBezTo>
                      <a:cubicBezTo>
                        <a:pt x="11" y="7"/>
                        <a:pt x="11" y="7"/>
                        <a:pt x="11" y="7"/>
                      </a:cubicBezTo>
                      <a:cubicBezTo>
                        <a:pt x="11" y="9"/>
                        <a:pt x="11" y="10"/>
                        <a:pt x="11" y="11"/>
                      </a:cubicBezTo>
                      <a:cubicBezTo>
                        <a:pt x="11" y="12"/>
                        <a:pt x="11" y="12"/>
                        <a:pt x="11" y="13"/>
                      </a:cubicBezTo>
                      <a:cubicBezTo>
                        <a:pt x="10" y="13"/>
                        <a:pt x="10" y="14"/>
                        <a:pt x="9" y="14"/>
                      </a:cubicBezTo>
                      <a:cubicBezTo>
                        <a:pt x="9" y="14"/>
                        <a:pt x="8" y="14"/>
                        <a:pt x="7" y="14"/>
                      </a:cubicBezTo>
                      <a:cubicBezTo>
                        <a:pt x="5" y="15"/>
                        <a:pt x="4" y="15"/>
                        <a:pt x="4" y="14"/>
                      </a:cubicBezTo>
                      <a:cubicBezTo>
                        <a:pt x="3" y="14"/>
                        <a:pt x="2" y="14"/>
                        <a:pt x="2" y="13"/>
                      </a:cubicBezTo>
                      <a:cubicBezTo>
                        <a:pt x="2" y="13"/>
                        <a:pt x="1" y="12"/>
                        <a:pt x="1" y="12"/>
                      </a:cubicBezTo>
                      <a:cubicBezTo>
                        <a:pt x="1" y="11"/>
                        <a:pt x="1" y="10"/>
                        <a:pt x="1" y="8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3" y="1"/>
                        <a:pt x="3" y="1"/>
                        <a:pt x="3" y="1"/>
                      </a:cubicBezTo>
                      <a:cubicBezTo>
                        <a:pt x="3" y="8"/>
                        <a:pt x="3" y="8"/>
                        <a:pt x="3" y="8"/>
                      </a:cubicBezTo>
                      <a:cubicBezTo>
                        <a:pt x="3" y="9"/>
                        <a:pt x="3" y="10"/>
                        <a:pt x="4" y="11"/>
                      </a:cubicBezTo>
                      <a:cubicBezTo>
                        <a:pt x="4" y="11"/>
                        <a:pt x="4" y="12"/>
                        <a:pt x="4" y="12"/>
                      </a:cubicBezTo>
                      <a:cubicBezTo>
                        <a:pt x="5" y="12"/>
                        <a:pt x="6" y="12"/>
                        <a:pt x="6" y="12"/>
                      </a:cubicBezTo>
                      <a:cubicBezTo>
                        <a:pt x="7" y="12"/>
                        <a:pt x="8" y="12"/>
                        <a:pt x="8" y="12"/>
                      </a:cubicBezTo>
                      <a:cubicBezTo>
                        <a:pt x="8" y="11"/>
                        <a:pt x="9" y="11"/>
                        <a:pt x="9" y="10"/>
                      </a:cubicBezTo>
                      <a:cubicBezTo>
                        <a:pt x="9" y="10"/>
                        <a:pt x="9" y="9"/>
                        <a:pt x="9" y="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20" name="iŝlíḋê"/>
                <p:cNvSpPr/>
                <p:nvPr/>
              </p:nvSpPr>
              <p:spPr bwMode="auto">
                <a:xfrm>
                  <a:off x="5091113" y="3705226"/>
                  <a:ext cx="42863" cy="47625"/>
                </a:xfrm>
                <a:custGeom>
                  <a:avLst/>
                  <a:gdLst>
                    <a:gd name="T0" fmla="*/ 9 w 13"/>
                    <a:gd name="T1" fmla="*/ 11 h 14"/>
                    <a:gd name="T2" fmla="*/ 10 w 13"/>
                    <a:gd name="T3" fmla="*/ 9 h 14"/>
                    <a:gd name="T4" fmla="*/ 7 w 13"/>
                    <a:gd name="T5" fmla="*/ 9 h 14"/>
                    <a:gd name="T6" fmla="*/ 7 w 13"/>
                    <a:gd name="T7" fmla="*/ 6 h 14"/>
                    <a:gd name="T8" fmla="*/ 13 w 13"/>
                    <a:gd name="T9" fmla="*/ 7 h 14"/>
                    <a:gd name="T10" fmla="*/ 12 w 13"/>
                    <a:gd name="T11" fmla="*/ 13 h 14"/>
                    <a:gd name="T12" fmla="*/ 9 w 13"/>
                    <a:gd name="T13" fmla="*/ 14 h 14"/>
                    <a:gd name="T14" fmla="*/ 6 w 13"/>
                    <a:gd name="T15" fmla="*/ 14 h 14"/>
                    <a:gd name="T16" fmla="*/ 2 w 13"/>
                    <a:gd name="T17" fmla="*/ 12 h 14"/>
                    <a:gd name="T18" fmla="*/ 0 w 13"/>
                    <a:gd name="T19" fmla="*/ 9 h 14"/>
                    <a:gd name="T20" fmla="*/ 0 w 13"/>
                    <a:gd name="T21" fmla="*/ 6 h 14"/>
                    <a:gd name="T22" fmla="*/ 2 w 13"/>
                    <a:gd name="T23" fmla="*/ 2 h 14"/>
                    <a:gd name="T24" fmla="*/ 5 w 13"/>
                    <a:gd name="T25" fmla="*/ 0 h 14"/>
                    <a:gd name="T26" fmla="*/ 8 w 13"/>
                    <a:gd name="T27" fmla="*/ 0 h 14"/>
                    <a:gd name="T28" fmla="*/ 12 w 13"/>
                    <a:gd name="T29" fmla="*/ 2 h 14"/>
                    <a:gd name="T30" fmla="*/ 13 w 13"/>
                    <a:gd name="T31" fmla="*/ 5 h 14"/>
                    <a:gd name="T32" fmla="*/ 10 w 13"/>
                    <a:gd name="T33" fmla="*/ 5 h 14"/>
                    <a:gd name="T34" fmla="*/ 9 w 13"/>
                    <a:gd name="T35" fmla="*/ 3 h 14"/>
                    <a:gd name="T36" fmla="*/ 8 w 13"/>
                    <a:gd name="T37" fmla="*/ 2 h 14"/>
                    <a:gd name="T38" fmla="*/ 5 w 13"/>
                    <a:gd name="T39" fmla="*/ 3 h 14"/>
                    <a:gd name="T40" fmla="*/ 3 w 13"/>
                    <a:gd name="T41" fmla="*/ 6 h 14"/>
                    <a:gd name="T42" fmla="*/ 4 w 13"/>
                    <a:gd name="T43" fmla="*/ 10 h 14"/>
                    <a:gd name="T44" fmla="*/ 6 w 13"/>
                    <a:gd name="T45" fmla="*/ 11 h 14"/>
                    <a:gd name="T46" fmla="*/ 8 w 13"/>
                    <a:gd name="T47" fmla="*/ 11 h 14"/>
                    <a:gd name="T48" fmla="*/ 9 w 13"/>
                    <a:gd name="T49" fmla="*/ 11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13" h="14">
                      <a:moveTo>
                        <a:pt x="9" y="11"/>
                      </a:moveTo>
                      <a:cubicBezTo>
                        <a:pt x="10" y="9"/>
                        <a:pt x="10" y="9"/>
                        <a:pt x="10" y="9"/>
                      </a:cubicBezTo>
                      <a:cubicBezTo>
                        <a:pt x="7" y="9"/>
                        <a:pt x="7" y="9"/>
                        <a:pt x="7" y="9"/>
                      </a:cubicBezTo>
                      <a:cubicBezTo>
                        <a:pt x="7" y="6"/>
                        <a:pt x="7" y="6"/>
                        <a:pt x="7" y="6"/>
                      </a:cubicBezTo>
                      <a:cubicBezTo>
                        <a:pt x="13" y="7"/>
                        <a:pt x="13" y="7"/>
                        <a:pt x="13" y="7"/>
                      </a:cubicBezTo>
                      <a:cubicBezTo>
                        <a:pt x="12" y="13"/>
                        <a:pt x="12" y="13"/>
                        <a:pt x="12" y="13"/>
                      </a:cubicBezTo>
                      <a:cubicBezTo>
                        <a:pt x="11" y="13"/>
                        <a:pt x="10" y="13"/>
                        <a:pt x="9" y="14"/>
                      </a:cubicBezTo>
                      <a:cubicBezTo>
                        <a:pt x="8" y="14"/>
                        <a:pt x="7" y="14"/>
                        <a:pt x="6" y="14"/>
                      </a:cubicBezTo>
                      <a:cubicBezTo>
                        <a:pt x="5" y="14"/>
                        <a:pt x="3" y="13"/>
                        <a:pt x="2" y="12"/>
                      </a:cubicBezTo>
                      <a:cubicBezTo>
                        <a:pt x="1" y="12"/>
                        <a:pt x="1" y="11"/>
                        <a:pt x="0" y="9"/>
                      </a:cubicBezTo>
                      <a:cubicBezTo>
                        <a:pt x="0" y="8"/>
                        <a:pt x="0" y="7"/>
                        <a:pt x="0" y="6"/>
                      </a:cubicBezTo>
                      <a:cubicBezTo>
                        <a:pt x="0" y="4"/>
                        <a:pt x="1" y="3"/>
                        <a:pt x="2" y="2"/>
                      </a:cubicBezTo>
                      <a:cubicBezTo>
                        <a:pt x="2" y="1"/>
                        <a:pt x="3" y="1"/>
                        <a:pt x="5" y="0"/>
                      </a:cubicBezTo>
                      <a:cubicBezTo>
                        <a:pt x="6" y="0"/>
                        <a:pt x="7" y="0"/>
                        <a:pt x="8" y="0"/>
                      </a:cubicBezTo>
                      <a:cubicBezTo>
                        <a:pt x="10" y="0"/>
                        <a:pt x="11" y="1"/>
                        <a:pt x="12" y="2"/>
                      </a:cubicBezTo>
                      <a:cubicBezTo>
                        <a:pt x="13" y="2"/>
                        <a:pt x="13" y="3"/>
                        <a:pt x="13" y="5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0" y="4"/>
                        <a:pt x="10" y="4"/>
                        <a:pt x="9" y="3"/>
                      </a:cubicBezTo>
                      <a:cubicBezTo>
                        <a:pt x="9" y="3"/>
                        <a:pt x="8" y="2"/>
                        <a:pt x="8" y="2"/>
                      </a:cubicBezTo>
                      <a:cubicBezTo>
                        <a:pt x="6" y="2"/>
                        <a:pt x="5" y="2"/>
                        <a:pt x="5" y="3"/>
                      </a:cubicBezTo>
                      <a:cubicBezTo>
                        <a:pt x="4" y="4"/>
                        <a:pt x="3" y="5"/>
                        <a:pt x="3" y="6"/>
                      </a:cubicBezTo>
                      <a:cubicBezTo>
                        <a:pt x="3" y="8"/>
                        <a:pt x="3" y="9"/>
                        <a:pt x="4" y="10"/>
                      </a:cubicBezTo>
                      <a:cubicBezTo>
                        <a:pt x="4" y="11"/>
                        <a:pt x="5" y="11"/>
                        <a:pt x="6" y="11"/>
                      </a:cubicBezTo>
                      <a:cubicBezTo>
                        <a:pt x="7" y="12"/>
                        <a:pt x="7" y="12"/>
                        <a:pt x="8" y="11"/>
                      </a:cubicBezTo>
                      <a:cubicBezTo>
                        <a:pt x="9" y="11"/>
                        <a:pt x="9" y="11"/>
                        <a:pt x="9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21" name="íṥḷïdé"/>
                <p:cNvSpPr/>
                <p:nvPr/>
              </p:nvSpPr>
              <p:spPr bwMode="auto">
                <a:xfrm>
                  <a:off x="5038725" y="3689351"/>
                  <a:ext cx="49213" cy="52388"/>
                </a:xfrm>
                <a:custGeom>
                  <a:avLst/>
                  <a:gdLst>
                    <a:gd name="T0" fmla="*/ 21 w 31"/>
                    <a:gd name="T1" fmla="*/ 23 h 33"/>
                    <a:gd name="T2" fmla="*/ 27 w 31"/>
                    <a:gd name="T3" fmla="*/ 6 h 33"/>
                    <a:gd name="T4" fmla="*/ 31 w 31"/>
                    <a:gd name="T5" fmla="*/ 8 h 33"/>
                    <a:gd name="T6" fmla="*/ 23 w 31"/>
                    <a:gd name="T7" fmla="*/ 33 h 33"/>
                    <a:gd name="T8" fmla="*/ 16 w 31"/>
                    <a:gd name="T9" fmla="*/ 31 h 33"/>
                    <a:gd name="T10" fmla="*/ 12 w 31"/>
                    <a:gd name="T11" fmla="*/ 10 h 33"/>
                    <a:gd name="T12" fmla="*/ 6 w 31"/>
                    <a:gd name="T13" fmla="*/ 29 h 33"/>
                    <a:gd name="T14" fmla="*/ 0 w 31"/>
                    <a:gd name="T15" fmla="*/ 27 h 33"/>
                    <a:gd name="T16" fmla="*/ 10 w 31"/>
                    <a:gd name="T17" fmla="*/ 0 h 33"/>
                    <a:gd name="T18" fmla="*/ 14 w 31"/>
                    <a:gd name="T19" fmla="*/ 2 h 33"/>
                    <a:gd name="T20" fmla="*/ 21 w 31"/>
                    <a:gd name="T21" fmla="*/ 23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31" h="33">
                      <a:moveTo>
                        <a:pt x="21" y="23"/>
                      </a:moveTo>
                      <a:lnTo>
                        <a:pt x="27" y="6"/>
                      </a:lnTo>
                      <a:lnTo>
                        <a:pt x="31" y="8"/>
                      </a:lnTo>
                      <a:lnTo>
                        <a:pt x="23" y="33"/>
                      </a:lnTo>
                      <a:lnTo>
                        <a:pt x="16" y="31"/>
                      </a:lnTo>
                      <a:lnTo>
                        <a:pt x="12" y="10"/>
                      </a:lnTo>
                      <a:lnTo>
                        <a:pt x="6" y="29"/>
                      </a:lnTo>
                      <a:lnTo>
                        <a:pt x="0" y="27"/>
                      </a:lnTo>
                      <a:lnTo>
                        <a:pt x="10" y="0"/>
                      </a:lnTo>
                      <a:lnTo>
                        <a:pt x="14" y="2"/>
                      </a:lnTo>
                      <a:lnTo>
                        <a:pt x="21" y="2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22" name="î$1ïdé"/>
                <p:cNvSpPr/>
                <p:nvPr/>
              </p:nvSpPr>
              <p:spPr bwMode="auto">
                <a:xfrm>
                  <a:off x="4995863" y="3671888"/>
                  <a:ext cx="46038" cy="47625"/>
                </a:xfrm>
                <a:custGeom>
                  <a:avLst/>
                  <a:gdLst>
                    <a:gd name="T0" fmla="*/ 6 w 14"/>
                    <a:gd name="T1" fmla="*/ 3 h 14"/>
                    <a:gd name="T2" fmla="*/ 4 w 14"/>
                    <a:gd name="T3" fmla="*/ 5 h 14"/>
                    <a:gd name="T4" fmla="*/ 3 w 14"/>
                    <a:gd name="T5" fmla="*/ 9 h 14"/>
                    <a:gd name="T6" fmla="*/ 5 w 14"/>
                    <a:gd name="T7" fmla="*/ 11 h 14"/>
                    <a:gd name="T8" fmla="*/ 7 w 14"/>
                    <a:gd name="T9" fmla="*/ 11 h 14"/>
                    <a:gd name="T10" fmla="*/ 10 w 14"/>
                    <a:gd name="T11" fmla="*/ 9 h 14"/>
                    <a:gd name="T12" fmla="*/ 11 w 14"/>
                    <a:gd name="T13" fmla="*/ 6 h 14"/>
                    <a:gd name="T14" fmla="*/ 9 w 14"/>
                    <a:gd name="T15" fmla="*/ 3 h 14"/>
                    <a:gd name="T16" fmla="*/ 6 w 14"/>
                    <a:gd name="T17" fmla="*/ 3 h 14"/>
                    <a:gd name="T18" fmla="*/ 8 w 14"/>
                    <a:gd name="T19" fmla="*/ 14 h 14"/>
                    <a:gd name="T20" fmla="*/ 3 w 14"/>
                    <a:gd name="T21" fmla="*/ 13 h 14"/>
                    <a:gd name="T22" fmla="*/ 0 w 14"/>
                    <a:gd name="T23" fmla="*/ 9 h 14"/>
                    <a:gd name="T24" fmla="*/ 1 w 14"/>
                    <a:gd name="T25" fmla="*/ 4 h 14"/>
                    <a:gd name="T26" fmla="*/ 4 w 14"/>
                    <a:gd name="T27" fmla="*/ 1 h 14"/>
                    <a:gd name="T28" fmla="*/ 6 w 14"/>
                    <a:gd name="T29" fmla="*/ 0 h 14"/>
                    <a:gd name="T30" fmla="*/ 8 w 14"/>
                    <a:gd name="T31" fmla="*/ 0 h 14"/>
                    <a:gd name="T32" fmla="*/ 11 w 14"/>
                    <a:gd name="T33" fmla="*/ 1 h 14"/>
                    <a:gd name="T34" fmla="*/ 14 w 14"/>
                    <a:gd name="T35" fmla="*/ 5 h 14"/>
                    <a:gd name="T36" fmla="*/ 13 w 14"/>
                    <a:gd name="T37" fmla="*/ 11 h 14"/>
                    <a:gd name="T38" fmla="*/ 8 w 14"/>
                    <a:gd name="T39" fmla="*/ 14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14" h="14">
                      <a:moveTo>
                        <a:pt x="6" y="3"/>
                      </a:moveTo>
                      <a:cubicBezTo>
                        <a:pt x="5" y="3"/>
                        <a:pt x="5" y="4"/>
                        <a:pt x="4" y="5"/>
                      </a:cubicBezTo>
                      <a:cubicBezTo>
                        <a:pt x="3" y="6"/>
                        <a:pt x="3" y="8"/>
                        <a:pt x="3" y="9"/>
                      </a:cubicBezTo>
                      <a:cubicBezTo>
                        <a:pt x="3" y="10"/>
                        <a:pt x="4" y="11"/>
                        <a:pt x="5" y="11"/>
                      </a:cubicBezTo>
                      <a:cubicBezTo>
                        <a:pt x="5" y="12"/>
                        <a:pt x="6" y="12"/>
                        <a:pt x="7" y="11"/>
                      </a:cubicBezTo>
                      <a:cubicBezTo>
                        <a:pt x="8" y="11"/>
                        <a:pt x="9" y="10"/>
                        <a:pt x="10" y="9"/>
                      </a:cubicBezTo>
                      <a:cubicBezTo>
                        <a:pt x="11" y="8"/>
                        <a:pt x="11" y="7"/>
                        <a:pt x="11" y="6"/>
                      </a:cubicBezTo>
                      <a:cubicBezTo>
                        <a:pt x="11" y="5"/>
                        <a:pt x="10" y="4"/>
                        <a:pt x="9" y="3"/>
                      </a:cubicBezTo>
                      <a:cubicBezTo>
                        <a:pt x="8" y="3"/>
                        <a:pt x="7" y="2"/>
                        <a:pt x="6" y="3"/>
                      </a:cubicBezTo>
                      <a:close/>
                      <a:moveTo>
                        <a:pt x="8" y="14"/>
                      </a:moveTo>
                      <a:cubicBezTo>
                        <a:pt x="7" y="14"/>
                        <a:pt x="5" y="14"/>
                        <a:pt x="3" y="13"/>
                      </a:cubicBezTo>
                      <a:cubicBezTo>
                        <a:pt x="2" y="12"/>
                        <a:pt x="1" y="11"/>
                        <a:pt x="0" y="9"/>
                      </a:cubicBezTo>
                      <a:cubicBezTo>
                        <a:pt x="0" y="7"/>
                        <a:pt x="0" y="6"/>
                        <a:pt x="1" y="4"/>
                      </a:cubicBezTo>
                      <a:cubicBezTo>
                        <a:pt x="2" y="3"/>
                        <a:pt x="3" y="2"/>
                        <a:pt x="4" y="1"/>
                      </a:cubicBezTo>
                      <a:cubicBezTo>
                        <a:pt x="4" y="1"/>
                        <a:pt x="5" y="0"/>
                        <a:pt x="6" y="0"/>
                      </a:cubicBezTo>
                      <a:cubicBezTo>
                        <a:pt x="6" y="0"/>
                        <a:pt x="7" y="0"/>
                        <a:pt x="8" y="0"/>
                      </a:cubicBezTo>
                      <a:cubicBezTo>
                        <a:pt x="9" y="0"/>
                        <a:pt x="10" y="1"/>
                        <a:pt x="11" y="1"/>
                      </a:cubicBezTo>
                      <a:cubicBezTo>
                        <a:pt x="12" y="2"/>
                        <a:pt x="13" y="4"/>
                        <a:pt x="14" y="5"/>
                      </a:cubicBezTo>
                      <a:cubicBezTo>
                        <a:pt x="14" y="7"/>
                        <a:pt x="14" y="9"/>
                        <a:pt x="13" y="11"/>
                      </a:cubicBezTo>
                      <a:cubicBezTo>
                        <a:pt x="11" y="12"/>
                        <a:pt x="10" y="13"/>
                        <a:pt x="8" y="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23" name="ïşľîḑe"/>
                <p:cNvSpPr/>
                <p:nvPr/>
              </p:nvSpPr>
              <p:spPr bwMode="auto">
                <a:xfrm>
                  <a:off x="4948238" y="3638551"/>
                  <a:ext cx="50800" cy="50800"/>
                </a:xfrm>
                <a:custGeom>
                  <a:avLst/>
                  <a:gdLst>
                    <a:gd name="T0" fmla="*/ 9 w 15"/>
                    <a:gd name="T1" fmla="*/ 3 h 15"/>
                    <a:gd name="T2" fmla="*/ 3 w 15"/>
                    <a:gd name="T3" fmla="*/ 10 h 15"/>
                    <a:gd name="T4" fmla="*/ 5 w 15"/>
                    <a:gd name="T5" fmla="*/ 11 h 15"/>
                    <a:gd name="T6" fmla="*/ 6 w 15"/>
                    <a:gd name="T7" fmla="*/ 12 h 15"/>
                    <a:gd name="T8" fmla="*/ 7 w 15"/>
                    <a:gd name="T9" fmla="*/ 13 h 15"/>
                    <a:gd name="T10" fmla="*/ 9 w 15"/>
                    <a:gd name="T11" fmla="*/ 12 h 15"/>
                    <a:gd name="T12" fmla="*/ 11 w 15"/>
                    <a:gd name="T13" fmla="*/ 10 h 15"/>
                    <a:gd name="T14" fmla="*/ 12 w 15"/>
                    <a:gd name="T15" fmla="*/ 8 h 15"/>
                    <a:gd name="T16" fmla="*/ 12 w 15"/>
                    <a:gd name="T17" fmla="*/ 7 h 15"/>
                    <a:gd name="T18" fmla="*/ 12 w 15"/>
                    <a:gd name="T19" fmla="*/ 6 h 15"/>
                    <a:gd name="T20" fmla="*/ 10 w 15"/>
                    <a:gd name="T21" fmla="*/ 4 h 15"/>
                    <a:gd name="T22" fmla="*/ 9 w 15"/>
                    <a:gd name="T23" fmla="*/ 3 h 15"/>
                    <a:gd name="T24" fmla="*/ 11 w 15"/>
                    <a:gd name="T25" fmla="*/ 14 h 15"/>
                    <a:gd name="T26" fmla="*/ 8 w 15"/>
                    <a:gd name="T27" fmla="*/ 15 h 15"/>
                    <a:gd name="T28" fmla="*/ 6 w 15"/>
                    <a:gd name="T29" fmla="*/ 15 h 15"/>
                    <a:gd name="T30" fmla="*/ 4 w 15"/>
                    <a:gd name="T31" fmla="*/ 13 h 15"/>
                    <a:gd name="T32" fmla="*/ 0 w 15"/>
                    <a:gd name="T33" fmla="*/ 10 h 15"/>
                    <a:gd name="T34" fmla="*/ 9 w 15"/>
                    <a:gd name="T35" fmla="*/ 0 h 15"/>
                    <a:gd name="T36" fmla="*/ 12 w 15"/>
                    <a:gd name="T37" fmla="*/ 3 h 15"/>
                    <a:gd name="T38" fmla="*/ 14 w 15"/>
                    <a:gd name="T39" fmla="*/ 5 h 15"/>
                    <a:gd name="T40" fmla="*/ 15 w 15"/>
                    <a:gd name="T41" fmla="*/ 7 h 15"/>
                    <a:gd name="T42" fmla="*/ 14 w 15"/>
                    <a:gd name="T43" fmla="*/ 10 h 15"/>
                    <a:gd name="T44" fmla="*/ 13 w 15"/>
                    <a:gd name="T45" fmla="*/ 12 h 15"/>
                    <a:gd name="T46" fmla="*/ 11 w 15"/>
                    <a:gd name="T47" fmla="*/ 14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15" h="15">
                      <a:moveTo>
                        <a:pt x="9" y="3"/>
                      </a:moveTo>
                      <a:cubicBezTo>
                        <a:pt x="3" y="10"/>
                        <a:pt x="3" y="10"/>
                        <a:pt x="3" y="10"/>
                      </a:cubicBezTo>
                      <a:cubicBezTo>
                        <a:pt x="5" y="11"/>
                        <a:pt x="5" y="11"/>
                        <a:pt x="5" y="11"/>
                      </a:cubicBezTo>
                      <a:cubicBezTo>
                        <a:pt x="5" y="12"/>
                        <a:pt x="6" y="12"/>
                        <a:pt x="6" y="12"/>
                      </a:cubicBezTo>
                      <a:cubicBezTo>
                        <a:pt x="7" y="13"/>
                        <a:pt x="7" y="13"/>
                        <a:pt x="7" y="13"/>
                      </a:cubicBezTo>
                      <a:cubicBezTo>
                        <a:pt x="8" y="13"/>
                        <a:pt x="8" y="13"/>
                        <a:pt x="9" y="12"/>
                      </a:cubicBezTo>
                      <a:cubicBezTo>
                        <a:pt x="9" y="12"/>
                        <a:pt x="10" y="11"/>
                        <a:pt x="11" y="10"/>
                      </a:cubicBezTo>
                      <a:cubicBezTo>
                        <a:pt x="11" y="10"/>
                        <a:pt x="12" y="9"/>
                        <a:pt x="12" y="8"/>
                      </a:cubicBezTo>
                      <a:cubicBezTo>
                        <a:pt x="12" y="8"/>
                        <a:pt x="12" y="7"/>
                        <a:pt x="12" y="7"/>
                      </a:cubicBezTo>
                      <a:cubicBezTo>
                        <a:pt x="12" y="7"/>
                        <a:pt x="12" y="6"/>
                        <a:pt x="12" y="6"/>
                      </a:cubicBezTo>
                      <a:cubicBezTo>
                        <a:pt x="11" y="5"/>
                        <a:pt x="11" y="5"/>
                        <a:pt x="10" y="4"/>
                      </a:cubicBezTo>
                      <a:cubicBezTo>
                        <a:pt x="9" y="3"/>
                        <a:pt x="9" y="3"/>
                        <a:pt x="9" y="3"/>
                      </a:cubicBezTo>
                      <a:close/>
                      <a:moveTo>
                        <a:pt x="11" y="14"/>
                      </a:moveTo>
                      <a:cubicBezTo>
                        <a:pt x="10" y="15"/>
                        <a:pt x="9" y="15"/>
                        <a:pt x="8" y="15"/>
                      </a:cubicBezTo>
                      <a:cubicBezTo>
                        <a:pt x="7" y="15"/>
                        <a:pt x="7" y="15"/>
                        <a:pt x="6" y="15"/>
                      </a:cubicBezTo>
                      <a:cubicBezTo>
                        <a:pt x="5" y="14"/>
                        <a:pt x="4" y="14"/>
                        <a:pt x="4" y="13"/>
                      </a:cubicBezTo>
                      <a:cubicBezTo>
                        <a:pt x="0" y="10"/>
                        <a:pt x="0" y="10"/>
                        <a:pt x="0" y="10"/>
                      </a:cubicBezTo>
                      <a:cubicBezTo>
                        <a:pt x="9" y="0"/>
                        <a:pt x="9" y="0"/>
                        <a:pt x="9" y="0"/>
                      </a:cubicBezTo>
                      <a:cubicBezTo>
                        <a:pt x="12" y="3"/>
                        <a:pt x="12" y="3"/>
                        <a:pt x="12" y="3"/>
                      </a:cubicBezTo>
                      <a:cubicBezTo>
                        <a:pt x="13" y="4"/>
                        <a:pt x="14" y="4"/>
                        <a:pt x="14" y="5"/>
                      </a:cubicBezTo>
                      <a:cubicBezTo>
                        <a:pt x="15" y="6"/>
                        <a:pt x="15" y="6"/>
                        <a:pt x="15" y="7"/>
                      </a:cubicBezTo>
                      <a:cubicBezTo>
                        <a:pt x="15" y="8"/>
                        <a:pt x="15" y="9"/>
                        <a:pt x="14" y="10"/>
                      </a:cubicBezTo>
                      <a:cubicBezTo>
                        <a:pt x="14" y="10"/>
                        <a:pt x="14" y="11"/>
                        <a:pt x="13" y="12"/>
                      </a:cubicBezTo>
                      <a:cubicBezTo>
                        <a:pt x="12" y="13"/>
                        <a:pt x="11" y="14"/>
                        <a:pt x="11" y="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24" name="ïšlïḑe"/>
                <p:cNvSpPr/>
                <p:nvPr/>
              </p:nvSpPr>
              <p:spPr bwMode="auto">
                <a:xfrm>
                  <a:off x="4913313" y="3605213"/>
                  <a:ext cx="58738" cy="57150"/>
                </a:xfrm>
                <a:custGeom>
                  <a:avLst/>
                  <a:gdLst>
                    <a:gd name="T0" fmla="*/ 37 w 37"/>
                    <a:gd name="T1" fmla="*/ 17 h 36"/>
                    <a:gd name="T2" fmla="*/ 14 w 37"/>
                    <a:gd name="T3" fmla="*/ 36 h 36"/>
                    <a:gd name="T4" fmla="*/ 10 w 37"/>
                    <a:gd name="T5" fmla="*/ 32 h 36"/>
                    <a:gd name="T6" fmla="*/ 18 w 37"/>
                    <a:gd name="T7" fmla="*/ 11 h 36"/>
                    <a:gd name="T8" fmla="*/ 4 w 37"/>
                    <a:gd name="T9" fmla="*/ 21 h 36"/>
                    <a:gd name="T10" fmla="*/ 0 w 37"/>
                    <a:gd name="T11" fmla="*/ 19 h 36"/>
                    <a:gd name="T12" fmla="*/ 20 w 37"/>
                    <a:gd name="T13" fmla="*/ 0 h 36"/>
                    <a:gd name="T14" fmla="*/ 25 w 37"/>
                    <a:gd name="T15" fmla="*/ 5 h 36"/>
                    <a:gd name="T16" fmla="*/ 18 w 37"/>
                    <a:gd name="T17" fmla="*/ 26 h 36"/>
                    <a:gd name="T18" fmla="*/ 33 w 37"/>
                    <a:gd name="T19" fmla="*/ 13 h 36"/>
                    <a:gd name="T20" fmla="*/ 37 w 37"/>
                    <a:gd name="T21" fmla="*/ 17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37" h="36">
                      <a:moveTo>
                        <a:pt x="37" y="17"/>
                      </a:moveTo>
                      <a:lnTo>
                        <a:pt x="14" y="36"/>
                      </a:lnTo>
                      <a:lnTo>
                        <a:pt x="10" y="32"/>
                      </a:lnTo>
                      <a:lnTo>
                        <a:pt x="18" y="11"/>
                      </a:lnTo>
                      <a:lnTo>
                        <a:pt x="4" y="21"/>
                      </a:lnTo>
                      <a:lnTo>
                        <a:pt x="0" y="19"/>
                      </a:lnTo>
                      <a:lnTo>
                        <a:pt x="20" y="0"/>
                      </a:lnTo>
                      <a:lnTo>
                        <a:pt x="25" y="5"/>
                      </a:lnTo>
                      <a:lnTo>
                        <a:pt x="18" y="26"/>
                      </a:lnTo>
                      <a:lnTo>
                        <a:pt x="33" y="13"/>
                      </a:lnTo>
                      <a:lnTo>
                        <a:pt x="37" y="1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25" name="îṣḻîḋé"/>
                <p:cNvSpPr/>
                <p:nvPr/>
              </p:nvSpPr>
              <p:spPr bwMode="auto">
                <a:xfrm>
                  <a:off x="4883150" y="3579813"/>
                  <a:ext cx="52388" cy="46038"/>
                </a:xfrm>
                <a:custGeom>
                  <a:avLst/>
                  <a:gdLst>
                    <a:gd name="T0" fmla="*/ 0 w 33"/>
                    <a:gd name="T1" fmla="*/ 4 h 29"/>
                    <a:gd name="T2" fmla="*/ 31 w 33"/>
                    <a:gd name="T3" fmla="*/ 0 h 29"/>
                    <a:gd name="T4" fmla="*/ 33 w 33"/>
                    <a:gd name="T5" fmla="*/ 4 h 29"/>
                    <a:gd name="T6" fmla="*/ 14 w 33"/>
                    <a:gd name="T7" fmla="*/ 29 h 29"/>
                    <a:gd name="T8" fmla="*/ 10 w 33"/>
                    <a:gd name="T9" fmla="*/ 23 h 29"/>
                    <a:gd name="T10" fmla="*/ 16 w 33"/>
                    <a:gd name="T11" fmla="*/ 16 h 29"/>
                    <a:gd name="T12" fmla="*/ 10 w 33"/>
                    <a:gd name="T13" fmla="*/ 8 h 29"/>
                    <a:gd name="T14" fmla="*/ 4 w 33"/>
                    <a:gd name="T15" fmla="*/ 8 h 29"/>
                    <a:gd name="T16" fmla="*/ 0 w 33"/>
                    <a:gd name="T17" fmla="*/ 4 h 29"/>
                    <a:gd name="T18" fmla="*/ 0 w 33"/>
                    <a:gd name="T19" fmla="*/ 4 h 29"/>
                    <a:gd name="T20" fmla="*/ 19 w 33"/>
                    <a:gd name="T21" fmla="*/ 14 h 29"/>
                    <a:gd name="T22" fmla="*/ 27 w 33"/>
                    <a:gd name="T23" fmla="*/ 4 h 29"/>
                    <a:gd name="T24" fmla="*/ 14 w 33"/>
                    <a:gd name="T25" fmla="*/ 6 h 29"/>
                    <a:gd name="T26" fmla="*/ 19 w 33"/>
                    <a:gd name="T27" fmla="*/ 14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3" h="29">
                      <a:moveTo>
                        <a:pt x="0" y="4"/>
                      </a:moveTo>
                      <a:lnTo>
                        <a:pt x="31" y="0"/>
                      </a:lnTo>
                      <a:lnTo>
                        <a:pt x="33" y="4"/>
                      </a:lnTo>
                      <a:lnTo>
                        <a:pt x="14" y="29"/>
                      </a:lnTo>
                      <a:lnTo>
                        <a:pt x="10" y="23"/>
                      </a:lnTo>
                      <a:lnTo>
                        <a:pt x="16" y="16"/>
                      </a:lnTo>
                      <a:lnTo>
                        <a:pt x="10" y="8"/>
                      </a:lnTo>
                      <a:lnTo>
                        <a:pt x="4" y="8"/>
                      </a:lnTo>
                      <a:lnTo>
                        <a:pt x="0" y="4"/>
                      </a:lnTo>
                      <a:lnTo>
                        <a:pt x="0" y="4"/>
                      </a:lnTo>
                      <a:close/>
                      <a:moveTo>
                        <a:pt x="19" y="14"/>
                      </a:moveTo>
                      <a:lnTo>
                        <a:pt x="27" y="4"/>
                      </a:lnTo>
                      <a:lnTo>
                        <a:pt x="14" y="6"/>
                      </a:lnTo>
                      <a:lnTo>
                        <a:pt x="19" y="1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26" name="îSļïde"/>
                <p:cNvSpPr/>
                <p:nvPr/>
              </p:nvSpPr>
              <p:spPr bwMode="auto">
                <a:xfrm>
                  <a:off x="4865688" y="3525838"/>
                  <a:ext cx="53975" cy="49213"/>
                </a:xfrm>
                <a:custGeom>
                  <a:avLst/>
                  <a:gdLst>
                    <a:gd name="T0" fmla="*/ 15 w 34"/>
                    <a:gd name="T1" fmla="*/ 10 h 31"/>
                    <a:gd name="T2" fmla="*/ 2 w 34"/>
                    <a:gd name="T3" fmla="*/ 15 h 31"/>
                    <a:gd name="T4" fmla="*/ 0 w 34"/>
                    <a:gd name="T5" fmla="*/ 8 h 31"/>
                    <a:gd name="T6" fmla="*/ 27 w 34"/>
                    <a:gd name="T7" fmla="*/ 0 h 31"/>
                    <a:gd name="T8" fmla="*/ 30 w 34"/>
                    <a:gd name="T9" fmla="*/ 4 h 31"/>
                    <a:gd name="T10" fmla="*/ 19 w 34"/>
                    <a:gd name="T11" fmla="*/ 8 h 31"/>
                    <a:gd name="T12" fmla="*/ 21 w 34"/>
                    <a:gd name="T13" fmla="*/ 19 h 31"/>
                    <a:gd name="T14" fmla="*/ 34 w 34"/>
                    <a:gd name="T15" fmla="*/ 15 h 31"/>
                    <a:gd name="T16" fmla="*/ 34 w 34"/>
                    <a:gd name="T17" fmla="*/ 21 h 31"/>
                    <a:gd name="T18" fmla="*/ 9 w 34"/>
                    <a:gd name="T19" fmla="*/ 31 h 31"/>
                    <a:gd name="T20" fmla="*/ 7 w 34"/>
                    <a:gd name="T21" fmla="*/ 25 h 31"/>
                    <a:gd name="T22" fmla="*/ 17 w 34"/>
                    <a:gd name="T23" fmla="*/ 21 h 31"/>
                    <a:gd name="T24" fmla="*/ 15 w 34"/>
                    <a:gd name="T25" fmla="*/ 10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4" h="31">
                      <a:moveTo>
                        <a:pt x="15" y="10"/>
                      </a:moveTo>
                      <a:lnTo>
                        <a:pt x="2" y="15"/>
                      </a:lnTo>
                      <a:lnTo>
                        <a:pt x="0" y="8"/>
                      </a:lnTo>
                      <a:lnTo>
                        <a:pt x="27" y="0"/>
                      </a:lnTo>
                      <a:lnTo>
                        <a:pt x="30" y="4"/>
                      </a:lnTo>
                      <a:lnTo>
                        <a:pt x="19" y="8"/>
                      </a:lnTo>
                      <a:lnTo>
                        <a:pt x="21" y="19"/>
                      </a:lnTo>
                      <a:lnTo>
                        <a:pt x="34" y="15"/>
                      </a:lnTo>
                      <a:lnTo>
                        <a:pt x="34" y="21"/>
                      </a:lnTo>
                      <a:lnTo>
                        <a:pt x="9" y="31"/>
                      </a:lnTo>
                      <a:lnTo>
                        <a:pt x="7" y="25"/>
                      </a:lnTo>
                      <a:lnTo>
                        <a:pt x="17" y="21"/>
                      </a:lnTo>
                      <a:lnTo>
                        <a:pt x="15" y="1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27" name="íṧlíḓê"/>
                <p:cNvSpPr/>
                <p:nvPr/>
              </p:nvSpPr>
              <p:spPr bwMode="auto">
                <a:xfrm>
                  <a:off x="4856163" y="3486151"/>
                  <a:ext cx="49213" cy="39688"/>
                </a:xfrm>
                <a:custGeom>
                  <a:avLst/>
                  <a:gdLst>
                    <a:gd name="T0" fmla="*/ 4 w 15"/>
                    <a:gd name="T1" fmla="*/ 1 h 12"/>
                    <a:gd name="T2" fmla="*/ 5 w 15"/>
                    <a:gd name="T3" fmla="*/ 3 h 12"/>
                    <a:gd name="T4" fmla="*/ 3 w 15"/>
                    <a:gd name="T5" fmla="*/ 4 h 12"/>
                    <a:gd name="T6" fmla="*/ 3 w 15"/>
                    <a:gd name="T7" fmla="*/ 6 h 12"/>
                    <a:gd name="T8" fmla="*/ 4 w 15"/>
                    <a:gd name="T9" fmla="*/ 8 h 12"/>
                    <a:gd name="T10" fmla="*/ 5 w 15"/>
                    <a:gd name="T11" fmla="*/ 9 h 12"/>
                    <a:gd name="T12" fmla="*/ 6 w 15"/>
                    <a:gd name="T13" fmla="*/ 8 h 12"/>
                    <a:gd name="T14" fmla="*/ 6 w 15"/>
                    <a:gd name="T15" fmla="*/ 7 h 12"/>
                    <a:gd name="T16" fmla="*/ 6 w 15"/>
                    <a:gd name="T17" fmla="*/ 5 h 12"/>
                    <a:gd name="T18" fmla="*/ 7 w 15"/>
                    <a:gd name="T19" fmla="*/ 2 h 12"/>
                    <a:gd name="T20" fmla="*/ 10 w 15"/>
                    <a:gd name="T21" fmla="*/ 0 h 12"/>
                    <a:gd name="T22" fmla="*/ 12 w 15"/>
                    <a:gd name="T23" fmla="*/ 0 h 12"/>
                    <a:gd name="T24" fmla="*/ 13 w 15"/>
                    <a:gd name="T25" fmla="*/ 2 h 12"/>
                    <a:gd name="T26" fmla="*/ 14 w 15"/>
                    <a:gd name="T27" fmla="*/ 4 h 12"/>
                    <a:gd name="T28" fmla="*/ 14 w 15"/>
                    <a:gd name="T29" fmla="*/ 8 h 12"/>
                    <a:gd name="T30" fmla="*/ 11 w 15"/>
                    <a:gd name="T31" fmla="*/ 10 h 12"/>
                    <a:gd name="T32" fmla="*/ 11 w 15"/>
                    <a:gd name="T33" fmla="*/ 7 h 12"/>
                    <a:gd name="T34" fmla="*/ 12 w 15"/>
                    <a:gd name="T35" fmla="*/ 6 h 12"/>
                    <a:gd name="T36" fmla="*/ 12 w 15"/>
                    <a:gd name="T37" fmla="*/ 5 h 12"/>
                    <a:gd name="T38" fmla="*/ 11 w 15"/>
                    <a:gd name="T39" fmla="*/ 3 h 12"/>
                    <a:gd name="T40" fmla="*/ 10 w 15"/>
                    <a:gd name="T41" fmla="*/ 3 h 12"/>
                    <a:gd name="T42" fmla="*/ 10 w 15"/>
                    <a:gd name="T43" fmla="*/ 3 h 12"/>
                    <a:gd name="T44" fmla="*/ 9 w 15"/>
                    <a:gd name="T45" fmla="*/ 6 h 12"/>
                    <a:gd name="T46" fmla="*/ 9 w 15"/>
                    <a:gd name="T47" fmla="*/ 9 h 12"/>
                    <a:gd name="T48" fmla="*/ 8 w 15"/>
                    <a:gd name="T49" fmla="*/ 10 h 12"/>
                    <a:gd name="T50" fmla="*/ 6 w 15"/>
                    <a:gd name="T51" fmla="*/ 11 h 12"/>
                    <a:gd name="T52" fmla="*/ 3 w 15"/>
                    <a:gd name="T53" fmla="*/ 11 h 12"/>
                    <a:gd name="T54" fmla="*/ 1 w 15"/>
                    <a:gd name="T55" fmla="*/ 10 h 12"/>
                    <a:gd name="T56" fmla="*/ 0 w 15"/>
                    <a:gd name="T57" fmla="*/ 7 h 12"/>
                    <a:gd name="T58" fmla="*/ 1 w 15"/>
                    <a:gd name="T59" fmla="*/ 3 h 12"/>
                    <a:gd name="T60" fmla="*/ 4 w 15"/>
                    <a:gd name="T61" fmla="*/ 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15" h="12">
                      <a:moveTo>
                        <a:pt x="4" y="1"/>
                      </a:moveTo>
                      <a:cubicBezTo>
                        <a:pt x="5" y="3"/>
                        <a:pt x="5" y="3"/>
                        <a:pt x="5" y="3"/>
                      </a:cubicBezTo>
                      <a:cubicBezTo>
                        <a:pt x="4" y="3"/>
                        <a:pt x="3" y="4"/>
                        <a:pt x="3" y="4"/>
                      </a:cubicBezTo>
                      <a:cubicBezTo>
                        <a:pt x="3" y="5"/>
                        <a:pt x="3" y="6"/>
                        <a:pt x="3" y="6"/>
                      </a:cubicBezTo>
                      <a:cubicBezTo>
                        <a:pt x="3" y="7"/>
                        <a:pt x="3" y="8"/>
                        <a:pt x="4" y="8"/>
                      </a:cubicBezTo>
                      <a:cubicBezTo>
                        <a:pt x="4" y="9"/>
                        <a:pt x="5" y="9"/>
                        <a:pt x="5" y="9"/>
                      </a:cubicBezTo>
                      <a:cubicBezTo>
                        <a:pt x="5" y="9"/>
                        <a:pt x="6" y="8"/>
                        <a:pt x="6" y="8"/>
                      </a:cubicBezTo>
                      <a:cubicBezTo>
                        <a:pt x="6" y="8"/>
                        <a:pt x="6" y="8"/>
                        <a:pt x="6" y="7"/>
                      </a:cubicBezTo>
                      <a:cubicBezTo>
                        <a:pt x="6" y="7"/>
                        <a:pt x="6" y="6"/>
                        <a:pt x="6" y="5"/>
                      </a:cubicBezTo>
                      <a:cubicBezTo>
                        <a:pt x="7" y="3"/>
                        <a:pt x="7" y="2"/>
                        <a:pt x="7" y="2"/>
                      </a:cubicBezTo>
                      <a:cubicBezTo>
                        <a:pt x="8" y="1"/>
                        <a:pt x="9" y="0"/>
                        <a:pt x="10" y="0"/>
                      </a:cubicBezTo>
                      <a:cubicBezTo>
                        <a:pt x="10" y="0"/>
                        <a:pt x="11" y="0"/>
                        <a:pt x="12" y="0"/>
                      </a:cubicBezTo>
                      <a:cubicBezTo>
                        <a:pt x="12" y="1"/>
                        <a:pt x="13" y="1"/>
                        <a:pt x="13" y="2"/>
                      </a:cubicBezTo>
                      <a:cubicBezTo>
                        <a:pt x="14" y="2"/>
                        <a:pt x="14" y="3"/>
                        <a:pt x="14" y="4"/>
                      </a:cubicBezTo>
                      <a:cubicBezTo>
                        <a:pt x="15" y="6"/>
                        <a:pt x="14" y="7"/>
                        <a:pt x="14" y="8"/>
                      </a:cubicBezTo>
                      <a:cubicBezTo>
                        <a:pt x="13" y="9"/>
                        <a:pt x="12" y="10"/>
                        <a:pt x="11" y="10"/>
                      </a:cubicBezTo>
                      <a:cubicBezTo>
                        <a:pt x="11" y="7"/>
                        <a:pt x="11" y="7"/>
                        <a:pt x="11" y="7"/>
                      </a:cubicBezTo>
                      <a:cubicBezTo>
                        <a:pt x="11" y="7"/>
                        <a:pt x="12" y="7"/>
                        <a:pt x="12" y="6"/>
                      </a:cubicBezTo>
                      <a:cubicBezTo>
                        <a:pt x="12" y="6"/>
                        <a:pt x="12" y="5"/>
                        <a:pt x="12" y="5"/>
                      </a:cubicBezTo>
                      <a:cubicBezTo>
                        <a:pt x="12" y="4"/>
                        <a:pt x="12" y="3"/>
                        <a:pt x="11" y="3"/>
                      </a:cubicBezTo>
                      <a:cubicBezTo>
                        <a:pt x="11" y="3"/>
                        <a:pt x="11" y="2"/>
                        <a:pt x="10" y="3"/>
                      </a:cubicBezTo>
                      <a:cubicBezTo>
                        <a:pt x="10" y="3"/>
                        <a:pt x="10" y="3"/>
                        <a:pt x="10" y="3"/>
                      </a:cubicBezTo>
                      <a:cubicBezTo>
                        <a:pt x="9" y="3"/>
                        <a:pt x="9" y="4"/>
                        <a:pt x="9" y="6"/>
                      </a:cubicBezTo>
                      <a:cubicBezTo>
                        <a:pt x="9" y="7"/>
                        <a:pt x="9" y="8"/>
                        <a:pt x="9" y="9"/>
                      </a:cubicBezTo>
                      <a:cubicBezTo>
                        <a:pt x="8" y="9"/>
                        <a:pt x="8" y="10"/>
                        <a:pt x="8" y="10"/>
                      </a:cubicBezTo>
                      <a:cubicBezTo>
                        <a:pt x="7" y="11"/>
                        <a:pt x="6" y="11"/>
                        <a:pt x="6" y="11"/>
                      </a:cubicBezTo>
                      <a:cubicBezTo>
                        <a:pt x="5" y="12"/>
                        <a:pt x="4" y="11"/>
                        <a:pt x="3" y="11"/>
                      </a:cubicBezTo>
                      <a:cubicBezTo>
                        <a:pt x="3" y="11"/>
                        <a:pt x="2" y="10"/>
                        <a:pt x="1" y="10"/>
                      </a:cubicBezTo>
                      <a:cubicBezTo>
                        <a:pt x="1" y="9"/>
                        <a:pt x="1" y="8"/>
                        <a:pt x="0" y="7"/>
                      </a:cubicBezTo>
                      <a:cubicBezTo>
                        <a:pt x="0" y="5"/>
                        <a:pt x="0" y="4"/>
                        <a:pt x="1" y="3"/>
                      </a:cubicBezTo>
                      <a:cubicBezTo>
                        <a:pt x="2" y="2"/>
                        <a:pt x="3" y="1"/>
                        <a:pt x="4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28" name="i$ḻiḓè"/>
                <p:cNvSpPr/>
                <p:nvPr/>
              </p:nvSpPr>
              <p:spPr bwMode="auto">
                <a:xfrm>
                  <a:off x="4916488" y="3205163"/>
                  <a:ext cx="474663" cy="477838"/>
                </a:xfrm>
                <a:custGeom>
                  <a:avLst/>
                  <a:gdLst>
                    <a:gd name="T0" fmla="*/ 72 w 144"/>
                    <a:gd name="T1" fmla="*/ 143 h 143"/>
                    <a:gd name="T2" fmla="*/ 0 w 144"/>
                    <a:gd name="T3" fmla="*/ 72 h 143"/>
                    <a:gd name="T4" fmla="*/ 72 w 144"/>
                    <a:gd name="T5" fmla="*/ 0 h 143"/>
                    <a:gd name="T6" fmla="*/ 144 w 144"/>
                    <a:gd name="T7" fmla="*/ 72 h 143"/>
                    <a:gd name="T8" fmla="*/ 72 w 144"/>
                    <a:gd name="T9" fmla="*/ 143 h 143"/>
                    <a:gd name="T10" fmla="*/ 3 w 144"/>
                    <a:gd name="T11" fmla="*/ 72 h 143"/>
                    <a:gd name="T12" fmla="*/ 10 w 144"/>
                    <a:gd name="T13" fmla="*/ 102 h 143"/>
                    <a:gd name="T14" fmla="*/ 133 w 144"/>
                    <a:gd name="T15" fmla="*/ 102 h 143"/>
                    <a:gd name="T16" fmla="*/ 141 w 144"/>
                    <a:gd name="T17" fmla="*/ 72 h 143"/>
                    <a:gd name="T18" fmla="*/ 72 w 144"/>
                    <a:gd name="T19" fmla="*/ 3 h 143"/>
                    <a:gd name="T20" fmla="*/ 3 w 144"/>
                    <a:gd name="T21" fmla="*/ 72 h 143"/>
                    <a:gd name="T22" fmla="*/ 132 w 144"/>
                    <a:gd name="T23" fmla="*/ 106 h 143"/>
                    <a:gd name="T24" fmla="*/ 12 w 144"/>
                    <a:gd name="T25" fmla="*/ 106 h 143"/>
                    <a:gd name="T26" fmla="*/ 72 w 144"/>
                    <a:gd name="T27" fmla="*/ 140 h 143"/>
                    <a:gd name="T28" fmla="*/ 132 w 144"/>
                    <a:gd name="T29" fmla="*/ 106 h 1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44" h="143">
                      <a:moveTo>
                        <a:pt x="72" y="143"/>
                      </a:moveTo>
                      <a:cubicBezTo>
                        <a:pt x="32" y="143"/>
                        <a:pt x="0" y="111"/>
                        <a:pt x="0" y="72"/>
                      </a:cubicBezTo>
                      <a:cubicBezTo>
                        <a:pt x="0" y="32"/>
                        <a:pt x="32" y="0"/>
                        <a:pt x="72" y="0"/>
                      </a:cubicBezTo>
                      <a:cubicBezTo>
                        <a:pt x="111" y="0"/>
                        <a:pt x="144" y="32"/>
                        <a:pt x="144" y="72"/>
                      </a:cubicBezTo>
                      <a:cubicBezTo>
                        <a:pt x="144" y="111"/>
                        <a:pt x="111" y="143"/>
                        <a:pt x="72" y="143"/>
                      </a:cubicBezTo>
                      <a:close/>
                      <a:moveTo>
                        <a:pt x="3" y="72"/>
                      </a:moveTo>
                      <a:cubicBezTo>
                        <a:pt x="3" y="83"/>
                        <a:pt x="6" y="93"/>
                        <a:pt x="10" y="102"/>
                      </a:cubicBezTo>
                      <a:cubicBezTo>
                        <a:pt x="133" y="102"/>
                        <a:pt x="133" y="102"/>
                        <a:pt x="133" y="102"/>
                      </a:cubicBezTo>
                      <a:cubicBezTo>
                        <a:pt x="138" y="93"/>
                        <a:pt x="141" y="83"/>
                        <a:pt x="141" y="72"/>
                      </a:cubicBezTo>
                      <a:cubicBezTo>
                        <a:pt x="141" y="34"/>
                        <a:pt x="110" y="3"/>
                        <a:pt x="72" y="3"/>
                      </a:cubicBezTo>
                      <a:cubicBezTo>
                        <a:pt x="34" y="3"/>
                        <a:pt x="3" y="34"/>
                        <a:pt x="3" y="72"/>
                      </a:cubicBezTo>
                      <a:close/>
                      <a:moveTo>
                        <a:pt x="132" y="106"/>
                      </a:moveTo>
                      <a:cubicBezTo>
                        <a:pt x="12" y="106"/>
                        <a:pt x="12" y="106"/>
                        <a:pt x="12" y="106"/>
                      </a:cubicBezTo>
                      <a:cubicBezTo>
                        <a:pt x="24" y="126"/>
                        <a:pt x="46" y="140"/>
                        <a:pt x="72" y="140"/>
                      </a:cubicBezTo>
                      <a:cubicBezTo>
                        <a:pt x="97" y="140"/>
                        <a:pt x="120" y="126"/>
                        <a:pt x="132" y="10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29" name="ïṡ1iḑè"/>
                <p:cNvSpPr/>
                <p:nvPr/>
              </p:nvSpPr>
              <p:spPr bwMode="auto">
                <a:xfrm>
                  <a:off x="4948238" y="3235326"/>
                  <a:ext cx="411163" cy="306388"/>
                </a:xfrm>
                <a:custGeom>
                  <a:avLst/>
                  <a:gdLst>
                    <a:gd name="T0" fmla="*/ 114 w 124"/>
                    <a:gd name="T1" fmla="*/ 68 h 92"/>
                    <a:gd name="T2" fmla="*/ 103 w 124"/>
                    <a:gd name="T3" fmla="*/ 62 h 92"/>
                    <a:gd name="T4" fmla="*/ 95 w 124"/>
                    <a:gd name="T5" fmla="*/ 68 h 92"/>
                    <a:gd name="T6" fmla="*/ 83 w 124"/>
                    <a:gd name="T7" fmla="*/ 62 h 92"/>
                    <a:gd name="T8" fmla="*/ 70 w 124"/>
                    <a:gd name="T9" fmla="*/ 81 h 92"/>
                    <a:gd name="T10" fmla="*/ 104 w 124"/>
                    <a:gd name="T11" fmla="*/ 76 h 92"/>
                    <a:gd name="T12" fmla="*/ 124 w 124"/>
                    <a:gd name="T13" fmla="*/ 83 h 92"/>
                    <a:gd name="T14" fmla="*/ 81 w 124"/>
                    <a:gd name="T15" fmla="*/ 84 h 92"/>
                    <a:gd name="T16" fmla="*/ 43 w 124"/>
                    <a:gd name="T17" fmla="*/ 84 h 92"/>
                    <a:gd name="T18" fmla="*/ 0 w 124"/>
                    <a:gd name="T19" fmla="*/ 83 h 92"/>
                    <a:gd name="T20" fmla="*/ 19 w 124"/>
                    <a:gd name="T21" fmla="*/ 76 h 92"/>
                    <a:gd name="T22" fmla="*/ 54 w 124"/>
                    <a:gd name="T23" fmla="*/ 81 h 92"/>
                    <a:gd name="T24" fmla="*/ 53 w 124"/>
                    <a:gd name="T25" fmla="*/ 62 h 92"/>
                    <a:gd name="T26" fmla="*/ 44 w 124"/>
                    <a:gd name="T27" fmla="*/ 55 h 92"/>
                    <a:gd name="T28" fmla="*/ 30 w 124"/>
                    <a:gd name="T29" fmla="*/ 66 h 92"/>
                    <a:gd name="T30" fmla="*/ 24 w 124"/>
                    <a:gd name="T31" fmla="*/ 55 h 92"/>
                    <a:gd name="T32" fmla="*/ 10 w 124"/>
                    <a:gd name="T33" fmla="*/ 66 h 92"/>
                    <a:gd name="T34" fmla="*/ 4 w 124"/>
                    <a:gd name="T35" fmla="*/ 56 h 92"/>
                    <a:gd name="T36" fmla="*/ 20 w 124"/>
                    <a:gd name="T37" fmla="*/ 47 h 92"/>
                    <a:gd name="T38" fmla="*/ 45 w 124"/>
                    <a:gd name="T39" fmla="*/ 35 h 92"/>
                    <a:gd name="T40" fmla="*/ 79 w 124"/>
                    <a:gd name="T41" fmla="*/ 35 h 92"/>
                    <a:gd name="T42" fmla="*/ 107 w 124"/>
                    <a:gd name="T43" fmla="*/ 53 h 92"/>
                    <a:gd name="T44" fmla="*/ 120 w 124"/>
                    <a:gd name="T45" fmla="*/ 62 h 92"/>
                    <a:gd name="T46" fmla="*/ 47 w 124"/>
                    <a:gd name="T47" fmla="*/ 47 h 92"/>
                    <a:gd name="T48" fmla="*/ 60 w 124"/>
                    <a:gd name="T49" fmla="*/ 37 h 92"/>
                    <a:gd name="T50" fmla="*/ 65 w 124"/>
                    <a:gd name="T51" fmla="*/ 48 h 92"/>
                    <a:gd name="T52" fmla="*/ 66 w 124"/>
                    <a:gd name="T53" fmla="*/ 55 h 92"/>
                    <a:gd name="T54" fmla="*/ 62 w 124"/>
                    <a:gd name="T55" fmla="*/ 17 h 92"/>
                    <a:gd name="T56" fmla="*/ 90 w 124"/>
                    <a:gd name="T57" fmla="*/ 35 h 92"/>
                    <a:gd name="T58" fmla="*/ 88 w 124"/>
                    <a:gd name="T59" fmla="*/ 54 h 92"/>
                    <a:gd name="T60" fmla="*/ 90 w 124"/>
                    <a:gd name="T61" fmla="*/ 35 h 92"/>
                    <a:gd name="T62" fmla="*/ 29 w 124"/>
                    <a:gd name="T63" fmla="*/ 47 h 92"/>
                    <a:gd name="T64" fmla="*/ 41 w 124"/>
                    <a:gd name="T65" fmla="*/ 42 h 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124" h="92">
                      <a:moveTo>
                        <a:pt x="112" y="62"/>
                      </a:moveTo>
                      <a:cubicBezTo>
                        <a:pt x="114" y="68"/>
                        <a:pt x="114" y="68"/>
                        <a:pt x="114" y="68"/>
                      </a:cubicBezTo>
                      <a:cubicBezTo>
                        <a:pt x="105" y="68"/>
                        <a:pt x="105" y="68"/>
                        <a:pt x="105" y="68"/>
                      </a:cubicBezTo>
                      <a:cubicBezTo>
                        <a:pt x="103" y="62"/>
                        <a:pt x="103" y="62"/>
                        <a:pt x="103" y="62"/>
                      </a:cubicBezTo>
                      <a:cubicBezTo>
                        <a:pt x="92" y="62"/>
                        <a:pt x="92" y="62"/>
                        <a:pt x="92" y="62"/>
                      </a:cubicBezTo>
                      <a:cubicBezTo>
                        <a:pt x="95" y="68"/>
                        <a:pt x="95" y="68"/>
                        <a:pt x="95" y="68"/>
                      </a:cubicBezTo>
                      <a:cubicBezTo>
                        <a:pt x="86" y="68"/>
                        <a:pt x="86" y="68"/>
                        <a:pt x="86" y="68"/>
                      </a:cubicBezTo>
                      <a:cubicBezTo>
                        <a:pt x="83" y="62"/>
                        <a:pt x="83" y="62"/>
                        <a:pt x="83" y="62"/>
                      </a:cubicBezTo>
                      <a:cubicBezTo>
                        <a:pt x="67" y="62"/>
                        <a:pt x="67" y="62"/>
                        <a:pt x="67" y="62"/>
                      </a:cubicBezTo>
                      <a:cubicBezTo>
                        <a:pt x="70" y="81"/>
                        <a:pt x="70" y="81"/>
                        <a:pt x="70" y="81"/>
                      </a:cubicBezTo>
                      <a:cubicBezTo>
                        <a:pt x="70" y="81"/>
                        <a:pt x="73" y="83"/>
                        <a:pt x="81" y="77"/>
                      </a:cubicBezTo>
                      <a:cubicBezTo>
                        <a:pt x="81" y="77"/>
                        <a:pt x="92" y="88"/>
                        <a:pt x="104" y="76"/>
                      </a:cubicBezTo>
                      <a:cubicBezTo>
                        <a:pt x="104" y="76"/>
                        <a:pt x="112" y="85"/>
                        <a:pt x="122" y="77"/>
                      </a:cubicBezTo>
                      <a:cubicBezTo>
                        <a:pt x="124" y="83"/>
                        <a:pt x="124" y="83"/>
                        <a:pt x="124" y="83"/>
                      </a:cubicBezTo>
                      <a:cubicBezTo>
                        <a:pt x="124" y="83"/>
                        <a:pt x="115" y="90"/>
                        <a:pt x="104" y="84"/>
                      </a:cubicBezTo>
                      <a:cubicBezTo>
                        <a:pt x="104" y="84"/>
                        <a:pt x="92" y="92"/>
                        <a:pt x="81" y="84"/>
                      </a:cubicBezTo>
                      <a:cubicBezTo>
                        <a:pt x="81" y="84"/>
                        <a:pt x="70" y="92"/>
                        <a:pt x="62" y="84"/>
                      </a:cubicBezTo>
                      <a:cubicBezTo>
                        <a:pt x="62" y="84"/>
                        <a:pt x="56" y="92"/>
                        <a:pt x="43" y="84"/>
                      </a:cubicBezTo>
                      <a:cubicBezTo>
                        <a:pt x="43" y="84"/>
                        <a:pt x="33" y="92"/>
                        <a:pt x="19" y="83"/>
                      </a:cubicBezTo>
                      <a:cubicBezTo>
                        <a:pt x="19" y="83"/>
                        <a:pt x="10" y="90"/>
                        <a:pt x="0" y="83"/>
                      </a:cubicBezTo>
                      <a:cubicBezTo>
                        <a:pt x="2" y="78"/>
                        <a:pt x="2" y="78"/>
                        <a:pt x="2" y="78"/>
                      </a:cubicBezTo>
                      <a:cubicBezTo>
                        <a:pt x="2" y="78"/>
                        <a:pt x="11" y="85"/>
                        <a:pt x="19" y="76"/>
                      </a:cubicBezTo>
                      <a:cubicBezTo>
                        <a:pt x="19" y="76"/>
                        <a:pt x="30" y="88"/>
                        <a:pt x="43" y="77"/>
                      </a:cubicBezTo>
                      <a:cubicBezTo>
                        <a:pt x="43" y="77"/>
                        <a:pt x="50" y="82"/>
                        <a:pt x="54" y="81"/>
                      </a:cubicBezTo>
                      <a:cubicBezTo>
                        <a:pt x="57" y="62"/>
                        <a:pt x="57" y="62"/>
                        <a:pt x="57" y="62"/>
                      </a:cubicBezTo>
                      <a:cubicBezTo>
                        <a:pt x="53" y="62"/>
                        <a:pt x="53" y="62"/>
                        <a:pt x="53" y="62"/>
                      </a:cubicBezTo>
                      <a:cubicBezTo>
                        <a:pt x="58" y="55"/>
                        <a:pt x="58" y="55"/>
                        <a:pt x="58" y="55"/>
                      </a:cubicBezTo>
                      <a:cubicBezTo>
                        <a:pt x="44" y="55"/>
                        <a:pt x="44" y="55"/>
                        <a:pt x="44" y="55"/>
                      </a:cubicBezTo>
                      <a:cubicBezTo>
                        <a:pt x="39" y="66"/>
                        <a:pt x="39" y="66"/>
                        <a:pt x="39" y="66"/>
                      </a:cubicBezTo>
                      <a:cubicBezTo>
                        <a:pt x="30" y="66"/>
                        <a:pt x="30" y="66"/>
                        <a:pt x="30" y="66"/>
                      </a:cubicBezTo>
                      <a:cubicBezTo>
                        <a:pt x="35" y="55"/>
                        <a:pt x="35" y="55"/>
                        <a:pt x="35" y="55"/>
                      </a:cubicBezTo>
                      <a:cubicBezTo>
                        <a:pt x="24" y="55"/>
                        <a:pt x="24" y="55"/>
                        <a:pt x="24" y="55"/>
                      </a:cubicBezTo>
                      <a:cubicBezTo>
                        <a:pt x="19" y="66"/>
                        <a:pt x="19" y="66"/>
                        <a:pt x="19" y="66"/>
                      </a:cubicBezTo>
                      <a:cubicBezTo>
                        <a:pt x="10" y="66"/>
                        <a:pt x="10" y="66"/>
                        <a:pt x="10" y="66"/>
                      </a:cubicBezTo>
                      <a:cubicBezTo>
                        <a:pt x="15" y="55"/>
                        <a:pt x="15" y="55"/>
                        <a:pt x="15" y="55"/>
                      </a:cubicBezTo>
                      <a:cubicBezTo>
                        <a:pt x="4" y="56"/>
                        <a:pt x="4" y="56"/>
                        <a:pt x="4" y="56"/>
                      </a:cubicBezTo>
                      <a:cubicBezTo>
                        <a:pt x="4" y="46"/>
                        <a:pt x="4" y="46"/>
                        <a:pt x="4" y="46"/>
                      </a:cubicBezTo>
                      <a:cubicBezTo>
                        <a:pt x="20" y="47"/>
                        <a:pt x="20" y="47"/>
                        <a:pt x="20" y="47"/>
                      </a:cubicBezTo>
                      <a:cubicBezTo>
                        <a:pt x="32" y="22"/>
                        <a:pt x="32" y="22"/>
                        <a:pt x="32" y="22"/>
                      </a:cubicBezTo>
                      <a:cubicBezTo>
                        <a:pt x="45" y="35"/>
                        <a:pt x="45" y="35"/>
                        <a:pt x="45" y="35"/>
                      </a:cubicBezTo>
                      <a:cubicBezTo>
                        <a:pt x="62" y="0"/>
                        <a:pt x="62" y="0"/>
                        <a:pt x="62" y="0"/>
                      </a:cubicBezTo>
                      <a:cubicBezTo>
                        <a:pt x="79" y="35"/>
                        <a:pt x="79" y="35"/>
                        <a:pt x="79" y="35"/>
                      </a:cubicBezTo>
                      <a:cubicBezTo>
                        <a:pt x="92" y="22"/>
                        <a:pt x="92" y="22"/>
                        <a:pt x="92" y="22"/>
                      </a:cubicBezTo>
                      <a:cubicBezTo>
                        <a:pt x="107" y="53"/>
                        <a:pt x="107" y="53"/>
                        <a:pt x="107" y="53"/>
                      </a:cubicBezTo>
                      <a:cubicBezTo>
                        <a:pt x="120" y="53"/>
                        <a:pt x="120" y="53"/>
                        <a:pt x="120" y="53"/>
                      </a:cubicBezTo>
                      <a:cubicBezTo>
                        <a:pt x="120" y="62"/>
                        <a:pt x="120" y="62"/>
                        <a:pt x="120" y="62"/>
                      </a:cubicBezTo>
                      <a:cubicBezTo>
                        <a:pt x="112" y="62"/>
                        <a:pt x="112" y="62"/>
                        <a:pt x="112" y="62"/>
                      </a:cubicBezTo>
                      <a:close/>
                      <a:moveTo>
                        <a:pt x="47" y="47"/>
                      </a:moveTo>
                      <a:cubicBezTo>
                        <a:pt x="58" y="48"/>
                        <a:pt x="58" y="48"/>
                        <a:pt x="58" y="48"/>
                      </a:cubicBezTo>
                      <a:cubicBezTo>
                        <a:pt x="60" y="37"/>
                        <a:pt x="60" y="37"/>
                        <a:pt x="60" y="37"/>
                      </a:cubicBezTo>
                      <a:cubicBezTo>
                        <a:pt x="64" y="37"/>
                        <a:pt x="64" y="37"/>
                        <a:pt x="64" y="37"/>
                      </a:cubicBezTo>
                      <a:cubicBezTo>
                        <a:pt x="65" y="48"/>
                        <a:pt x="65" y="48"/>
                        <a:pt x="65" y="48"/>
                      </a:cubicBezTo>
                      <a:cubicBezTo>
                        <a:pt x="71" y="48"/>
                        <a:pt x="71" y="48"/>
                        <a:pt x="71" y="48"/>
                      </a:cubicBezTo>
                      <a:cubicBezTo>
                        <a:pt x="66" y="55"/>
                        <a:pt x="66" y="55"/>
                        <a:pt x="66" y="55"/>
                      </a:cubicBezTo>
                      <a:cubicBezTo>
                        <a:pt x="79" y="54"/>
                        <a:pt x="79" y="54"/>
                        <a:pt x="79" y="54"/>
                      </a:cubicBezTo>
                      <a:cubicBezTo>
                        <a:pt x="62" y="17"/>
                        <a:pt x="62" y="17"/>
                        <a:pt x="62" y="17"/>
                      </a:cubicBezTo>
                      <a:cubicBezTo>
                        <a:pt x="47" y="47"/>
                        <a:pt x="47" y="47"/>
                        <a:pt x="47" y="47"/>
                      </a:cubicBezTo>
                      <a:close/>
                      <a:moveTo>
                        <a:pt x="90" y="35"/>
                      </a:moveTo>
                      <a:cubicBezTo>
                        <a:pt x="83" y="42"/>
                        <a:pt x="83" y="42"/>
                        <a:pt x="83" y="42"/>
                      </a:cubicBezTo>
                      <a:cubicBezTo>
                        <a:pt x="88" y="54"/>
                        <a:pt x="88" y="54"/>
                        <a:pt x="88" y="54"/>
                      </a:cubicBezTo>
                      <a:cubicBezTo>
                        <a:pt x="99" y="54"/>
                        <a:pt x="99" y="54"/>
                        <a:pt x="99" y="54"/>
                      </a:cubicBezTo>
                      <a:cubicBezTo>
                        <a:pt x="90" y="35"/>
                        <a:pt x="90" y="35"/>
                        <a:pt x="90" y="35"/>
                      </a:cubicBezTo>
                      <a:close/>
                      <a:moveTo>
                        <a:pt x="34" y="35"/>
                      </a:moveTo>
                      <a:cubicBezTo>
                        <a:pt x="29" y="47"/>
                        <a:pt x="29" y="47"/>
                        <a:pt x="29" y="47"/>
                      </a:cubicBezTo>
                      <a:cubicBezTo>
                        <a:pt x="39" y="47"/>
                        <a:pt x="39" y="47"/>
                        <a:pt x="39" y="47"/>
                      </a:cubicBezTo>
                      <a:cubicBezTo>
                        <a:pt x="41" y="42"/>
                        <a:pt x="41" y="42"/>
                        <a:pt x="41" y="42"/>
                      </a:cubicBezTo>
                      <a:lnTo>
                        <a:pt x="34" y="3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30" name="îṩḻîḋè"/>
                <p:cNvSpPr/>
                <p:nvPr/>
              </p:nvSpPr>
              <p:spPr bwMode="auto">
                <a:xfrm>
                  <a:off x="5375275" y="3316288"/>
                  <a:ext cx="88900" cy="58738"/>
                </a:xfrm>
                <a:custGeom>
                  <a:avLst/>
                  <a:gdLst>
                    <a:gd name="T0" fmla="*/ 2 w 27"/>
                    <a:gd name="T1" fmla="*/ 7 h 18"/>
                    <a:gd name="T2" fmla="*/ 4 w 27"/>
                    <a:gd name="T3" fmla="*/ 12 h 18"/>
                    <a:gd name="T4" fmla="*/ 6 w 27"/>
                    <a:gd name="T5" fmla="*/ 10 h 18"/>
                    <a:gd name="T6" fmla="*/ 5 w 27"/>
                    <a:gd name="T7" fmla="*/ 8 h 18"/>
                    <a:gd name="T8" fmla="*/ 2 w 27"/>
                    <a:gd name="T9" fmla="*/ 7 h 18"/>
                    <a:gd name="T10" fmla="*/ 4 w 27"/>
                    <a:gd name="T11" fmla="*/ 13 h 18"/>
                    <a:gd name="T12" fmla="*/ 1 w 27"/>
                    <a:gd name="T13" fmla="*/ 10 h 18"/>
                    <a:gd name="T14" fmla="*/ 3 w 27"/>
                    <a:gd name="T15" fmla="*/ 2 h 18"/>
                    <a:gd name="T16" fmla="*/ 9 w 27"/>
                    <a:gd name="T17" fmla="*/ 11 h 18"/>
                    <a:gd name="T18" fmla="*/ 9 w 27"/>
                    <a:gd name="T19" fmla="*/ 8 h 18"/>
                    <a:gd name="T20" fmla="*/ 10 w 27"/>
                    <a:gd name="T21" fmla="*/ 6 h 18"/>
                    <a:gd name="T22" fmla="*/ 12 w 27"/>
                    <a:gd name="T23" fmla="*/ 6 h 18"/>
                    <a:gd name="T24" fmla="*/ 10 w 27"/>
                    <a:gd name="T25" fmla="*/ 5 h 18"/>
                    <a:gd name="T26" fmla="*/ 10 w 27"/>
                    <a:gd name="T27" fmla="*/ 3 h 18"/>
                    <a:gd name="T28" fmla="*/ 12 w 27"/>
                    <a:gd name="T29" fmla="*/ 3 h 18"/>
                    <a:gd name="T30" fmla="*/ 20 w 27"/>
                    <a:gd name="T31" fmla="*/ 7 h 18"/>
                    <a:gd name="T32" fmla="*/ 21 w 27"/>
                    <a:gd name="T33" fmla="*/ 7 h 18"/>
                    <a:gd name="T34" fmla="*/ 21 w 27"/>
                    <a:gd name="T35" fmla="*/ 5 h 18"/>
                    <a:gd name="T36" fmla="*/ 18 w 27"/>
                    <a:gd name="T37" fmla="*/ 3 h 18"/>
                    <a:gd name="T38" fmla="*/ 17 w 27"/>
                    <a:gd name="T39" fmla="*/ 1 h 18"/>
                    <a:gd name="T40" fmla="*/ 19 w 27"/>
                    <a:gd name="T41" fmla="*/ 0 h 18"/>
                    <a:gd name="T42" fmla="*/ 20 w 27"/>
                    <a:gd name="T43" fmla="*/ 1 h 18"/>
                    <a:gd name="T44" fmla="*/ 19 w 27"/>
                    <a:gd name="T45" fmla="*/ 2 h 18"/>
                    <a:gd name="T46" fmla="*/ 22 w 27"/>
                    <a:gd name="T47" fmla="*/ 5 h 18"/>
                    <a:gd name="T48" fmla="*/ 23 w 27"/>
                    <a:gd name="T49" fmla="*/ 5 h 18"/>
                    <a:gd name="T50" fmla="*/ 24 w 27"/>
                    <a:gd name="T51" fmla="*/ 7 h 18"/>
                    <a:gd name="T52" fmla="*/ 26 w 27"/>
                    <a:gd name="T53" fmla="*/ 8 h 18"/>
                    <a:gd name="T54" fmla="*/ 27 w 27"/>
                    <a:gd name="T55" fmla="*/ 9 h 18"/>
                    <a:gd name="T56" fmla="*/ 27 w 27"/>
                    <a:gd name="T57" fmla="*/ 11 h 18"/>
                    <a:gd name="T58" fmla="*/ 21 w 27"/>
                    <a:gd name="T59" fmla="*/ 9 h 18"/>
                    <a:gd name="T60" fmla="*/ 19 w 27"/>
                    <a:gd name="T61" fmla="*/ 8 h 18"/>
                    <a:gd name="T62" fmla="*/ 17 w 27"/>
                    <a:gd name="T63" fmla="*/ 8 h 18"/>
                    <a:gd name="T64" fmla="*/ 14 w 27"/>
                    <a:gd name="T65" fmla="*/ 6 h 18"/>
                    <a:gd name="T66" fmla="*/ 15 w 27"/>
                    <a:gd name="T67" fmla="*/ 9 h 18"/>
                    <a:gd name="T68" fmla="*/ 11 w 27"/>
                    <a:gd name="T69" fmla="*/ 8 h 18"/>
                    <a:gd name="T70" fmla="*/ 9 w 27"/>
                    <a:gd name="T71" fmla="*/ 12 h 18"/>
                    <a:gd name="T72" fmla="*/ 9 w 27"/>
                    <a:gd name="T73" fmla="*/ 15 h 18"/>
                    <a:gd name="T74" fmla="*/ 7 w 27"/>
                    <a:gd name="T75" fmla="*/ 16 h 18"/>
                    <a:gd name="T76" fmla="*/ 7 w 27"/>
                    <a:gd name="T77" fmla="*/ 15 h 18"/>
                    <a:gd name="T78" fmla="*/ 7 w 27"/>
                    <a:gd name="T79" fmla="*/ 13 h 18"/>
                    <a:gd name="T80" fmla="*/ 6 w 27"/>
                    <a:gd name="T81" fmla="*/ 13 h 18"/>
                    <a:gd name="T82" fmla="*/ 4 w 27"/>
                    <a:gd name="T83" fmla="*/ 13 h 18"/>
                    <a:gd name="T84" fmla="*/ 25 w 27"/>
                    <a:gd name="T85" fmla="*/ 9 h 18"/>
                    <a:gd name="T86" fmla="*/ 24 w 27"/>
                    <a:gd name="T87" fmla="*/ 8 h 18"/>
                    <a:gd name="T88" fmla="*/ 23 w 27"/>
                    <a:gd name="T89" fmla="*/ 8 h 18"/>
                    <a:gd name="T90" fmla="*/ 25 w 27"/>
                    <a:gd name="T91" fmla="*/ 9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27" h="18">
                      <a:moveTo>
                        <a:pt x="2" y="7"/>
                      </a:moveTo>
                      <a:cubicBezTo>
                        <a:pt x="2" y="7"/>
                        <a:pt x="1" y="12"/>
                        <a:pt x="4" y="12"/>
                      </a:cubicBezTo>
                      <a:cubicBezTo>
                        <a:pt x="4" y="12"/>
                        <a:pt x="8" y="12"/>
                        <a:pt x="6" y="10"/>
                      </a:cubicBezTo>
                      <a:cubicBezTo>
                        <a:pt x="5" y="8"/>
                        <a:pt x="5" y="8"/>
                        <a:pt x="5" y="8"/>
                      </a:cubicBezTo>
                      <a:cubicBezTo>
                        <a:pt x="5" y="8"/>
                        <a:pt x="2" y="5"/>
                        <a:pt x="2" y="7"/>
                      </a:cubicBezTo>
                      <a:close/>
                      <a:moveTo>
                        <a:pt x="4" y="13"/>
                      </a:moveTo>
                      <a:cubicBezTo>
                        <a:pt x="0" y="13"/>
                        <a:pt x="1" y="10"/>
                        <a:pt x="1" y="10"/>
                      </a:cubicBezTo>
                      <a:cubicBezTo>
                        <a:pt x="2" y="2"/>
                        <a:pt x="3" y="2"/>
                        <a:pt x="3" y="2"/>
                      </a:cubicBezTo>
                      <a:cubicBezTo>
                        <a:pt x="9" y="7"/>
                        <a:pt x="9" y="11"/>
                        <a:pt x="9" y="11"/>
                      </a:cubicBezTo>
                      <a:cubicBezTo>
                        <a:pt x="10" y="10"/>
                        <a:pt x="9" y="8"/>
                        <a:pt x="9" y="8"/>
                      </a:cubicBezTo>
                      <a:cubicBezTo>
                        <a:pt x="8" y="6"/>
                        <a:pt x="10" y="6"/>
                        <a:pt x="10" y="6"/>
                      </a:cubicBezTo>
                      <a:cubicBezTo>
                        <a:pt x="11" y="7"/>
                        <a:pt x="12" y="6"/>
                        <a:pt x="12" y="6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0" y="4"/>
                        <a:pt x="10" y="3"/>
                        <a:pt x="10" y="3"/>
                      </a:cubicBezTo>
                      <a:cubicBezTo>
                        <a:pt x="11" y="2"/>
                        <a:pt x="12" y="3"/>
                        <a:pt x="12" y="3"/>
                      </a:cubicBezTo>
                      <a:cubicBezTo>
                        <a:pt x="12" y="4"/>
                        <a:pt x="20" y="7"/>
                        <a:pt x="20" y="7"/>
                      </a:cubicBezTo>
                      <a:cubicBezTo>
                        <a:pt x="21" y="8"/>
                        <a:pt x="21" y="7"/>
                        <a:pt x="21" y="7"/>
                      </a:cubicBezTo>
                      <a:cubicBezTo>
                        <a:pt x="21" y="7"/>
                        <a:pt x="21" y="5"/>
                        <a:pt x="21" y="5"/>
                      </a:cubicBezTo>
                      <a:cubicBezTo>
                        <a:pt x="21" y="5"/>
                        <a:pt x="18" y="3"/>
                        <a:pt x="18" y="3"/>
                      </a:cubicBezTo>
                      <a:cubicBezTo>
                        <a:pt x="16" y="3"/>
                        <a:pt x="17" y="1"/>
                        <a:pt x="17" y="1"/>
                      </a:cubicBezTo>
                      <a:cubicBezTo>
                        <a:pt x="17" y="1"/>
                        <a:pt x="19" y="0"/>
                        <a:pt x="19" y="0"/>
                      </a:cubicBezTo>
                      <a:cubicBezTo>
                        <a:pt x="21" y="0"/>
                        <a:pt x="20" y="1"/>
                        <a:pt x="20" y="1"/>
                      </a:cubicBezTo>
                      <a:cubicBezTo>
                        <a:pt x="18" y="2"/>
                        <a:pt x="19" y="2"/>
                        <a:pt x="19" y="2"/>
                      </a:cubicBezTo>
                      <a:cubicBezTo>
                        <a:pt x="22" y="5"/>
                        <a:pt x="22" y="5"/>
                        <a:pt x="22" y="5"/>
                      </a:cubicBezTo>
                      <a:cubicBezTo>
                        <a:pt x="23" y="5"/>
                        <a:pt x="23" y="5"/>
                        <a:pt x="23" y="5"/>
                      </a:cubicBezTo>
                      <a:cubicBezTo>
                        <a:pt x="23" y="7"/>
                        <a:pt x="24" y="7"/>
                        <a:pt x="24" y="7"/>
                      </a:cubicBezTo>
                      <a:cubicBezTo>
                        <a:pt x="26" y="8"/>
                        <a:pt x="26" y="8"/>
                        <a:pt x="26" y="8"/>
                      </a:cubicBezTo>
                      <a:cubicBezTo>
                        <a:pt x="27" y="9"/>
                        <a:pt x="27" y="9"/>
                        <a:pt x="27" y="9"/>
                      </a:cubicBezTo>
                      <a:cubicBezTo>
                        <a:pt x="27" y="9"/>
                        <a:pt x="27" y="11"/>
                        <a:pt x="27" y="11"/>
                      </a:cubicBezTo>
                      <a:cubicBezTo>
                        <a:pt x="22" y="11"/>
                        <a:pt x="21" y="9"/>
                        <a:pt x="21" y="9"/>
                      </a:cubicBezTo>
                      <a:cubicBezTo>
                        <a:pt x="19" y="9"/>
                        <a:pt x="19" y="8"/>
                        <a:pt x="19" y="8"/>
                      </a:cubicBezTo>
                      <a:cubicBezTo>
                        <a:pt x="18" y="8"/>
                        <a:pt x="17" y="8"/>
                        <a:pt x="17" y="8"/>
                      </a:cubicBezTo>
                      <a:cubicBezTo>
                        <a:pt x="17" y="7"/>
                        <a:pt x="15" y="6"/>
                        <a:pt x="14" y="6"/>
                      </a:cubicBezTo>
                      <a:cubicBezTo>
                        <a:pt x="16" y="8"/>
                        <a:pt x="15" y="9"/>
                        <a:pt x="15" y="9"/>
                      </a:cubicBezTo>
                      <a:cubicBezTo>
                        <a:pt x="11" y="8"/>
                        <a:pt x="11" y="8"/>
                        <a:pt x="11" y="8"/>
                      </a:cubicBezTo>
                      <a:cubicBezTo>
                        <a:pt x="11" y="12"/>
                        <a:pt x="9" y="12"/>
                        <a:pt x="9" y="12"/>
                      </a:cubicBezTo>
                      <a:cubicBezTo>
                        <a:pt x="9" y="15"/>
                        <a:pt x="9" y="15"/>
                        <a:pt x="9" y="15"/>
                      </a:cubicBezTo>
                      <a:cubicBezTo>
                        <a:pt x="8" y="18"/>
                        <a:pt x="7" y="16"/>
                        <a:pt x="7" y="16"/>
                      </a:cubicBezTo>
                      <a:cubicBezTo>
                        <a:pt x="6" y="15"/>
                        <a:pt x="7" y="15"/>
                        <a:pt x="7" y="15"/>
                      </a:cubicBezTo>
                      <a:cubicBezTo>
                        <a:pt x="7" y="13"/>
                        <a:pt x="7" y="13"/>
                        <a:pt x="7" y="13"/>
                      </a:cubicBezTo>
                      <a:cubicBezTo>
                        <a:pt x="7" y="12"/>
                        <a:pt x="6" y="13"/>
                        <a:pt x="6" y="13"/>
                      </a:cubicBezTo>
                      <a:cubicBezTo>
                        <a:pt x="4" y="13"/>
                        <a:pt x="4" y="13"/>
                        <a:pt x="4" y="13"/>
                      </a:cubicBezTo>
                      <a:close/>
                      <a:moveTo>
                        <a:pt x="25" y="9"/>
                      </a:moveTo>
                      <a:cubicBezTo>
                        <a:pt x="24" y="8"/>
                        <a:pt x="24" y="8"/>
                        <a:pt x="24" y="8"/>
                      </a:cubicBezTo>
                      <a:cubicBezTo>
                        <a:pt x="24" y="8"/>
                        <a:pt x="23" y="8"/>
                        <a:pt x="23" y="8"/>
                      </a:cubicBezTo>
                      <a:cubicBezTo>
                        <a:pt x="22" y="8"/>
                        <a:pt x="25" y="9"/>
                        <a:pt x="25" y="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31" name="îSḻîḍe"/>
                <p:cNvSpPr/>
                <p:nvPr/>
              </p:nvSpPr>
              <p:spPr bwMode="auto">
                <a:xfrm>
                  <a:off x="5249863" y="3201988"/>
                  <a:ext cx="26988" cy="23813"/>
                </a:xfrm>
                <a:custGeom>
                  <a:avLst/>
                  <a:gdLst>
                    <a:gd name="T0" fmla="*/ 2 w 8"/>
                    <a:gd name="T1" fmla="*/ 6 h 7"/>
                    <a:gd name="T2" fmla="*/ 5 w 8"/>
                    <a:gd name="T3" fmla="*/ 2 h 7"/>
                    <a:gd name="T4" fmla="*/ 6 w 8"/>
                    <a:gd name="T5" fmla="*/ 2 h 7"/>
                    <a:gd name="T6" fmla="*/ 6 w 8"/>
                    <a:gd name="T7" fmla="*/ 6 h 7"/>
                    <a:gd name="T8" fmla="*/ 2 w 8"/>
                    <a:gd name="T9" fmla="*/ 7 h 7"/>
                    <a:gd name="T10" fmla="*/ 2 w 8"/>
                    <a:gd name="T11" fmla="*/ 6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8" h="7">
                      <a:moveTo>
                        <a:pt x="2" y="6"/>
                      </a:moveTo>
                      <a:cubicBezTo>
                        <a:pt x="3" y="6"/>
                        <a:pt x="5" y="2"/>
                        <a:pt x="5" y="2"/>
                      </a:cubicBezTo>
                      <a:cubicBezTo>
                        <a:pt x="5" y="0"/>
                        <a:pt x="6" y="2"/>
                        <a:pt x="6" y="2"/>
                      </a:cubicBezTo>
                      <a:cubicBezTo>
                        <a:pt x="8" y="4"/>
                        <a:pt x="6" y="6"/>
                        <a:pt x="6" y="6"/>
                      </a:cubicBezTo>
                      <a:cubicBezTo>
                        <a:pt x="5" y="6"/>
                        <a:pt x="2" y="7"/>
                        <a:pt x="2" y="7"/>
                      </a:cubicBezTo>
                      <a:cubicBezTo>
                        <a:pt x="0" y="7"/>
                        <a:pt x="2" y="6"/>
                        <a:pt x="2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32" name="iSḷíḍê"/>
                <p:cNvSpPr/>
                <p:nvPr/>
              </p:nvSpPr>
              <p:spPr bwMode="auto">
                <a:xfrm>
                  <a:off x="5207000" y="3162301"/>
                  <a:ext cx="85725" cy="39687"/>
                </a:xfrm>
                <a:custGeom>
                  <a:avLst/>
                  <a:gdLst>
                    <a:gd name="T0" fmla="*/ 16 w 26"/>
                    <a:gd name="T1" fmla="*/ 1 h 12"/>
                    <a:gd name="T2" fmla="*/ 17 w 26"/>
                    <a:gd name="T3" fmla="*/ 2 h 12"/>
                    <a:gd name="T4" fmla="*/ 15 w 26"/>
                    <a:gd name="T5" fmla="*/ 4 h 12"/>
                    <a:gd name="T6" fmla="*/ 20 w 26"/>
                    <a:gd name="T7" fmla="*/ 3 h 12"/>
                    <a:gd name="T8" fmla="*/ 20 w 26"/>
                    <a:gd name="T9" fmla="*/ 3 h 12"/>
                    <a:gd name="T10" fmla="*/ 21 w 26"/>
                    <a:gd name="T11" fmla="*/ 0 h 12"/>
                    <a:gd name="T12" fmla="*/ 22 w 26"/>
                    <a:gd name="T13" fmla="*/ 1 h 12"/>
                    <a:gd name="T14" fmla="*/ 23 w 26"/>
                    <a:gd name="T15" fmla="*/ 4 h 12"/>
                    <a:gd name="T16" fmla="*/ 25 w 26"/>
                    <a:gd name="T17" fmla="*/ 4 h 12"/>
                    <a:gd name="T18" fmla="*/ 26 w 26"/>
                    <a:gd name="T19" fmla="*/ 4 h 12"/>
                    <a:gd name="T20" fmla="*/ 26 w 26"/>
                    <a:gd name="T21" fmla="*/ 6 h 12"/>
                    <a:gd name="T22" fmla="*/ 22 w 26"/>
                    <a:gd name="T23" fmla="*/ 6 h 12"/>
                    <a:gd name="T24" fmla="*/ 11 w 26"/>
                    <a:gd name="T25" fmla="*/ 11 h 12"/>
                    <a:gd name="T26" fmla="*/ 3 w 26"/>
                    <a:gd name="T27" fmla="*/ 12 h 12"/>
                    <a:gd name="T28" fmla="*/ 2 w 26"/>
                    <a:gd name="T29" fmla="*/ 11 h 12"/>
                    <a:gd name="T30" fmla="*/ 12 w 26"/>
                    <a:gd name="T31" fmla="*/ 8 h 12"/>
                    <a:gd name="T32" fmla="*/ 15 w 26"/>
                    <a:gd name="T33" fmla="*/ 7 h 12"/>
                    <a:gd name="T34" fmla="*/ 13 w 26"/>
                    <a:gd name="T35" fmla="*/ 5 h 12"/>
                    <a:gd name="T36" fmla="*/ 16 w 26"/>
                    <a:gd name="T37" fmla="*/ 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6" h="12">
                      <a:moveTo>
                        <a:pt x="16" y="1"/>
                      </a:moveTo>
                      <a:cubicBezTo>
                        <a:pt x="16" y="1"/>
                        <a:pt x="17" y="1"/>
                        <a:pt x="17" y="2"/>
                      </a:cubicBezTo>
                      <a:cubicBezTo>
                        <a:pt x="17" y="2"/>
                        <a:pt x="15" y="2"/>
                        <a:pt x="15" y="4"/>
                      </a:cubicBezTo>
                      <a:cubicBezTo>
                        <a:pt x="20" y="3"/>
                        <a:pt x="20" y="3"/>
                        <a:pt x="20" y="3"/>
                      </a:cubicBezTo>
                      <a:cubicBezTo>
                        <a:pt x="20" y="3"/>
                        <a:pt x="20" y="3"/>
                        <a:pt x="20" y="3"/>
                      </a:cubicBezTo>
                      <a:cubicBezTo>
                        <a:pt x="20" y="3"/>
                        <a:pt x="21" y="1"/>
                        <a:pt x="21" y="0"/>
                      </a:cubicBezTo>
                      <a:cubicBezTo>
                        <a:pt x="21" y="0"/>
                        <a:pt x="22" y="0"/>
                        <a:pt x="22" y="1"/>
                      </a:cubicBezTo>
                      <a:cubicBezTo>
                        <a:pt x="22" y="1"/>
                        <a:pt x="23" y="3"/>
                        <a:pt x="23" y="4"/>
                      </a:cubicBezTo>
                      <a:cubicBezTo>
                        <a:pt x="25" y="4"/>
                        <a:pt x="25" y="4"/>
                        <a:pt x="25" y="4"/>
                      </a:cubicBezTo>
                      <a:cubicBezTo>
                        <a:pt x="25" y="4"/>
                        <a:pt x="26" y="4"/>
                        <a:pt x="26" y="4"/>
                      </a:cubicBezTo>
                      <a:cubicBezTo>
                        <a:pt x="26" y="6"/>
                        <a:pt x="26" y="6"/>
                        <a:pt x="26" y="6"/>
                      </a:cubicBezTo>
                      <a:cubicBezTo>
                        <a:pt x="26" y="6"/>
                        <a:pt x="24" y="6"/>
                        <a:pt x="22" y="6"/>
                      </a:cubicBezTo>
                      <a:cubicBezTo>
                        <a:pt x="22" y="6"/>
                        <a:pt x="21" y="8"/>
                        <a:pt x="11" y="11"/>
                      </a:cubicBezTo>
                      <a:cubicBezTo>
                        <a:pt x="11" y="11"/>
                        <a:pt x="4" y="12"/>
                        <a:pt x="3" y="12"/>
                      </a:cubicBezTo>
                      <a:cubicBezTo>
                        <a:pt x="3" y="12"/>
                        <a:pt x="0" y="11"/>
                        <a:pt x="2" y="11"/>
                      </a:cubicBezTo>
                      <a:cubicBezTo>
                        <a:pt x="2" y="11"/>
                        <a:pt x="8" y="11"/>
                        <a:pt x="12" y="8"/>
                      </a:cubicBezTo>
                      <a:cubicBezTo>
                        <a:pt x="12" y="8"/>
                        <a:pt x="15" y="7"/>
                        <a:pt x="15" y="7"/>
                      </a:cubicBezTo>
                      <a:cubicBezTo>
                        <a:pt x="15" y="7"/>
                        <a:pt x="13" y="6"/>
                        <a:pt x="13" y="5"/>
                      </a:cubicBezTo>
                      <a:cubicBezTo>
                        <a:pt x="13" y="5"/>
                        <a:pt x="14" y="2"/>
                        <a:pt x="16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 dirty="0">
                    <a:cs typeface="+mn-ea"/>
                    <a:sym typeface="+mn-lt"/>
                  </a:endParaRPr>
                </a:p>
              </p:txBody>
            </p:sp>
            <p:sp>
              <p:nvSpPr>
                <p:cNvPr id="133" name="ïṩ1íḓè"/>
                <p:cNvSpPr/>
                <p:nvPr/>
              </p:nvSpPr>
              <p:spPr bwMode="auto">
                <a:xfrm>
                  <a:off x="5041900" y="3201988"/>
                  <a:ext cx="15875" cy="14288"/>
                </a:xfrm>
                <a:custGeom>
                  <a:avLst/>
                  <a:gdLst>
                    <a:gd name="T0" fmla="*/ 5 w 5"/>
                    <a:gd name="T1" fmla="*/ 1 h 4"/>
                    <a:gd name="T2" fmla="*/ 5 w 5"/>
                    <a:gd name="T3" fmla="*/ 2 h 4"/>
                    <a:gd name="T4" fmla="*/ 4 w 5"/>
                    <a:gd name="T5" fmla="*/ 3 h 4"/>
                    <a:gd name="T6" fmla="*/ 2 w 5"/>
                    <a:gd name="T7" fmla="*/ 2 h 4"/>
                    <a:gd name="T8" fmla="*/ 2 w 5"/>
                    <a:gd name="T9" fmla="*/ 1 h 4"/>
                    <a:gd name="T10" fmla="*/ 4 w 5"/>
                    <a:gd name="T11" fmla="*/ 0 h 4"/>
                    <a:gd name="T12" fmla="*/ 5 w 5"/>
                    <a:gd name="T13" fmla="*/ 1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" h="4">
                      <a:moveTo>
                        <a:pt x="5" y="1"/>
                      </a:moveTo>
                      <a:cubicBezTo>
                        <a:pt x="5" y="2"/>
                        <a:pt x="5" y="2"/>
                        <a:pt x="5" y="2"/>
                      </a:cubicBezTo>
                      <a:cubicBezTo>
                        <a:pt x="5" y="4"/>
                        <a:pt x="4" y="3"/>
                        <a:pt x="4" y="3"/>
                      </a:cubicBezTo>
                      <a:cubicBezTo>
                        <a:pt x="3" y="2"/>
                        <a:pt x="2" y="2"/>
                        <a:pt x="2" y="2"/>
                      </a:cubicBezTo>
                      <a:cubicBezTo>
                        <a:pt x="0" y="1"/>
                        <a:pt x="2" y="1"/>
                        <a:pt x="2" y="1"/>
                      </a:cubicBez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5" y="0"/>
                        <a:pt x="5" y="1"/>
                        <a:pt x="5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34" name="iṥḷîḑê"/>
                <p:cNvSpPr/>
                <p:nvPr/>
              </p:nvSpPr>
              <p:spPr bwMode="auto">
                <a:xfrm>
                  <a:off x="5011738" y="3146426"/>
                  <a:ext cx="39688" cy="85725"/>
                </a:xfrm>
                <a:custGeom>
                  <a:avLst/>
                  <a:gdLst>
                    <a:gd name="T0" fmla="*/ 4 w 12"/>
                    <a:gd name="T1" fmla="*/ 19 h 26"/>
                    <a:gd name="T2" fmla="*/ 4 w 12"/>
                    <a:gd name="T3" fmla="*/ 14 h 26"/>
                    <a:gd name="T4" fmla="*/ 1 w 12"/>
                    <a:gd name="T5" fmla="*/ 13 h 26"/>
                    <a:gd name="T6" fmla="*/ 2 w 12"/>
                    <a:gd name="T7" fmla="*/ 12 h 26"/>
                    <a:gd name="T8" fmla="*/ 3 w 12"/>
                    <a:gd name="T9" fmla="*/ 10 h 26"/>
                    <a:gd name="T10" fmla="*/ 3 w 12"/>
                    <a:gd name="T11" fmla="*/ 2 h 26"/>
                    <a:gd name="T12" fmla="*/ 4 w 12"/>
                    <a:gd name="T13" fmla="*/ 1 h 26"/>
                    <a:gd name="T14" fmla="*/ 4 w 12"/>
                    <a:gd name="T15" fmla="*/ 2 h 26"/>
                    <a:gd name="T16" fmla="*/ 5 w 12"/>
                    <a:gd name="T17" fmla="*/ 6 h 26"/>
                    <a:gd name="T18" fmla="*/ 6 w 12"/>
                    <a:gd name="T19" fmla="*/ 3 h 26"/>
                    <a:gd name="T20" fmla="*/ 7 w 12"/>
                    <a:gd name="T21" fmla="*/ 2 h 26"/>
                    <a:gd name="T22" fmla="*/ 8 w 12"/>
                    <a:gd name="T23" fmla="*/ 2 h 26"/>
                    <a:gd name="T24" fmla="*/ 8 w 12"/>
                    <a:gd name="T25" fmla="*/ 6 h 26"/>
                    <a:gd name="T26" fmla="*/ 6 w 12"/>
                    <a:gd name="T27" fmla="*/ 9 h 26"/>
                    <a:gd name="T28" fmla="*/ 6 w 12"/>
                    <a:gd name="T29" fmla="*/ 10 h 26"/>
                    <a:gd name="T30" fmla="*/ 8 w 12"/>
                    <a:gd name="T31" fmla="*/ 11 h 26"/>
                    <a:gd name="T32" fmla="*/ 8 w 12"/>
                    <a:gd name="T33" fmla="*/ 11 h 26"/>
                    <a:gd name="T34" fmla="*/ 8 w 12"/>
                    <a:gd name="T35" fmla="*/ 12 h 26"/>
                    <a:gd name="T36" fmla="*/ 9 w 12"/>
                    <a:gd name="T37" fmla="*/ 13 h 26"/>
                    <a:gd name="T38" fmla="*/ 9 w 12"/>
                    <a:gd name="T39" fmla="*/ 17 h 26"/>
                    <a:gd name="T40" fmla="*/ 11 w 12"/>
                    <a:gd name="T41" fmla="*/ 21 h 26"/>
                    <a:gd name="T42" fmla="*/ 12 w 12"/>
                    <a:gd name="T43" fmla="*/ 24 h 26"/>
                    <a:gd name="T44" fmla="*/ 8 w 12"/>
                    <a:gd name="T45" fmla="*/ 23 h 26"/>
                    <a:gd name="T46" fmla="*/ 8 w 12"/>
                    <a:gd name="T47" fmla="*/ 25 h 26"/>
                    <a:gd name="T48" fmla="*/ 7 w 12"/>
                    <a:gd name="T49" fmla="*/ 26 h 26"/>
                    <a:gd name="T50" fmla="*/ 6 w 12"/>
                    <a:gd name="T51" fmla="*/ 24 h 26"/>
                    <a:gd name="T52" fmla="*/ 6 w 12"/>
                    <a:gd name="T53" fmla="*/ 23 h 26"/>
                    <a:gd name="T54" fmla="*/ 8 w 12"/>
                    <a:gd name="T55" fmla="*/ 21 h 26"/>
                    <a:gd name="T56" fmla="*/ 7 w 12"/>
                    <a:gd name="T57" fmla="*/ 18 h 26"/>
                    <a:gd name="T58" fmla="*/ 7 w 12"/>
                    <a:gd name="T59" fmla="*/ 18 h 26"/>
                    <a:gd name="T60" fmla="*/ 6 w 12"/>
                    <a:gd name="T61" fmla="*/ 20 h 26"/>
                    <a:gd name="T62" fmla="*/ 4 w 12"/>
                    <a:gd name="T63" fmla="*/ 20 h 26"/>
                    <a:gd name="T64" fmla="*/ 4 w 12"/>
                    <a:gd name="T65" fmla="*/ 19 h 26"/>
                    <a:gd name="T66" fmla="*/ 6 w 12"/>
                    <a:gd name="T67" fmla="*/ 16 h 26"/>
                    <a:gd name="T68" fmla="*/ 6 w 12"/>
                    <a:gd name="T69" fmla="*/ 15 h 26"/>
                    <a:gd name="T70" fmla="*/ 5 w 12"/>
                    <a:gd name="T71" fmla="*/ 11 h 26"/>
                    <a:gd name="T72" fmla="*/ 5 w 12"/>
                    <a:gd name="T73" fmla="*/ 14 h 26"/>
                    <a:gd name="T74" fmla="*/ 5 w 12"/>
                    <a:gd name="T75" fmla="*/ 18 h 26"/>
                    <a:gd name="T76" fmla="*/ 6 w 12"/>
                    <a:gd name="T77" fmla="*/ 16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12" h="26">
                      <a:moveTo>
                        <a:pt x="4" y="19"/>
                      </a:moveTo>
                      <a:cubicBezTo>
                        <a:pt x="4" y="14"/>
                        <a:pt x="4" y="14"/>
                        <a:pt x="4" y="14"/>
                      </a:cubicBezTo>
                      <a:cubicBezTo>
                        <a:pt x="1" y="13"/>
                        <a:pt x="1" y="13"/>
                        <a:pt x="1" y="13"/>
                      </a:cubicBezTo>
                      <a:cubicBezTo>
                        <a:pt x="0" y="12"/>
                        <a:pt x="2" y="12"/>
                        <a:pt x="2" y="12"/>
                      </a:cubicBezTo>
                      <a:cubicBezTo>
                        <a:pt x="3" y="10"/>
                        <a:pt x="3" y="10"/>
                        <a:pt x="3" y="10"/>
                      </a:cubicBezTo>
                      <a:cubicBezTo>
                        <a:pt x="3" y="2"/>
                        <a:pt x="3" y="2"/>
                        <a:pt x="3" y="2"/>
                      </a:cubicBezTo>
                      <a:cubicBezTo>
                        <a:pt x="2" y="0"/>
                        <a:pt x="4" y="1"/>
                        <a:pt x="4" y="1"/>
                      </a:cubicBezTo>
                      <a:cubicBezTo>
                        <a:pt x="4" y="2"/>
                        <a:pt x="4" y="2"/>
                        <a:pt x="4" y="2"/>
                      </a:cubicBezTo>
                      <a:cubicBezTo>
                        <a:pt x="5" y="3"/>
                        <a:pt x="5" y="6"/>
                        <a:pt x="5" y="6"/>
                      </a:cubicBezTo>
                      <a:cubicBezTo>
                        <a:pt x="5" y="5"/>
                        <a:pt x="6" y="4"/>
                        <a:pt x="6" y="3"/>
                      </a:cubicBezTo>
                      <a:cubicBezTo>
                        <a:pt x="7" y="3"/>
                        <a:pt x="7" y="2"/>
                        <a:pt x="7" y="2"/>
                      </a:cubicBezTo>
                      <a:cubicBezTo>
                        <a:pt x="8" y="2"/>
                        <a:pt x="8" y="2"/>
                        <a:pt x="8" y="2"/>
                      </a:cubicBezTo>
                      <a:cubicBezTo>
                        <a:pt x="8" y="6"/>
                        <a:pt x="8" y="6"/>
                        <a:pt x="8" y="6"/>
                      </a:cubicBezTo>
                      <a:cubicBezTo>
                        <a:pt x="6" y="9"/>
                        <a:pt x="6" y="9"/>
                        <a:pt x="6" y="9"/>
                      </a:cubicBezTo>
                      <a:cubicBezTo>
                        <a:pt x="5" y="11"/>
                        <a:pt x="6" y="10"/>
                        <a:pt x="6" y="10"/>
                      </a:cubicBezTo>
                      <a:cubicBezTo>
                        <a:pt x="7" y="10"/>
                        <a:pt x="8" y="11"/>
                        <a:pt x="8" y="11"/>
                      </a:cubicBezTo>
                      <a:cubicBezTo>
                        <a:pt x="8" y="11"/>
                        <a:pt x="8" y="11"/>
                        <a:pt x="8" y="11"/>
                      </a:cubicBezTo>
                      <a:cubicBezTo>
                        <a:pt x="8" y="12"/>
                        <a:pt x="8" y="12"/>
                        <a:pt x="8" y="12"/>
                      </a:cubicBezTo>
                      <a:cubicBezTo>
                        <a:pt x="9" y="13"/>
                        <a:pt x="9" y="13"/>
                        <a:pt x="9" y="13"/>
                      </a:cubicBezTo>
                      <a:cubicBezTo>
                        <a:pt x="8" y="16"/>
                        <a:pt x="9" y="17"/>
                        <a:pt x="9" y="17"/>
                      </a:cubicBezTo>
                      <a:cubicBezTo>
                        <a:pt x="11" y="21"/>
                        <a:pt x="11" y="21"/>
                        <a:pt x="11" y="21"/>
                      </a:cubicBezTo>
                      <a:cubicBezTo>
                        <a:pt x="12" y="22"/>
                        <a:pt x="12" y="24"/>
                        <a:pt x="12" y="24"/>
                      </a:cubicBezTo>
                      <a:cubicBezTo>
                        <a:pt x="8" y="23"/>
                        <a:pt x="8" y="23"/>
                        <a:pt x="8" y="23"/>
                      </a:cubicBezTo>
                      <a:cubicBezTo>
                        <a:pt x="8" y="25"/>
                        <a:pt x="8" y="25"/>
                        <a:pt x="8" y="25"/>
                      </a:cubicBezTo>
                      <a:cubicBezTo>
                        <a:pt x="8" y="26"/>
                        <a:pt x="7" y="26"/>
                        <a:pt x="7" y="26"/>
                      </a:cubicBezTo>
                      <a:cubicBezTo>
                        <a:pt x="4" y="26"/>
                        <a:pt x="6" y="24"/>
                        <a:pt x="6" y="24"/>
                      </a:cubicBezTo>
                      <a:cubicBezTo>
                        <a:pt x="6" y="23"/>
                        <a:pt x="6" y="23"/>
                        <a:pt x="6" y="23"/>
                      </a:cubicBezTo>
                      <a:cubicBezTo>
                        <a:pt x="7" y="23"/>
                        <a:pt x="8" y="21"/>
                        <a:pt x="8" y="21"/>
                      </a:cubicBezTo>
                      <a:cubicBezTo>
                        <a:pt x="7" y="18"/>
                        <a:pt x="7" y="18"/>
                        <a:pt x="7" y="18"/>
                      </a:cubicBezTo>
                      <a:cubicBezTo>
                        <a:pt x="7" y="18"/>
                        <a:pt x="7" y="18"/>
                        <a:pt x="7" y="18"/>
                      </a:cubicBezTo>
                      <a:cubicBezTo>
                        <a:pt x="6" y="20"/>
                        <a:pt x="6" y="20"/>
                        <a:pt x="6" y="20"/>
                      </a:cubicBezTo>
                      <a:cubicBezTo>
                        <a:pt x="4" y="20"/>
                        <a:pt x="4" y="20"/>
                        <a:pt x="4" y="20"/>
                      </a:cubicBezTo>
                      <a:cubicBezTo>
                        <a:pt x="4" y="19"/>
                        <a:pt x="4" y="19"/>
                        <a:pt x="4" y="19"/>
                      </a:cubicBezTo>
                      <a:close/>
                      <a:moveTo>
                        <a:pt x="6" y="16"/>
                      </a:moveTo>
                      <a:cubicBezTo>
                        <a:pt x="6" y="16"/>
                        <a:pt x="6" y="16"/>
                        <a:pt x="6" y="15"/>
                      </a:cubicBezTo>
                      <a:cubicBezTo>
                        <a:pt x="6" y="15"/>
                        <a:pt x="6" y="12"/>
                        <a:pt x="5" y="11"/>
                      </a:cubicBezTo>
                      <a:cubicBezTo>
                        <a:pt x="5" y="11"/>
                        <a:pt x="4" y="12"/>
                        <a:pt x="5" y="14"/>
                      </a:cubicBezTo>
                      <a:cubicBezTo>
                        <a:pt x="5" y="18"/>
                        <a:pt x="5" y="18"/>
                        <a:pt x="5" y="18"/>
                      </a:cubicBezTo>
                      <a:lnTo>
                        <a:pt x="6" y="1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35" name="íṥľidé"/>
                <p:cNvSpPr/>
                <p:nvPr/>
              </p:nvSpPr>
              <p:spPr bwMode="auto">
                <a:xfrm>
                  <a:off x="4905375" y="3313113"/>
                  <a:ext cx="17463" cy="25400"/>
                </a:xfrm>
                <a:custGeom>
                  <a:avLst/>
                  <a:gdLst>
                    <a:gd name="T0" fmla="*/ 4 w 5"/>
                    <a:gd name="T1" fmla="*/ 1 h 8"/>
                    <a:gd name="T2" fmla="*/ 4 w 5"/>
                    <a:gd name="T3" fmla="*/ 2 h 8"/>
                    <a:gd name="T4" fmla="*/ 3 w 5"/>
                    <a:gd name="T5" fmla="*/ 6 h 8"/>
                    <a:gd name="T6" fmla="*/ 2 w 5"/>
                    <a:gd name="T7" fmla="*/ 7 h 8"/>
                    <a:gd name="T8" fmla="*/ 1 w 5"/>
                    <a:gd name="T9" fmla="*/ 2 h 8"/>
                    <a:gd name="T10" fmla="*/ 1 w 5"/>
                    <a:gd name="T11" fmla="*/ 0 h 8"/>
                    <a:gd name="T12" fmla="*/ 4 w 5"/>
                    <a:gd name="T13" fmla="*/ 1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" h="8">
                      <a:moveTo>
                        <a:pt x="4" y="1"/>
                      </a:moveTo>
                      <a:cubicBezTo>
                        <a:pt x="5" y="1"/>
                        <a:pt x="4" y="2"/>
                        <a:pt x="4" y="2"/>
                      </a:cubicBezTo>
                      <a:cubicBezTo>
                        <a:pt x="4" y="3"/>
                        <a:pt x="3" y="6"/>
                        <a:pt x="3" y="6"/>
                      </a:cubicBezTo>
                      <a:cubicBezTo>
                        <a:pt x="2" y="8"/>
                        <a:pt x="2" y="7"/>
                        <a:pt x="2" y="7"/>
                      </a:cubicBezTo>
                      <a:cubicBezTo>
                        <a:pt x="2" y="5"/>
                        <a:pt x="1" y="2"/>
                        <a:pt x="1" y="2"/>
                      </a:cubicBezTo>
                      <a:cubicBezTo>
                        <a:pt x="0" y="1"/>
                        <a:pt x="1" y="0"/>
                        <a:pt x="1" y="0"/>
                      </a:cubicBezTo>
                      <a:lnTo>
                        <a:pt x="4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36" name="iṧľïḓé"/>
                <p:cNvSpPr/>
                <p:nvPr/>
              </p:nvSpPr>
              <p:spPr bwMode="auto">
                <a:xfrm>
                  <a:off x="4865688" y="3305176"/>
                  <a:ext cx="26988" cy="26988"/>
                </a:xfrm>
                <a:custGeom>
                  <a:avLst/>
                  <a:gdLst>
                    <a:gd name="T0" fmla="*/ 7 w 8"/>
                    <a:gd name="T1" fmla="*/ 5 h 8"/>
                    <a:gd name="T2" fmla="*/ 8 w 8"/>
                    <a:gd name="T3" fmla="*/ 8 h 8"/>
                    <a:gd name="T4" fmla="*/ 7 w 8"/>
                    <a:gd name="T5" fmla="*/ 8 h 8"/>
                    <a:gd name="T6" fmla="*/ 6 w 8"/>
                    <a:gd name="T7" fmla="*/ 6 h 8"/>
                    <a:gd name="T8" fmla="*/ 3 w 8"/>
                    <a:gd name="T9" fmla="*/ 2 h 8"/>
                    <a:gd name="T10" fmla="*/ 1 w 8"/>
                    <a:gd name="T11" fmla="*/ 0 h 8"/>
                    <a:gd name="T12" fmla="*/ 1 w 8"/>
                    <a:gd name="T13" fmla="*/ 0 h 8"/>
                    <a:gd name="T14" fmla="*/ 4 w 8"/>
                    <a:gd name="T15" fmla="*/ 0 h 8"/>
                    <a:gd name="T16" fmla="*/ 7 w 8"/>
                    <a:gd name="T17" fmla="*/ 5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8" h="8">
                      <a:moveTo>
                        <a:pt x="7" y="5"/>
                      </a:moveTo>
                      <a:cubicBezTo>
                        <a:pt x="8" y="6"/>
                        <a:pt x="8" y="8"/>
                        <a:pt x="8" y="8"/>
                      </a:cubicBezTo>
                      <a:cubicBezTo>
                        <a:pt x="7" y="8"/>
                        <a:pt x="7" y="8"/>
                        <a:pt x="7" y="8"/>
                      </a:cubicBezTo>
                      <a:cubicBezTo>
                        <a:pt x="7" y="7"/>
                        <a:pt x="6" y="6"/>
                        <a:pt x="6" y="6"/>
                      </a:cubicBezTo>
                      <a:cubicBezTo>
                        <a:pt x="3" y="2"/>
                        <a:pt x="3" y="2"/>
                        <a:pt x="3" y="2"/>
                      </a:cubicBezTo>
                      <a:cubicBezTo>
                        <a:pt x="2" y="0"/>
                        <a:pt x="1" y="1"/>
                        <a:pt x="1" y="0"/>
                      </a:cubicBezTo>
                      <a:cubicBezTo>
                        <a:pt x="0" y="0"/>
                        <a:pt x="1" y="0"/>
                        <a:pt x="1" y="0"/>
                      </a:cubicBez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5" y="2"/>
                        <a:pt x="7" y="5"/>
                        <a:pt x="7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37" name="iṥḷïdé"/>
                <p:cNvSpPr/>
                <p:nvPr/>
              </p:nvSpPr>
              <p:spPr bwMode="auto">
                <a:xfrm>
                  <a:off x="4876800" y="3325813"/>
                  <a:ext cx="25400" cy="53975"/>
                </a:xfrm>
                <a:custGeom>
                  <a:avLst/>
                  <a:gdLst>
                    <a:gd name="T0" fmla="*/ 6 w 8"/>
                    <a:gd name="T1" fmla="*/ 1 h 16"/>
                    <a:gd name="T2" fmla="*/ 7 w 8"/>
                    <a:gd name="T3" fmla="*/ 1 h 16"/>
                    <a:gd name="T4" fmla="*/ 8 w 8"/>
                    <a:gd name="T5" fmla="*/ 6 h 16"/>
                    <a:gd name="T6" fmla="*/ 8 w 8"/>
                    <a:gd name="T7" fmla="*/ 10 h 16"/>
                    <a:gd name="T8" fmla="*/ 6 w 8"/>
                    <a:gd name="T9" fmla="*/ 16 h 16"/>
                    <a:gd name="T10" fmla="*/ 3 w 8"/>
                    <a:gd name="T11" fmla="*/ 15 h 16"/>
                    <a:gd name="T12" fmla="*/ 1 w 8"/>
                    <a:gd name="T13" fmla="*/ 9 h 16"/>
                    <a:gd name="T14" fmla="*/ 1 w 8"/>
                    <a:gd name="T15" fmla="*/ 9 h 16"/>
                    <a:gd name="T16" fmla="*/ 5 w 8"/>
                    <a:gd name="T17" fmla="*/ 12 h 16"/>
                    <a:gd name="T18" fmla="*/ 5 w 8"/>
                    <a:gd name="T19" fmla="*/ 12 h 16"/>
                    <a:gd name="T20" fmla="*/ 5 w 8"/>
                    <a:gd name="T21" fmla="*/ 10 h 16"/>
                    <a:gd name="T22" fmla="*/ 6 w 8"/>
                    <a:gd name="T23" fmla="*/ 6 h 16"/>
                    <a:gd name="T24" fmla="*/ 6 w 8"/>
                    <a:gd name="T25" fmla="*/ 1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8" h="16">
                      <a:moveTo>
                        <a:pt x="6" y="1"/>
                      </a:moveTo>
                      <a:cubicBezTo>
                        <a:pt x="7" y="0"/>
                        <a:pt x="7" y="1"/>
                        <a:pt x="7" y="1"/>
                      </a:cubicBezTo>
                      <a:cubicBezTo>
                        <a:pt x="8" y="3"/>
                        <a:pt x="8" y="6"/>
                        <a:pt x="8" y="6"/>
                      </a:cubicBezTo>
                      <a:cubicBezTo>
                        <a:pt x="8" y="7"/>
                        <a:pt x="8" y="10"/>
                        <a:pt x="8" y="10"/>
                      </a:cubicBezTo>
                      <a:cubicBezTo>
                        <a:pt x="8" y="12"/>
                        <a:pt x="6" y="16"/>
                        <a:pt x="6" y="16"/>
                      </a:cubicBezTo>
                      <a:cubicBezTo>
                        <a:pt x="5" y="16"/>
                        <a:pt x="3" y="15"/>
                        <a:pt x="3" y="15"/>
                      </a:cubicBezTo>
                      <a:cubicBezTo>
                        <a:pt x="3" y="14"/>
                        <a:pt x="1" y="9"/>
                        <a:pt x="1" y="9"/>
                      </a:cubicBezTo>
                      <a:cubicBezTo>
                        <a:pt x="0" y="9"/>
                        <a:pt x="1" y="9"/>
                        <a:pt x="1" y="9"/>
                      </a:cubicBezTo>
                      <a:cubicBezTo>
                        <a:pt x="3" y="8"/>
                        <a:pt x="5" y="12"/>
                        <a:pt x="5" y="12"/>
                      </a:cubicBezTo>
                      <a:cubicBezTo>
                        <a:pt x="5" y="12"/>
                        <a:pt x="5" y="12"/>
                        <a:pt x="5" y="12"/>
                      </a:cubicBezTo>
                      <a:cubicBezTo>
                        <a:pt x="5" y="12"/>
                        <a:pt x="5" y="10"/>
                        <a:pt x="5" y="10"/>
                      </a:cubicBezTo>
                      <a:cubicBezTo>
                        <a:pt x="6" y="9"/>
                        <a:pt x="6" y="6"/>
                        <a:pt x="6" y="6"/>
                      </a:cubicBezTo>
                      <a:cubicBezTo>
                        <a:pt x="7" y="5"/>
                        <a:pt x="6" y="1"/>
                        <a:pt x="6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38" name="íṣḻíde"/>
                <p:cNvSpPr/>
                <p:nvPr/>
              </p:nvSpPr>
              <p:spPr bwMode="auto">
                <a:xfrm>
                  <a:off x="5075238" y="3586163"/>
                  <a:ext cx="15875" cy="46038"/>
                </a:xfrm>
                <a:custGeom>
                  <a:avLst/>
                  <a:gdLst>
                    <a:gd name="T0" fmla="*/ 0 w 10"/>
                    <a:gd name="T1" fmla="*/ 6 h 29"/>
                    <a:gd name="T2" fmla="*/ 8 w 10"/>
                    <a:gd name="T3" fmla="*/ 0 h 29"/>
                    <a:gd name="T4" fmla="*/ 10 w 10"/>
                    <a:gd name="T5" fmla="*/ 2 h 29"/>
                    <a:gd name="T6" fmla="*/ 10 w 10"/>
                    <a:gd name="T7" fmla="*/ 29 h 29"/>
                    <a:gd name="T8" fmla="*/ 6 w 10"/>
                    <a:gd name="T9" fmla="*/ 29 h 29"/>
                    <a:gd name="T10" fmla="*/ 6 w 10"/>
                    <a:gd name="T11" fmla="*/ 6 h 29"/>
                    <a:gd name="T12" fmla="*/ 2 w 10"/>
                    <a:gd name="T13" fmla="*/ 8 h 29"/>
                    <a:gd name="T14" fmla="*/ 0 w 10"/>
                    <a:gd name="T15" fmla="*/ 6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0" h="29">
                      <a:moveTo>
                        <a:pt x="0" y="6"/>
                      </a:moveTo>
                      <a:lnTo>
                        <a:pt x="8" y="0"/>
                      </a:lnTo>
                      <a:lnTo>
                        <a:pt x="10" y="2"/>
                      </a:lnTo>
                      <a:lnTo>
                        <a:pt x="10" y="29"/>
                      </a:lnTo>
                      <a:lnTo>
                        <a:pt x="6" y="29"/>
                      </a:lnTo>
                      <a:lnTo>
                        <a:pt x="6" y="6"/>
                      </a:lnTo>
                      <a:lnTo>
                        <a:pt x="2" y="8"/>
                      </a:lnTo>
                      <a:lnTo>
                        <a:pt x="0" y="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39" name="íṡḷîḋé"/>
                <p:cNvSpPr/>
                <p:nvPr/>
              </p:nvSpPr>
              <p:spPr bwMode="auto">
                <a:xfrm>
                  <a:off x="5210175" y="3586163"/>
                  <a:ext cx="15875" cy="46038"/>
                </a:xfrm>
                <a:custGeom>
                  <a:avLst/>
                  <a:gdLst>
                    <a:gd name="T0" fmla="*/ 6 w 10"/>
                    <a:gd name="T1" fmla="*/ 6 h 29"/>
                    <a:gd name="T2" fmla="*/ 2 w 10"/>
                    <a:gd name="T3" fmla="*/ 8 h 29"/>
                    <a:gd name="T4" fmla="*/ 0 w 10"/>
                    <a:gd name="T5" fmla="*/ 6 h 29"/>
                    <a:gd name="T6" fmla="*/ 6 w 10"/>
                    <a:gd name="T7" fmla="*/ 0 h 29"/>
                    <a:gd name="T8" fmla="*/ 10 w 10"/>
                    <a:gd name="T9" fmla="*/ 2 h 29"/>
                    <a:gd name="T10" fmla="*/ 10 w 10"/>
                    <a:gd name="T11" fmla="*/ 29 h 29"/>
                    <a:gd name="T12" fmla="*/ 6 w 10"/>
                    <a:gd name="T13" fmla="*/ 29 h 29"/>
                    <a:gd name="T14" fmla="*/ 6 w 10"/>
                    <a:gd name="T15" fmla="*/ 6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0" h="29">
                      <a:moveTo>
                        <a:pt x="6" y="6"/>
                      </a:moveTo>
                      <a:lnTo>
                        <a:pt x="2" y="8"/>
                      </a:lnTo>
                      <a:lnTo>
                        <a:pt x="0" y="6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0" y="29"/>
                      </a:lnTo>
                      <a:lnTo>
                        <a:pt x="6" y="29"/>
                      </a:lnTo>
                      <a:lnTo>
                        <a:pt x="6" y="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205" name="îşľidê"/>
                <p:cNvSpPr/>
                <p:nvPr/>
              </p:nvSpPr>
              <p:spPr bwMode="auto">
                <a:xfrm>
                  <a:off x="5114925" y="3586163"/>
                  <a:ext cx="25400" cy="46038"/>
                </a:xfrm>
                <a:custGeom>
                  <a:avLst/>
                  <a:gdLst>
                    <a:gd name="T0" fmla="*/ 4 w 8"/>
                    <a:gd name="T1" fmla="*/ 2 h 14"/>
                    <a:gd name="T2" fmla="*/ 3 w 8"/>
                    <a:gd name="T3" fmla="*/ 2 h 14"/>
                    <a:gd name="T4" fmla="*/ 3 w 8"/>
                    <a:gd name="T5" fmla="*/ 3 h 14"/>
                    <a:gd name="T6" fmla="*/ 2 w 8"/>
                    <a:gd name="T7" fmla="*/ 3 h 14"/>
                    <a:gd name="T8" fmla="*/ 2 w 8"/>
                    <a:gd name="T9" fmla="*/ 5 h 14"/>
                    <a:gd name="T10" fmla="*/ 2 w 8"/>
                    <a:gd name="T11" fmla="*/ 6 h 14"/>
                    <a:gd name="T12" fmla="*/ 3 w 8"/>
                    <a:gd name="T13" fmla="*/ 7 h 14"/>
                    <a:gd name="T14" fmla="*/ 4 w 8"/>
                    <a:gd name="T15" fmla="*/ 7 h 14"/>
                    <a:gd name="T16" fmla="*/ 5 w 8"/>
                    <a:gd name="T17" fmla="*/ 7 h 14"/>
                    <a:gd name="T18" fmla="*/ 6 w 8"/>
                    <a:gd name="T19" fmla="*/ 7 h 14"/>
                    <a:gd name="T20" fmla="*/ 7 w 8"/>
                    <a:gd name="T21" fmla="*/ 6 h 14"/>
                    <a:gd name="T22" fmla="*/ 7 w 8"/>
                    <a:gd name="T23" fmla="*/ 4 h 14"/>
                    <a:gd name="T24" fmla="*/ 6 w 8"/>
                    <a:gd name="T25" fmla="*/ 3 h 14"/>
                    <a:gd name="T26" fmla="*/ 6 w 8"/>
                    <a:gd name="T27" fmla="*/ 2 h 14"/>
                    <a:gd name="T28" fmla="*/ 4 w 8"/>
                    <a:gd name="T29" fmla="*/ 2 h 14"/>
                    <a:gd name="T30" fmla="*/ 4 w 8"/>
                    <a:gd name="T31" fmla="*/ 9 h 14"/>
                    <a:gd name="T32" fmla="*/ 2 w 8"/>
                    <a:gd name="T33" fmla="*/ 9 h 14"/>
                    <a:gd name="T34" fmla="*/ 1 w 8"/>
                    <a:gd name="T35" fmla="*/ 8 h 14"/>
                    <a:gd name="T36" fmla="*/ 0 w 8"/>
                    <a:gd name="T37" fmla="*/ 7 h 14"/>
                    <a:gd name="T38" fmla="*/ 0 w 8"/>
                    <a:gd name="T39" fmla="*/ 5 h 14"/>
                    <a:gd name="T40" fmla="*/ 0 w 8"/>
                    <a:gd name="T41" fmla="*/ 3 h 14"/>
                    <a:gd name="T42" fmla="*/ 1 w 8"/>
                    <a:gd name="T43" fmla="*/ 2 h 14"/>
                    <a:gd name="T44" fmla="*/ 1 w 8"/>
                    <a:gd name="T45" fmla="*/ 1 h 14"/>
                    <a:gd name="T46" fmla="*/ 3 w 8"/>
                    <a:gd name="T47" fmla="*/ 0 h 14"/>
                    <a:gd name="T48" fmla="*/ 4 w 8"/>
                    <a:gd name="T49" fmla="*/ 0 h 14"/>
                    <a:gd name="T50" fmla="*/ 6 w 8"/>
                    <a:gd name="T51" fmla="*/ 0 h 14"/>
                    <a:gd name="T52" fmla="*/ 8 w 8"/>
                    <a:gd name="T53" fmla="*/ 2 h 14"/>
                    <a:gd name="T54" fmla="*/ 8 w 8"/>
                    <a:gd name="T55" fmla="*/ 3 h 14"/>
                    <a:gd name="T56" fmla="*/ 8 w 8"/>
                    <a:gd name="T57" fmla="*/ 5 h 14"/>
                    <a:gd name="T58" fmla="*/ 8 w 8"/>
                    <a:gd name="T59" fmla="*/ 9 h 14"/>
                    <a:gd name="T60" fmla="*/ 8 w 8"/>
                    <a:gd name="T61" fmla="*/ 11 h 14"/>
                    <a:gd name="T62" fmla="*/ 8 w 8"/>
                    <a:gd name="T63" fmla="*/ 12 h 14"/>
                    <a:gd name="T64" fmla="*/ 8 w 8"/>
                    <a:gd name="T65" fmla="*/ 13 h 14"/>
                    <a:gd name="T66" fmla="*/ 7 w 8"/>
                    <a:gd name="T67" fmla="*/ 14 h 14"/>
                    <a:gd name="T68" fmla="*/ 6 w 8"/>
                    <a:gd name="T69" fmla="*/ 14 h 14"/>
                    <a:gd name="T70" fmla="*/ 4 w 8"/>
                    <a:gd name="T71" fmla="*/ 14 h 14"/>
                    <a:gd name="T72" fmla="*/ 3 w 8"/>
                    <a:gd name="T73" fmla="*/ 14 h 14"/>
                    <a:gd name="T74" fmla="*/ 2 w 8"/>
                    <a:gd name="T75" fmla="*/ 14 h 14"/>
                    <a:gd name="T76" fmla="*/ 1 w 8"/>
                    <a:gd name="T77" fmla="*/ 13 h 14"/>
                    <a:gd name="T78" fmla="*/ 0 w 8"/>
                    <a:gd name="T79" fmla="*/ 12 h 14"/>
                    <a:gd name="T80" fmla="*/ 0 w 8"/>
                    <a:gd name="T81" fmla="*/ 11 h 14"/>
                    <a:gd name="T82" fmla="*/ 2 w 8"/>
                    <a:gd name="T83" fmla="*/ 11 h 14"/>
                    <a:gd name="T84" fmla="*/ 2 w 8"/>
                    <a:gd name="T85" fmla="*/ 11 h 14"/>
                    <a:gd name="T86" fmla="*/ 3 w 8"/>
                    <a:gd name="T87" fmla="*/ 12 h 14"/>
                    <a:gd name="T88" fmla="*/ 4 w 8"/>
                    <a:gd name="T89" fmla="*/ 12 h 14"/>
                    <a:gd name="T90" fmla="*/ 5 w 8"/>
                    <a:gd name="T91" fmla="*/ 12 h 14"/>
                    <a:gd name="T92" fmla="*/ 6 w 8"/>
                    <a:gd name="T93" fmla="*/ 12 h 14"/>
                    <a:gd name="T94" fmla="*/ 6 w 8"/>
                    <a:gd name="T95" fmla="*/ 11 h 14"/>
                    <a:gd name="T96" fmla="*/ 7 w 8"/>
                    <a:gd name="T97" fmla="*/ 10 h 14"/>
                    <a:gd name="T98" fmla="*/ 7 w 8"/>
                    <a:gd name="T99" fmla="*/ 9 h 14"/>
                    <a:gd name="T100" fmla="*/ 7 w 8"/>
                    <a:gd name="T101" fmla="*/ 8 h 14"/>
                    <a:gd name="T102" fmla="*/ 6 w 8"/>
                    <a:gd name="T103" fmla="*/ 9 h 14"/>
                    <a:gd name="T104" fmla="*/ 5 w 8"/>
                    <a:gd name="T105" fmla="*/ 9 h 14"/>
                    <a:gd name="T106" fmla="*/ 4 w 8"/>
                    <a:gd name="T107" fmla="*/ 9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8" h="14">
                      <a:moveTo>
                        <a:pt x="4" y="2"/>
                      </a:moveTo>
                      <a:cubicBezTo>
                        <a:pt x="4" y="2"/>
                        <a:pt x="4" y="2"/>
                        <a:pt x="3" y="2"/>
                      </a:cubicBezTo>
                      <a:cubicBezTo>
                        <a:pt x="3" y="2"/>
                        <a:pt x="3" y="2"/>
                        <a:pt x="3" y="3"/>
                      </a:cubicBezTo>
                      <a:cubicBezTo>
                        <a:pt x="2" y="3"/>
                        <a:pt x="2" y="3"/>
                        <a:pt x="2" y="3"/>
                      </a:cubicBezTo>
                      <a:cubicBezTo>
                        <a:pt x="2" y="4"/>
                        <a:pt x="2" y="4"/>
                        <a:pt x="2" y="5"/>
                      </a:cubicBezTo>
                      <a:cubicBezTo>
                        <a:pt x="2" y="5"/>
                        <a:pt x="2" y="6"/>
                        <a:pt x="2" y="6"/>
                      </a:cubicBezTo>
                      <a:cubicBezTo>
                        <a:pt x="2" y="6"/>
                        <a:pt x="2" y="6"/>
                        <a:pt x="3" y="7"/>
                      </a:cubicBezTo>
                      <a:cubicBezTo>
                        <a:pt x="3" y="7"/>
                        <a:pt x="3" y="7"/>
                        <a:pt x="4" y="7"/>
                      </a:cubicBezTo>
                      <a:cubicBezTo>
                        <a:pt x="4" y="7"/>
                        <a:pt x="4" y="7"/>
                        <a:pt x="5" y="7"/>
                      </a:cubicBezTo>
                      <a:cubicBezTo>
                        <a:pt x="5" y="7"/>
                        <a:pt x="6" y="7"/>
                        <a:pt x="6" y="7"/>
                      </a:cubicBezTo>
                      <a:cubicBezTo>
                        <a:pt x="6" y="6"/>
                        <a:pt x="6" y="6"/>
                        <a:pt x="7" y="6"/>
                      </a:cubicBezTo>
                      <a:cubicBezTo>
                        <a:pt x="7" y="5"/>
                        <a:pt x="7" y="5"/>
                        <a:pt x="7" y="4"/>
                      </a:cubicBezTo>
                      <a:cubicBezTo>
                        <a:pt x="7" y="4"/>
                        <a:pt x="7" y="3"/>
                        <a:pt x="6" y="3"/>
                      </a:cubicBezTo>
                      <a:cubicBezTo>
                        <a:pt x="6" y="3"/>
                        <a:pt x="6" y="3"/>
                        <a:pt x="6" y="2"/>
                      </a:cubicBezTo>
                      <a:cubicBezTo>
                        <a:pt x="5" y="2"/>
                        <a:pt x="5" y="2"/>
                        <a:pt x="4" y="2"/>
                      </a:cubicBezTo>
                      <a:close/>
                      <a:moveTo>
                        <a:pt x="4" y="9"/>
                      </a:moveTo>
                      <a:cubicBezTo>
                        <a:pt x="4" y="9"/>
                        <a:pt x="3" y="9"/>
                        <a:pt x="2" y="9"/>
                      </a:cubicBezTo>
                      <a:cubicBezTo>
                        <a:pt x="2" y="8"/>
                        <a:pt x="1" y="8"/>
                        <a:pt x="1" y="8"/>
                      </a:cubicBezTo>
                      <a:cubicBezTo>
                        <a:pt x="1" y="7"/>
                        <a:pt x="1" y="7"/>
                        <a:pt x="0" y="7"/>
                      </a:cubicBezTo>
                      <a:cubicBezTo>
                        <a:pt x="0" y="6"/>
                        <a:pt x="0" y="6"/>
                        <a:pt x="0" y="5"/>
                      </a:cubicBezTo>
                      <a:cubicBezTo>
                        <a:pt x="0" y="4"/>
                        <a:pt x="0" y="4"/>
                        <a:pt x="0" y="3"/>
                      </a:cubicBezTo>
                      <a:cubicBezTo>
                        <a:pt x="0" y="3"/>
                        <a:pt x="0" y="3"/>
                        <a:pt x="1" y="2"/>
                      </a:cubicBezTo>
                      <a:cubicBezTo>
                        <a:pt x="1" y="2"/>
                        <a:pt x="1" y="1"/>
                        <a:pt x="1" y="1"/>
                      </a:cubicBezTo>
                      <a:cubicBezTo>
                        <a:pt x="2" y="1"/>
                        <a:pt x="2" y="0"/>
                        <a:pt x="3" y="0"/>
                      </a:cubicBezTo>
                      <a:cubicBezTo>
                        <a:pt x="3" y="0"/>
                        <a:pt x="4" y="0"/>
                        <a:pt x="4" y="0"/>
                      </a:cubicBezTo>
                      <a:cubicBezTo>
                        <a:pt x="5" y="0"/>
                        <a:pt x="6" y="0"/>
                        <a:pt x="6" y="0"/>
                      </a:cubicBezTo>
                      <a:cubicBezTo>
                        <a:pt x="7" y="1"/>
                        <a:pt x="7" y="1"/>
                        <a:pt x="8" y="2"/>
                      </a:cubicBezTo>
                      <a:cubicBezTo>
                        <a:pt x="8" y="2"/>
                        <a:pt x="8" y="3"/>
                        <a:pt x="8" y="3"/>
                      </a:cubicBezTo>
                      <a:cubicBezTo>
                        <a:pt x="8" y="4"/>
                        <a:pt x="8" y="4"/>
                        <a:pt x="8" y="5"/>
                      </a:cubicBezTo>
                      <a:cubicBezTo>
                        <a:pt x="8" y="9"/>
                        <a:pt x="8" y="9"/>
                        <a:pt x="8" y="9"/>
                      </a:cubicBezTo>
                      <a:cubicBezTo>
                        <a:pt x="8" y="10"/>
                        <a:pt x="8" y="10"/>
                        <a:pt x="8" y="11"/>
                      </a:cubicBezTo>
                      <a:cubicBezTo>
                        <a:pt x="8" y="11"/>
                        <a:pt x="8" y="11"/>
                        <a:pt x="8" y="12"/>
                      </a:cubicBezTo>
                      <a:cubicBezTo>
                        <a:pt x="8" y="12"/>
                        <a:pt x="8" y="13"/>
                        <a:pt x="8" y="13"/>
                      </a:cubicBezTo>
                      <a:cubicBezTo>
                        <a:pt x="7" y="13"/>
                        <a:pt x="7" y="13"/>
                        <a:pt x="7" y="14"/>
                      </a:cubicBezTo>
                      <a:cubicBezTo>
                        <a:pt x="7" y="14"/>
                        <a:pt x="6" y="14"/>
                        <a:pt x="6" y="14"/>
                      </a:cubicBezTo>
                      <a:cubicBezTo>
                        <a:pt x="5" y="14"/>
                        <a:pt x="5" y="14"/>
                        <a:pt x="4" y="14"/>
                      </a:cubicBezTo>
                      <a:cubicBezTo>
                        <a:pt x="4" y="14"/>
                        <a:pt x="3" y="14"/>
                        <a:pt x="3" y="14"/>
                      </a:cubicBezTo>
                      <a:cubicBezTo>
                        <a:pt x="2" y="14"/>
                        <a:pt x="2" y="14"/>
                        <a:pt x="2" y="14"/>
                      </a:cubicBezTo>
                      <a:cubicBezTo>
                        <a:pt x="1" y="13"/>
                        <a:pt x="1" y="13"/>
                        <a:pt x="1" y="13"/>
                      </a:cubicBez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0" y="11"/>
                        <a:pt x="0" y="11"/>
                        <a:pt x="0" y="11"/>
                      </a:cubicBezTo>
                      <a:cubicBezTo>
                        <a:pt x="2" y="11"/>
                        <a:pt x="2" y="11"/>
                        <a:pt x="2" y="11"/>
                      </a:cubicBezTo>
                      <a:cubicBezTo>
                        <a:pt x="2" y="11"/>
                        <a:pt x="2" y="11"/>
                        <a:pt x="2" y="11"/>
                      </a:cubicBezTo>
                      <a:cubicBezTo>
                        <a:pt x="2" y="12"/>
                        <a:pt x="2" y="12"/>
                        <a:pt x="3" y="12"/>
                      </a:cubicBezTo>
                      <a:cubicBezTo>
                        <a:pt x="3" y="12"/>
                        <a:pt x="3" y="12"/>
                        <a:pt x="4" y="12"/>
                      </a:cubicBezTo>
                      <a:cubicBezTo>
                        <a:pt x="4" y="12"/>
                        <a:pt x="4" y="12"/>
                        <a:pt x="5" y="12"/>
                      </a:cubicBezTo>
                      <a:cubicBezTo>
                        <a:pt x="5" y="12"/>
                        <a:pt x="5" y="12"/>
                        <a:pt x="6" y="12"/>
                      </a:cubicBezTo>
                      <a:cubicBezTo>
                        <a:pt x="6" y="12"/>
                        <a:pt x="6" y="12"/>
                        <a:pt x="6" y="11"/>
                      </a:cubicBezTo>
                      <a:cubicBezTo>
                        <a:pt x="6" y="11"/>
                        <a:pt x="7" y="11"/>
                        <a:pt x="7" y="10"/>
                      </a:cubicBezTo>
                      <a:cubicBezTo>
                        <a:pt x="7" y="10"/>
                        <a:pt x="7" y="10"/>
                        <a:pt x="7" y="9"/>
                      </a:cubicBezTo>
                      <a:cubicBezTo>
                        <a:pt x="7" y="8"/>
                        <a:pt x="7" y="8"/>
                        <a:pt x="7" y="8"/>
                      </a:cubicBezTo>
                      <a:cubicBezTo>
                        <a:pt x="7" y="9"/>
                        <a:pt x="6" y="9"/>
                        <a:pt x="6" y="9"/>
                      </a:cubicBezTo>
                      <a:cubicBezTo>
                        <a:pt x="6" y="9"/>
                        <a:pt x="6" y="9"/>
                        <a:pt x="5" y="9"/>
                      </a:cubicBezTo>
                      <a:cubicBezTo>
                        <a:pt x="5" y="9"/>
                        <a:pt x="5" y="9"/>
                        <a:pt x="4" y="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206" name="îṧḻiḋé"/>
                <p:cNvSpPr/>
                <p:nvPr/>
              </p:nvSpPr>
              <p:spPr bwMode="auto">
                <a:xfrm>
                  <a:off x="5164138" y="3586163"/>
                  <a:ext cx="30163" cy="46038"/>
                </a:xfrm>
                <a:custGeom>
                  <a:avLst/>
                  <a:gdLst>
                    <a:gd name="T0" fmla="*/ 1 w 9"/>
                    <a:gd name="T1" fmla="*/ 13 h 14"/>
                    <a:gd name="T2" fmla="*/ 0 w 9"/>
                    <a:gd name="T3" fmla="*/ 12 h 14"/>
                    <a:gd name="T4" fmla="*/ 0 w 9"/>
                    <a:gd name="T5" fmla="*/ 10 h 14"/>
                    <a:gd name="T6" fmla="*/ 0 w 9"/>
                    <a:gd name="T7" fmla="*/ 8 h 14"/>
                    <a:gd name="T8" fmla="*/ 0 w 9"/>
                    <a:gd name="T9" fmla="*/ 6 h 14"/>
                    <a:gd name="T10" fmla="*/ 0 w 9"/>
                    <a:gd name="T11" fmla="*/ 4 h 14"/>
                    <a:gd name="T12" fmla="*/ 0 w 9"/>
                    <a:gd name="T13" fmla="*/ 3 h 14"/>
                    <a:gd name="T14" fmla="*/ 1 w 9"/>
                    <a:gd name="T15" fmla="*/ 1 h 14"/>
                    <a:gd name="T16" fmla="*/ 2 w 9"/>
                    <a:gd name="T17" fmla="*/ 0 h 14"/>
                    <a:gd name="T18" fmla="*/ 4 w 9"/>
                    <a:gd name="T19" fmla="*/ 0 h 14"/>
                    <a:gd name="T20" fmla="*/ 6 w 9"/>
                    <a:gd name="T21" fmla="*/ 0 h 14"/>
                    <a:gd name="T22" fmla="*/ 7 w 9"/>
                    <a:gd name="T23" fmla="*/ 1 h 14"/>
                    <a:gd name="T24" fmla="*/ 8 w 9"/>
                    <a:gd name="T25" fmla="*/ 2 h 14"/>
                    <a:gd name="T26" fmla="*/ 9 w 9"/>
                    <a:gd name="T27" fmla="*/ 4 h 14"/>
                    <a:gd name="T28" fmla="*/ 9 w 9"/>
                    <a:gd name="T29" fmla="*/ 6 h 14"/>
                    <a:gd name="T30" fmla="*/ 9 w 9"/>
                    <a:gd name="T31" fmla="*/ 8 h 14"/>
                    <a:gd name="T32" fmla="*/ 9 w 9"/>
                    <a:gd name="T33" fmla="*/ 9 h 14"/>
                    <a:gd name="T34" fmla="*/ 9 w 9"/>
                    <a:gd name="T35" fmla="*/ 11 h 14"/>
                    <a:gd name="T36" fmla="*/ 8 w 9"/>
                    <a:gd name="T37" fmla="*/ 12 h 14"/>
                    <a:gd name="T38" fmla="*/ 7 w 9"/>
                    <a:gd name="T39" fmla="*/ 13 h 14"/>
                    <a:gd name="T40" fmla="*/ 6 w 9"/>
                    <a:gd name="T41" fmla="*/ 14 h 14"/>
                    <a:gd name="T42" fmla="*/ 4 w 9"/>
                    <a:gd name="T43" fmla="*/ 14 h 14"/>
                    <a:gd name="T44" fmla="*/ 3 w 9"/>
                    <a:gd name="T45" fmla="*/ 14 h 14"/>
                    <a:gd name="T46" fmla="*/ 1 w 9"/>
                    <a:gd name="T47" fmla="*/ 13 h 14"/>
                    <a:gd name="T48" fmla="*/ 7 w 9"/>
                    <a:gd name="T49" fmla="*/ 7 h 14"/>
                    <a:gd name="T50" fmla="*/ 7 w 9"/>
                    <a:gd name="T51" fmla="*/ 5 h 14"/>
                    <a:gd name="T52" fmla="*/ 6 w 9"/>
                    <a:gd name="T53" fmla="*/ 3 h 14"/>
                    <a:gd name="T54" fmla="*/ 5 w 9"/>
                    <a:gd name="T55" fmla="*/ 2 h 14"/>
                    <a:gd name="T56" fmla="*/ 4 w 9"/>
                    <a:gd name="T57" fmla="*/ 2 h 14"/>
                    <a:gd name="T58" fmla="*/ 3 w 9"/>
                    <a:gd name="T59" fmla="*/ 2 h 14"/>
                    <a:gd name="T60" fmla="*/ 2 w 9"/>
                    <a:gd name="T61" fmla="*/ 3 h 14"/>
                    <a:gd name="T62" fmla="*/ 2 w 9"/>
                    <a:gd name="T63" fmla="*/ 5 h 14"/>
                    <a:gd name="T64" fmla="*/ 1 w 9"/>
                    <a:gd name="T65" fmla="*/ 6 h 14"/>
                    <a:gd name="T66" fmla="*/ 1 w 9"/>
                    <a:gd name="T67" fmla="*/ 7 h 14"/>
                    <a:gd name="T68" fmla="*/ 2 w 9"/>
                    <a:gd name="T69" fmla="*/ 10 h 14"/>
                    <a:gd name="T70" fmla="*/ 2 w 9"/>
                    <a:gd name="T71" fmla="*/ 11 h 14"/>
                    <a:gd name="T72" fmla="*/ 3 w 9"/>
                    <a:gd name="T73" fmla="*/ 12 h 14"/>
                    <a:gd name="T74" fmla="*/ 4 w 9"/>
                    <a:gd name="T75" fmla="*/ 12 h 14"/>
                    <a:gd name="T76" fmla="*/ 5 w 9"/>
                    <a:gd name="T77" fmla="*/ 12 h 14"/>
                    <a:gd name="T78" fmla="*/ 6 w 9"/>
                    <a:gd name="T79" fmla="*/ 11 h 14"/>
                    <a:gd name="T80" fmla="*/ 7 w 9"/>
                    <a:gd name="T81" fmla="*/ 10 h 14"/>
                    <a:gd name="T82" fmla="*/ 7 w 9"/>
                    <a:gd name="T83" fmla="*/ 8 h 14"/>
                    <a:gd name="T84" fmla="*/ 7 w 9"/>
                    <a:gd name="T85" fmla="*/ 7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9" h="14">
                      <a:moveTo>
                        <a:pt x="1" y="13"/>
                      </a:moveTo>
                      <a:cubicBezTo>
                        <a:pt x="1" y="13"/>
                        <a:pt x="1" y="12"/>
                        <a:pt x="0" y="12"/>
                      </a:cubicBezTo>
                      <a:cubicBezTo>
                        <a:pt x="0" y="11"/>
                        <a:pt x="0" y="11"/>
                        <a:pt x="0" y="10"/>
                      </a:cubicBezTo>
                      <a:cubicBezTo>
                        <a:pt x="0" y="9"/>
                        <a:pt x="0" y="9"/>
                        <a:pt x="0" y="8"/>
                      </a:cubicBezTo>
                      <a:cubicBezTo>
                        <a:pt x="0" y="7"/>
                        <a:pt x="0" y="6"/>
                        <a:pt x="0" y="6"/>
                      </a:cubicBezTo>
                      <a:cubicBezTo>
                        <a:pt x="0" y="6"/>
                        <a:pt x="0" y="5"/>
                        <a:pt x="0" y="4"/>
                      </a:cubicBezTo>
                      <a:cubicBezTo>
                        <a:pt x="0" y="4"/>
                        <a:pt x="0" y="3"/>
                        <a:pt x="0" y="3"/>
                      </a:cubicBezTo>
                      <a:cubicBezTo>
                        <a:pt x="1" y="2"/>
                        <a:pt x="1" y="2"/>
                        <a:pt x="1" y="1"/>
                      </a:cubicBezTo>
                      <a:cubicBezTo>
                        <a:pt x="1" y="1"/>
                        <a:pt x="2" y="1"/>
                        <a:pt x="2" y="0"/>
                      </a:cubicBezTo>
                      <a:cubicBezTo>
                        <a:pt x="3" y="0"/>
                        <a:pt x="4" y="0"/>
                        <a:pt x="4" y="0"/>
                      </a:cubicBezTo>
                      <a:cubicBezTo>
                        <a:pt x="5" y="0"/>
                        <a:pt x="5" y="0"/>
                        <a:pt x="6" y="0"/>
                      </a:cubicBezTo>
                      <a:cubicBezTo>
                        <a:pt x="6" y="0"/>
                        <a:pt x="7" y="1"/>
                        <a:pt x="7" y="1"/>
                      </a:cubicBezTo>
                      <a:cubicBezTo>
                        <a:pt x="7" y="1"/>
                        <a:pt x="8" y="2"/>
                        <a:pt x="8" y="2"/>
                      </a:cubicBezTo>
                      <a:cubicBezTo>
                        <a:pt x="8" y="3"/>
                        <a:pt x="9" y="3"/>
                        <a:pt x="9" y="4"/>
                      </a:cubicBezTo>
                      <a:cubicBezTo>
                        <a:pt x="9" y="5"/>
                        <a:pt x="9" y="5"/>
                        <a:pt x="9" y="6"/>
                      </a:cubicBezTo>
                      <a:cubicBezTo>
                        <a:pt x="9" y="6"/>
                        <a:pt x="9" y="7"/>
                        <a:pt x="9" y="8"/>
                      </a:cubicBezTo>
                      <a:cubicBezTo>
                        <a:pt x="9" y="8"/>
                        <a:pt x="9" y="9"/>
                        <a:pt x="9" y="9"/>
                      </a:cubicBezTo>
                      <a:cubicBezTo>
                        <a:pt x="9" y="10"/>
                        <a:pt x="9" y="10"/>
                        <a:pt x="9" y="11"/>
                      </a:cubicBezTo>
                      <a:cubicBezTo>
                        <a:pt x="8" y="11"/>
                        <a:pt x="8" y="12"/>
                        <a:pt x="8" y="12"/>
                      </a:cubicBezTo>
                      <a:cubicBezTo>
                        <a:pt x="8" y="13"/>
                        <a:pt x="7" y="13"/>
                        <a:pt x="7" y="13"/>
                      </a:cubicBezTo>
                      <a:cubicBezTo>
                        <a:pt x="7" y="14"/>
                        <a:pt x="6" y="14"/>
                        <a:pt x="6" y="14"/>
                      </a:cubicBezTo>
                      <a:cubicBezTo>
                        <a:pt x="5" y="14"/>
                        <a:pt x="5" y="14"/>
                        <a:pt x="4" y="14"/>
                      </a:cubicBezTo>
                      <a:cubicBezTo>
                        <a:pt x="4" y="14"/>
                        <a:pt x="3" y="14"/>
                        <a:pt x="3" y="14"/>
                      </a:cubicBezTo>
                      <a:cubicBezTo>
                        <a:pt x="2" y="14"/>
                        <a:pt x="1" y="13"/>
                        <a:pt x="1" y="13"/>
                      </a:cubicBezTo>
                      <a:close/>
                      <a:moveTo>
                        <a:pt x="7" y="7"/>
                      </a:moveTo>
                      <a:cubicBezTo>
                        <a:pt x="7" y="6"/>
                        <a:pt x="7" y="5"/>
                        <a:pt x="7" y="5"/>
                      </a:cubicBezTo>
                      <a:cubicBezTo>
                        <a:pt x="7" y="4"/>
                        <a:pt x="7" y="4"/>
                        <a:pt x="6" y="3"/>
                      </a:cubicBezTo>
                      <a:cubicBezTo>
                        <a:pt x="6" y="3"/>
                        <a:pt x="6" y="3"/>
                        <a:pt x="5" y="2"/>
                      </a:cubicBezTo>
                      <a:cubicBezTo>
                        <a:pt x="5" y="2"/>
                        <a:pt x="5" y="2"/>
                        <a:pt x="4" y="2"/>
                      </a:cubicBezTo>
                      <a:cubicBezTo>
                        <a:pt x="4" y="2"/>
                        <a:pt x="3" y="2"/>
                        <a:pt x="3" y="2"/>
                      </a:cubicBezTo>
                      <a:cubicBezTo>
                        <a:pt x="3" y="3"/>
                        <a:pt x="2" y="3"/>
                        <a:pt x="2" y="3"/>
                      </a:cubicBezTo>
                      <a:cubicBezTo>
                        <a:pt x="2" y="4"/>
                        <a:pt x="2" y="4"/>
                        <a:pt x="2" y="5"/>
                      </a:cubicBezTo>
                      <a:cubicBezTo>
                        <a:pt x="2" y="5"/>
                        <a:pt x="1" y="6"/>
                        <a:pt x="1" y="6"/>
                      </a:cubicBezTo>
                      <a:cubicBezTo>
                        <a:pt x="1" y="6"/>
                        <a:pt x="1" y="7"/>
                        <a:pt x="1" y="7"/>
                      </a:cubicBezTo>
                      <a:cubicBezTo>
                        <a:pt x="1" y="8"/>
                        <a:pt x="1" y="9"/>
                        <a:pt x="2" y="10"/>
                      </a:cubicBezTo>
                      <a:cubicBezTo>
                        <a:pt x="2" y="10"/>
                        <a:pt x="2" y="11"/>
                        <a:pt x="2" y="11"/>
                      </a:cubicBezTo>
                      <a:cubicBezTo>
                        <a:pt x="2" y="12"/>
                        <a:pt x="3" y="12"/>
                        <a:pt x="3" y="12"/>
                      </a:cubicBezTo>
                      <a:cubicBezTo>
                        <a:pt x="3" y="12"/>
                        <a:pt x="4" y="12"/>
                        <a:pt x="4" y="12"/>
                      </a:cubicBezTo>
                      <a:cubicBezTo>
                        <a:pt x="5" y="12"/>
                        <a:pt x="5" y="12"/>
                        <a:pt x="5" y="12"/>
                      </a:cubicBezTo>
                      <a:cubicBezTo>
                        <a:pt x="6" y="12"/>
                        <a:pt x="6" y="12"/>
                        <a:pt x="6" y="11"/>
                      </a:cubicBezTo>
                      <a:cubicBezTo>
                        <a:pt x="7" y="11"/>
                        <a:pt x="7" y="10"/>
                        <a:pt x="7" y="10"/>
                      </a:cubicBezTo>
                      <a:cubicBezTo>
                        <a:pt x="7" y="9"/>
                        <a:pt x="7" y="8"/>
                        <a:pt x="7" y="8"/>
                      </a:cubicBezTo>
                      <a:cubicBezTo>
                        <a:pt x="7" y="8"/>
                        <a:pt x="7" y="7"/>
                        <a:pt x="7" y="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81" name="işḷïḍè"/>
              <p:cNvGrpSpPr/>
              <p:nvPr/>
            </p:nvGrpSpPr>
            <p:grpSpPr>
              <a:xfrm>
                <a:off x="5156287" y="2481344"/>
                <a:ext cx="4169014" cy="1469307"/>
                <a:chOff x="5722938" y="3046413"/>
                <a:chExt cx="1662113" cy="585788"/>
              </a:xfrm>
              <a:grpFill/>
            </p:grpSpPr>
            <p:sp>
              <p:nvSpPr>
                <p:cNvPr id="101" name="ísḷíḋe"/>
                <p:cNvSpPr/>
                <p:nvPr/>
              </p:nvSpPr>
              <p:spPr bwMode="auto">
                <a:xfrm>
                  <a:off x="7088188" y="3046413"/>
                  <a:ext cx="296863" cy="561975"/>
                </a:xfrm>
                <a:custGeom>
                  <a:avLst/>
                  <a:gdLst>
                    <a:gd name="T0" fmla="*/ 19 w 90"/>
                    <a:gd name="T1" fmla="*/ 151 h 169"/>
                    <a:gd name="T2" fmla="*/ 55 w 90"/>
                    <a:gd name="T3" fmla="*/ 133 h 169"/>
                    <a:gd name="T4" fmla="*/ 43 w 90"/>
                    <a:gd name="T5" fmla="*/ 157 h 169"/>
                    <a:gd name="T6" fmla="*/ 19 w 90"/>
                    <a:gd name="T7" fmla="*/ 151 h 169"/>
                    <a:gd name="T8" fmla="*/ 2 w 90"/>
                    <a:gd name="T9" fmla="*/ 39 h 169"/>
                    <a:gd name="T10" fmla="*/ 3 w 90"/>
                    <a:gd name="T11" fmla="*/ 56 h 169"/>
                    <a:gd name="T12" fmla="*/ 34 w 90"/>
                    <a:gd name="T13" fmla="*/ 32 h 169"/>
                    <a:gd name="T14" fmla="*/ 38 w 90"/>
                    <a:gd name="T15" fmla="*/ 35 h 169"/>
                    <a:gd name="T16" fmla="*/ 47 w 90"/>
                    <a:gd name="T17" fmla="*/ 26 h 169"/>
                    <a:gd name="T18" fmla="*/ 58 w 90"/>
                    <a:gd name="T19" fmla="*/ 16 h 169"/>
                    <a:gd name="T20" fmla="*/ 9 w 90"/>
                    <a:gd name="T21" fmla="*/ 90 h 169"/>
                    <a:gd name="T22" fmla="*/ 9 w 90"/>
                    <a:gd name="T23" fmla="*/ 101 h 169"/>
                    <a:gd name="T24" fmla="*/ 31 w 90"/>
                    <a:gd name="T25" fmla="*/ 89 h 169"/>
                    <a:gd name="T26" fmla="*/ 26 w 90"/>
                    <a:gd name="T27" fmla="*/ 107 h 169"/>
                    <a:gd name="T28" fmla="*/ 30 w 90"/>
                    <a:gd name="T29" fmla="*/ 113 h 169"/>
                    <a:gd name="T30" fmla="*/ 53 w 90"/>
                    <a:gd name="T31" fmla="*/ 118 h 169"/>
                    <a:gd name="T32" fmla="*/ 2 w 90"/>
                    <a:gd name="T33" fmla="*/ 145 h 169"/>
                    <a:gd name="T34" fmla="*/ 48 w 90"/>
                    <a:gd name="T35" fmla="*/ 169 h 169"/>
                    <a:gd name="T36" fmla="*/ 64 w 90"/>
                    <a:gd name="T37" fmla="*/ 130 h 169"/>
                    <a:gd name="T38" fmla="*/ 82 w 90"/>
                    <a:gd name="T39" fmla="*/ 137 h 169"/>
                    <a:gd name="T40" fmla="*/ 90 w 90"/>
                    <a:gd name="T41" fmla="*/ 130 h 169"/>
                    <a:gd name="T42" fmla="*/ 62 w 90"/>
                    <a:gd name="T43" fmla="*/ 119 h 169"/>
                    <a:gd name="T44" fmla="*/ 45 w 90"/>
                    <a:gd name="T45" fmla="*/ 106 h 169"/>
                    <a:gd name="T46" fmla="*/ 47 w 90"/>
                    <a:gd name="T47" fmla="*/ 77 h 169"/>
                    <a:gd name="T48" fmla="*/ 25 w 90"/>
                    <a:gd name="T49" fmla="*/ 82 h 169"/>
                    <a:gd name="T50" fmla="*/ 71 w 90"/>
                    <a:gd name="T51" fmla="*/ 16 h 169"/>
                    <a:gd name="T52" fmla="*/ 59 w 90"/>
                    <a:gd name="T53" fmla="*/ 7 h 169"/>
                    <a:gd name="T54" fmla="*/ 41 w 90"/>
                    <a:gd name="T55" fmla="*/ 21 h 169"/>
                    <a:gd name="T56" fmla="*/ 30 w 90"/>
                    <a:gd name="T57" fmla="*/ 28 h 169"/>
                    <a:gd name="T58" fmla="*/ 17 w 90"/>
                    <a:gd name="T59" fmla="*/ 43 h 169"/>
                    <a:gd name="T60" fmla="*/ 2 w 90"/>
                    <a:gd name="T61" fmla="*/ 39 h 1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90" h="169">
                      <a:moveTo>
                        <a:pt x="19" y="151"/>
                      </a:moveTo>
                      <a:cubicBezTo>
                        <a:pt x="19" y="151"/>
                        <a:pt x="41" y="128"/>
                        <a:pt x="55" y="133"/>
                      </a:cubicBezTo>
                      <a:cubicBezTo>
                        <a:pt x="55" y="133"/>
                        <a:pt x="62" y="158"/>
                        <a:pt x="43" y="157"/>
                      </a:cubicBezTo>
                      <a:cubicBezTo>
                        <a:pt x="23" y="155"/>
                        <a:pt x="19" y="151"/>
                        <a:pt x="19" y="151"/>
                      </a:cubicBezTo>
                      <a:close/>
                      <a:moveTo>
                        <a:pt x="2" y="39"/>
                      </a:moveTo>
                      <a:cubicBezTo>
                        <a:pt x="0" y="46"/>
                        <a:pt x="3" y="56"/>
                        <a:pt x="3" y="56"/>
                      </a:cubicBezTo>
                      <a:cubicBezTo>
                        <a:pt x="6" y="75"/>
                        <a:pt x="34" y="32"/>
                        <a:pt x="34" y="32"/>
                      </a:cubicBezTo>
                      <a:cubicBezTo>
                        <a:pt x="35" y="35"/>
                        <a:pt x="38" y="35"/>
                        <a:pt x="38" y="35"/>
                      </a:cubicBezTo>
                      <a:cubicBezTo>
                        <a:pt x="52" y="37"/>
                        <a:pt x="47" y="26"/>
                        <a:pt x="47" y="26"/>
                      </a:cubicBezTo>
                      <a:cubicBezTo>
                        <a:pt x="49" y="21"/>
                        <a:pt x="58" y="16"/>
                        <a:pt x="58" y="16"/>
                      </a:cubicBezTo>
                      <a:cubicBezTo>
                        <a:pt x="44" y="53"/>
                        <a:pt x="9" y="90"/>
                        <a:pt x="9" y="90"/>
                      </a:cubicBezTo>
                      <a:cubicBezTo>
                        <a:pt x="9" y="101"/>
                        <a:pt x="9" y="101"/>
                        <a:pt x="9" y="101"/>
                      </a:cubicBezTo>
                      <a:cubicBezTo>
                        <a:pt x="12" y="114"/>
                        <a:pt x="31" y="89"/>
                        <a:pt x="31" y="89"/>
                      </a:cubicBezTo>
                      <a:cubicBezTo>
                        <a:pt x="26" y="107"/>
                        <a:pt x="26" y="107"/>
                        <a:pt x="26" y="107"/>
                      </a:cubicBezTo>
                      <a:cubicBezTo>
                        <a:pt x="24" y="115"/>
                        <a:pt x="30" y="113"/>
                        <a:pt x="30" y="113"/>
                      </a:cubicBezTo>
                      <a:cubicBezTo>
                        <a:pt x="53" y="112"/>
                        <a:pt x="53" y="118"/>
                        <a:pt x="53" y="118"/>
                      </a:cubicBezTo>
                      <a:cubicBezTo>
                        <a:pt x="12" y="121"/>
                        <a:pt x="2" y="145"/>
                        <a:pt x="2" y="145"/>
                      </a:cubicBezTo>
                      <a:cubicBezTo>
                        <a:pt x="6" y="156"/>
                        <a:pt x="25" y="161"/>
                        <a:pt x="48" y="169"/>
                      </a:cubicBezTo>
                      <a:cubicBezTo>
                        <a:pt x="71" y="168"/>
                        <a:pt x="64" y="130"/>
                        <a:pt x="64" y="130"/>
                      </a:cubicBezTo>
                      <a:cubicBezTo>
                        <a:pt x="79" y="129"/>
                        <a:pt x="82" y="137"/>
                        <a:pt x="82" y="137"/>
                      </a:cubicBezTo>
                      <a:cubicBezTo>
                        <a:pt x="90" y="130"/>
                        <a:pt x="90" y="130"/>
                        <a:pt x="90" y="130"/>
                      </a:cubicBezTo>
                      <a:cubicBezTo>
                        <a:pt x="79" y="115"/>
                        <a:pt x="62" y="119"/>
                        <a:pt x="62" y="119"/>
                      </a:cubicBezTo>
                      <a:cubicBezTo>
                        <a:pt x="60" y="107"/>
                        <a:pt x="45" y="106"/>
                        <a:pt x="45" y="106"/>
                      </a:cubicBezTo>
                      <a:cubicBezTo>
                        <a:pt x="35" y="105"/>
                        <a:pt x="44" y="92"/>
                        <a:pt x="47" y="77"/>
                      </a:cubicBezTo>
                      <a:cubicBezTo>
                        <a:pt x="47" y="64"/>
                        <a:pt x="25" y="82"/>
                        <a:pt x="25" y="82"/>
                      </a:cubicBezTo>
                      <a:cubicBezTo>
                        <a:pt x="43" y="66"/>
                        <a:pt x="66" y="31"/>
                        <a:pt x="71" y="16"/>
                      </a:cubicBezTo>
                      <a:cubicBezTo>
                        <a:pt x="75" y="0"/>
                        <a:pt x="59" y="7"/>
                        <a:pt x="59" y="7"/>
                      </a:cubicBezTo>
                      <a:cubicBezTo>
                        <a:pt x="59" y="7"/>
                        <a:pt x="42" y="20"/>
                        <a:pt x="41" y="21"/>
                      </a:cubicBezTo>
                      <a:cubicBezTo>
                        <a:pt x="32" y="21"/>
                        <a:pt x="30" y="28"/>
                        <a:pt x="30" y="28"/>
                      </a:cubicBezTo>
                      <a:cubicBezTo>
                        <a:pt x="17" y="43"/>
                        <a:pt x="17" y="43"/>
                        <a:pt x="17" y="43"/>
                      </a:cubicBezTo>
                      <a:cubicBezTo>
                        <a:pt x="7" y="54"/>
                        <a:pt x="2" y="39"/>
                        <a:pt x="2" y="3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02" name="îṡļidê"/>
                <p:cNvSpPr/>
                <p:nvPr/>
              </p:nvSpPr>
              <p:spPr bwMode="auto">
                <a:xfrm>
                  <a:off x="6802438" y="3471863"/>
                  <a:ext cx="63500" cy="96838"/>
                </a:xfrm>
                <a:custGeom>
                  <a:avLst/>
                  <a:gdLst>
                    <a:gd name="T0" fmla="*/ 0 w 19"/>
                    <a:gd name="T1" fmla="*/ 0 h 29"/>
                    <a:gd name="T2" fmla="*/ 1 w 19"/>
                    <a:gd name="T3" fmla="*/ 29 h 29"/>
                    <a:gd name="T4" fmla="*/ 16 w 19"/>
                    <a:gd name="T5" fmla="*/ 13 h 29"/>
                    <a:gd name="T6" fmla="*/ 0 w 19"/>
                    <a:gd name="T7" fmla="*/ 0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9">
                      <a:moveTo>
                        <a:pt x="0" y="0"/>
                      </a:moveTo>
                      <a:cubicBezTo>
                        <a:pt x="0" y="0"/>
                        <a:pt x="9" y="19"/>
                        <a:pt x="1" y="29"/>
                      </a:cubicBezTo>
                      <a:cubicBezTo>
                        <a:pt x="1" y="29"/>
                        <a:pt x="13" y="27"/>
                        <a:pt x="16" y="13"/>
                      </a:cubicBezTo>
                      <a:cubicBezTo>
                        <a:pt x="19" y="0"/>
                        <a:pt x="4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03" name="ïSľiďé"/>
                <p:cNvSpPr/>
                <p:nvPr/>
              </p:nvSpPr>
              <p:spPr bwMode="auto">
                <a:xfrm>
                  <a:off x="6605588" y="3289301"/>
                  <a:ext cx="223838" cy="309563"/>
                </a:xfrm>
                <a:custGeom>
                  <a:avLst/>
                  <a:gdLst>
                    <a:gd name="T0" fmla="*/ 26 w 68"/>
                    <a:gd name="T1" fmla="*/ 21 h 93"/>
                    <a:gd name="T2" fmla="*/ 30 w 68"/>
                    <a:gd name="T3" fmla="*/ 28 h 93"/>
                    <a:gd name="T4" fmla="*/ 42 w 68"/>
                    <a:gd name="T5" fmla="*/ 18 h 93"/>
                    <a:gd name="T6" fmla="*/ 37 w 68"/>
                    <a:gd name="T7" fmla="*/ 9 h 93"/>
                    <a:gd name="T8" fmla="*/ 46 w 68"/>
                    <a:gd name="T9" fmla="*/ 6 h 93"/>
                    <a:gd name="T10" fmla="*/ 53 w 68"/>
                    <a:gd name="T11" fmla="*/ 12 h 93"/>
                    <a:gd name="T12" fmla="*/ 62 w 68"/>
                    <a:gd name="T13" fmla="*/ 5 h 93"/>
                    <a:gd name="T14" fmla="*/ 68 w 68"/>
                    <a:gd name="T15" fmla="*/ 10 h 93"/>
                    <a:gd name="T16" fmla="*/ 53 w 68"/>
                    <a:gd name="T17" fmla="*/ 25 h 93"/>
                    <a:gd name="T18" fmla="*/ 27 w 68"/>
                    <a:gd name="T19" fmla="*/ 71 h 93"/>
                    <a:gd name="T20" fmla="*/ 0 w 68"/>
                    <a:gd name="T21" fmla="*/ 92 h 93"/>
                    <a:gd name="T22" fmla="*/ 0 w 68"/>
                    <a:gd name="T23" fmla="*/ 89 h 93"/>
                    <a:gd name="T24" fmla="*/ 31 w 68"/>
                    <a:gd name="T25" fmla="*/ 42 h 93"/>
                    <a:gd name="T26" fmla="*/ 21 w 68"/>
                    <a:gd name="T27" fmla="*/ 23 h 93"/>
                    <a:gd name="T28" fmla="*/ 26 w 68"/>
                    <a:gd name="T29" fmla="*/ 21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68" h="93">
                      <a:moveTo>
                        <a:pt x="26" y="21"/>
                      </a:moveTo>
                      <a:cubicBezTo>
                        <a:pt x="26" y="21"/>
                        <a:pt x="21" y="36"/>
                        <a:pt x="30" y="28"/>
                      </a:cubicBezTo>
                      <a:cubicBezTo>
                        <a:pt x="42" y="18"/>
                        <a:pt x="42" y="18"/>
                        <a:pt x="42" y="18"/>
                      </a:cubicBezTo>
                      <a:cubicBezTo>
                        <a:pt x="37" y="9"/>
                        <a:pt x="37" y="9"/>
                        <a:pt x="37" y="9"/>
                      </a:cubicBezTo>
                      <a:cubicBezTo>
                        <a:pt x="37" y="9"/>
                        <a:pt x="38" y="0"/>
                        <a:pt x="46" y="6"/>
                      </a:cubicBezTo>
                      <a:cubicBezTo>
                        <a:pt x="53" y="12"/>
                        <a:pt x="53" y="12"/>
                        <a:pt x="53" y="12"/>
                      </a:cubicBezTo>
                      <a:cubicBezTo>
                        <a:pt x="62" y="5"/>
                        <a:pt x="62" y="5"/>
                        <a:pt x="62" y="5"/>
                      </a:cubicBezTo>
                      <a:cubicBezTo>
                        <a:pt x="68" y="10"/>
                        <a:pt x="68" y="10"/>
                        <a:pt x="68" y="10"/>
                      </a:cubicBezTo>
                      <a:cubicBezTo>
                        <a:pt x="53" y="25"/>
                        <a:pt x="53" y="25"/>
                        <a:pt x="53" y="25"/>
                      </a:cubicBezTo>
                      <a:cubicBezTo>
                        <a:pt x="53" y="25"/>
                        <a:pt x="54" y="39"/>
                        <a:pt x="27" y="71"/>
                      </a:cubicBezTo>
                      <a:cubicBezTo>
                        <a:pt x="27" y="71"/>
                        <a:pt x="12" y="93"/>
                        <a:pt x="0" y="92"/>
                      </a:cubicBezTo>
                      <a:cubicBezTo>
                        <a:pt x="0" y="89"/>
                        <a:pt x="0" y="89"/>
                        <a:pt x="0" y="89"/>
                      </a:cubicBezTo>
                      <a:cubicBezTo>
                        <a:pt x="0" y="89"/>
                        <a:pt x="17" y="83"/>
                        <a:pt x="31" y="42"/>
                      </a:cubicBezTo>
                      <a:cubicBezTo>
                        <a:pt x="31" y="42"/>
                        <a:pt x="13" y="49"/>
                        <a:pt x="21" y="23"/>
                      </a:cubicBezTo>
                      <a:cubicBezTo>
                        <a:pt x="21" y="23"/>
                        <a:pt x="22" y="16"/>
                        <a:pt x="26" y="2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04" name="ïṥļïdê"/>
                <p:cNvSpPr/>
                <p:nvPr/>
              </p:nvSpPr>
              <p:spPr bwMode="auto">
                <a:xfrm>
                  <a:off x="6334125" y="3495676"/>
                  <a:ext cx="79375" cy="76200"/>
                </a:xfrm>
                <a:custGeom>
                  <a:avLst/>
                  <a:gdLst>
                    <a:gd name="T0" fmla="*/ 0 w 24"/>
                    <a:gd name="T1" fmla="*/ 4 h 23"/>
                    <a:gd name="T2" fmla="*/ 21 w 24"/>
                    <a:gd name="T3" fmla="*/ 19 h 23"/>
                    <a:gd name="T4" fmla="*/ 18 w 24"/>
                    <a:gd name="T5" fmla="*/ 23 h 23"/>
                    <a:gd name="T6" fmla="*/ 0 w 24"/>
                    <a:gd name="T7" fmla="*/ 4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4" h="23">
                      <a:moveTo>
                        <a:pt x="0" y="4"/>
                      </a:moveTo>
                      <a:cubicBezTo>
                        <a:pt x="0" y="4"/>
                        <a:pt x="24" y="0"/>
                        <a:pt x="21" y="19"/>
                      </a:cubicBezTo>
                      <a:cubicBezTo>
                        <a:pt x="18" y="23"/>
                        <a:pt x="18" y="23"/>
                        <a:pt x="18" y="23"/>
                      </a:cubicBezTo>
                      <a:lnTo>
                        <a:pt x="0" y="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05" name="işľiḋe"/>
                <p:cNvSpPr/>
                <p:nvPr/>
              </p:nvSpPr>
              <p:spPr bwMode="auto">
                <a:xfrm>
                  <a:off x="6194425" y="3171826"/>
                  <a:ext cx="225425" cy="460375"/>
                </a:xfrm>
                <a:custGeom>
                  <a:avLst/>
                  <a:gdLst>
                    <a:gd name="T0" fmla="*/ 3 w 68"/>
                    <a:gd name="T1" fmla="*/ 55 h 138"/>
                    <a:gd name="T2" fmla="*/ 24 w 68"/>
                    <a:gd name="T3" fmla="*/ 42 h 138"/>
                    <a:gd name="T4" fmla="*/ 38 w 68"/>
                    <a:gd name="T5" fmla="*/ 1 h 138"/>
                    <a:gd name="T6" fmla="*/ 44 w 68"/>
                    <a:gd name="T7" fmla="*/ 16 h 138"/>
                    <a:gd name="T8" fmla="*/ 37 w 68"/>
                    <a:gd name="T9" fmla="*/ 34 h 138"/>
                    <a:gd name="T10" fmla="*/ 55 w 68"/>
                    <a:gd name="T11" fmla="*/ 12 h 138"/>
                    <a:gd name="T12" fmla="*/ 58 w 68"/>
                    <a:gd name="T13" fmla="*/ 32 h 138"/>
                    <a:gd name="T14" fmla="*/ 24 w 68"/>
                    <a:gd name="T15" fmla="*/ 62 h 138"/>
                    <a:gd name="T16" fmla="*/ 18 w 68"/>
                    <a:gd name="T17" fmla="*/ 92 h 138"/>
                    <a:gd name="T18" fmla="*/ 27 w 68"/>
                    <a:gd name="T19" fmla="*/ 83 h 138"/>
                    <a:gd name="T20" fmla="*/ 34 w 68"/>
                    <a:gd name="T21" fmla="*/ 56 h 138"/>
                    <a:gd name="T22" fmla="*/ 47 w 68"/>
                    <a:gd name="T23" fmla="*/ 76 h 138"/>
                    <a:gd name="T24" fmla="*/ 39 w 68"/>
                    <a:gd name="T25" fmla="*/ 87 h 138"/>
                    <a:gd name="T26" fmla="*/ 40 w 68"/>
                    <a:gd name="T27" fmla="*/ 132 h 138"/>
                    <a:gd name="T28" fmla="*/ 22 w 68"/>
                    <a:gd name="T29" fmla="*/ 120 h 138"/>
                    <a:gd name="T30" fmla="*/ 12 w 68"/>
                    <a:gd name="T31" fmla="*/ 138 h 138"/>
                    <a:gd name="T32" fmla="*/ 2 w 68"/>
                    <a:gd name="T33" fmla="*/ 127 h 138"/>
                    <a:gd name="T34" fmla="*/ 27 w 68"/>
                    <a:gd name="T35" fmla="*/ 102 h 138"/>
                    <a:gd name="T36" fmla="*/ 26 w 68"/>
                    <a:gd name="T37" fmla="*/ 95 h 138"/>
                    <a:gd name="T38" fmla="*/ 15 w 68"/>
                    <a:gd name="T39" fmla="*/ 106 h 138"/>
                    <a:gd name="T40" fmla="*/ 5 w 68"/>
                    <a:gd name="T41" fmla="*/ 98 h 138"/>
                    <a:gd name="T42" fmla="*/ 16 w 68"/>
                    <a:gd name="T43" fmla="*/ 67 h 138"/>
                    <a:gd name="T44" fmla="*/ 3 w 68"/>
                    <a:gd name="T45" fmla="*/ 55 h 1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68" h="138">
                      <a:moveTo>
                        <a:pt x="3" y="55"/>
                      </a:moveTo>
                      <a:cubicBezTo>
                        <a:pt x="3" y="55"/>
                        <a:pt x="17" y="58"/>
                        <a:pt x="24" y="42"/>
                      </a:cubicBezTo>
                      <a:cubicBezTo>
                        <a:pt x="24" y="42"/>
                        <a:pt x="38" y="9"/>
                        <a:pt x="38" y="1"/>
                      </a:cubicBezTo>
                      <a:cubicBezTo>
                        <a:pt x="38" y="1"/>
                        <a:pt x="46" y="0"/>
                        <a:pt x="44" y="16"/>
                      </a:cubicBezTo>
                      <a:cubicBezTo>
                        <a:pt x="37" y="34"/>
                        <a:pt x="37" y="34"/>
                        <a:pt x="37" y="34"/>
                      </a:cubicBezTo>
                      <a:cubicBezTo>
                        <a:pt x="37" y="34"/>
                        <a:pt x="55" y="23"/>
                        <a:pt x="55" y="12"/>
                      </a:cubicBezTo>
                      <a:cubicBezTo>
                        <a:pt x="55" y="12"/>
                        <a:pt x="68" y="10"/>
                        <a:pt x="58" y="32"/>
                      </a:cubicBezTo>
                      <a:cubicBezTo>
                        <a:pt x="24" y="62"/>
                        <a:pt x="24" y="62"/>
                        <a:pt x="24" y="62"/>
                      </a:cubicBezTo>
                      <a:cubicBezTo>
                        <a:pt x="18" y="92"/>
                        <a:pt x="18" y="92"/>
                        <a:pt x="18" y="92"/>
                      </a:cubicBezTo>
                      <a:cubicBezTo>
                        <a:pt x="27" y="83"/>
                        <a:pt x="27" y="83"/>
                        <a:pt x="27" y="83"/>
                      </a:cubicBezTo>
                      <a:cubicBezTo>
                        <a:pt x="27" y="83"/>
                        <a:pt x="27" y="61"/>
                        <a:pt x="34" y="56"/>
                      </a:cubicBezTo>
                      <a:cubicBezTo>
                        <a:pt x="34" y="56"/>
                        <a:pt x="50" y="55"/>
                        <a:pt x="47" y="76"/>
                      </a:cubicBezTo>
                      <a:cubicBezTo>
                        <a:pt x="47" y="76"/>
                        <a:pt x="42" y="83"/>
                        <a:pt x="39" y="87"/>
                      </a:cubicBezTo>
                      <a:cubicBezTo>
                        <a:pt x="40" y="132"/>
                        <a:pt x="40" y="132"/>
                        <a:pt x="40" y="132"/>
                      </a:cubicBezTo>
                      <a:cubicBezTo>
                        <a:pt x="22" y="120"/>
                        <a:pt x="22" y="120"/>
                        <a:pt x="22" y="120"/>
                      </a:cubicBezTo>
                      <a:cubicBezTo>
                        <a:pt x="12" y="138"/>
                        <a:pt x="12" y="138"/>
                        <a:pt x="12" y="138"/>
                      </a:cubicBezTo>
                      <a:cubicBezTo>
                        <a:pt x="2" y="127"/>
                        <a:pt x="2" y="127"/>
                        <a:pt x="2" y="127"/>
                      </a:cubicBezTo>
                      <a:cubicBezTo>
                        <a:pt x="2" y="127"/>
                        <a:pt x="25" y="114"/>
                        <a:pt x="27" y="102"/>
                      </a:cubicBezTo>
                      <a:cubicBezTo>
                        <a:pt x="26" y="95"/>
                        <a:pt x="26" y="95"/>
                        <a:pt x="26" y="95"/>
                      </a:cubicBezTo>
                      <a:cubicBezTo>
                        <a:pt x="15" y="106"/>
                        <a:pt x="15" y="106"/>
                        <a:pt x="15" y="106"/>
                      </a:cubicBezTo>
                      <a:cubicBezTo>
                        <a:pt x="5" y="98"/>
                        <a:pt x="5" y="98"/>
                        <a:pt x="5" y="98"/>
                      </a:cubicBezTo>
                      <a:cubicBezTo>
                        <a:pt x="16" y="67"/>
                        <a:pt x="16" y="67"/>
                        <a:pt x="16" y="67"/>
                      </a:cubicBezTo>
                      <a:cubicBezTo>
                        <a:pt x="16" y="67"/>
                        <a:pt x="0" y="60"/>
                        <a:pt x="3" y="5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 dirty="0">
                    <a:cs typeface="+mn-ea"/>
                    <a:sym typeface="+mn-lt"/>
                  </a:endParaRPr>
                </a:p>
              </p:txBody>
            </p:sp>
            <p:sp>
              <p:nvSpPr>
                <p:cNvPr id="106" name="îṡľíde"/>
                <p:cNvSpPr/>
                <p:nvPr/>
              </p:nvSpPr>
              <p:spPr bwMode="auto">
                <a:xfrm>
                  <a:off x="5946775" y="3398838"/>
                  <a:ext cx="96838" cy="100013"/>
                </a:xfrm>
                <a:custGeom>
                  <a:avLst/>
                  <a:gdLst>
                    <a:gd name="T0" fmla="*/ 0 w 29"/>
                    <a:gd name="T1" fmla="*/ 30 h 30"/>
                    <a:gd name="T2" fmla="*/ 14 w 29"/>
                    <a:gd name="T3" fmla="*/ 0 h 30"/>
                    <a:gd name="T4" fmla="*/ 29 w 29"/>
                    <a:gd name="T5" fmla="*/ 14 h 30"/>
                    <a:gd name="T6" fmla="*/ 0 w 29"/>
                    <a:gd name="T7" fmla="*/ 3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9" h="30">
                      <a:moveTo>
                        <a:pt x="0" y="30"/>
                      </a:moveTo>
                      <a:cubicBezTo>
                        <a:pt x="14" y="0"/>
                        <a:pt x="14" y="0"/>
                        <a:pt x="14" y="0"/>
                      </a:cubicBezTo>
                      <a:cubicBezTo>
                        <a:pt x="29" y="14"/>
                        <a:pt x="29" y="14"/>
                        <a:pt x="29" y="14"/>
                      </a:cubicBezTo>
                      <a:cubicBezTo>
                        <a:pt x="29" y="14"/>
                        <a:pt x="9" y="29"/>
                        <a:pt x="0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07" name="íṧ1îdê"/>
                <p:cNvSpPr/>
                <p:nvPr/>
              </p:nvSpPr>
              <p:spPr bwMode="auto">
                <a:xfrm>
                  <a:off x="5722938" y="3419476"/>
                  <a:ext cx="201613" cy="176213"/>
                </a:xfrm>
                <a:custGeom>
                  <a:avLst/>
                  <a:gdLst>
                    <a:gd name="T0" fmla="*/ 16 w 61"/>
                    <a:gd name="T1" fmla="*/ 38 h 53"/>
                    <a:gd name="T2" fmla="*/ 59 w 61"/>
                    <a:gd name="T3" fmla="*/ 0 h 53"/>
                    <a:gd name="T4" fmla="*/ 61 w 61"/>
                    <a:gd name="T5" fmla="*/ 4 h 53"/>
                    <a:gd name="T6" fmla="*/ 10 w 61"/>
                    <a:gd name="T7" fmla="*/ 53 h 53"/>
                    <a:gd name="T8" fmla="*/ 0 w 61"/>
                    <a:gd name="T9" fmla="*/ 41 h 53"/>
                    <a:gd name="T10" fmla="*/ 11 w 61"/>
                    <a:gd name="T11" fmla="*/ 8 h 53"/>
                    <a:gd name="T12" fmla="*/ 16 w 61"/>
                    <a:gd name="T13" fmla="*/ 38 h 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61" h="53">
                      <a:moveTo>
                        <a:pt x="16" y="38"/>
                      </a:moveTo>
                      <a:cubicBezTo>
                        <a:pt x="59" y="0"/>
                        <a:pt x="59" y="0"/>
                        <a:pt x="59" y="0"/>
                      </a:cubicBezTo>
                      <a:cubicBezTo>
                        <a:pt x="61" y="4"/>
                        <a:pt x="61" y="4"/>
                        <a:pt x="61" y="4"/>
                      </a:cubicBezTo>
                      <a:cubicBezTo>
                        <a:pt x="61" y="4"/>
                        <a:pt x="40" y="40"/>
                        <a:pt x="10" y="53"/>
                      </a:cubicBezTo>
                      <a:cubicBezTo>
                        <a:pt x="0" y="41"/>
                        <a:pt x="0" y="41"/>
                        <a:pt x="0" y="41"/>
                      </a:cubicBezTo>
                      <a:cubicBezTo>
                        <a:pt x="0" y="41"/>
                        <a:pt x="11" y="18"/>
                        <a:pt x="11" y="8"/>
                      </a:cubicBezTo>
                      <a:cubicBezTo>
                        <a:pt x="11" y="8"/>
                        <a:pt x="27" y="6"/>
                        <a:pt x="16" y="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08" name="iṣḻîde"/>
                <p:cNvSpPr/>
                <p:nvPr/>
              </p:nvSpPr>
              <p:spPr bwMode="auto">
                <a:xfrm>
                  <a:off x="5870575" y="3235326"/>
                  <a:ext cx="60325" cy="177800"/>
                </a:xfrm>
                <a:custGeom>
                  <a:avLst/>
                  <a:gdLst>
                    <a:gd name="T0" fmla="*/ 0 w 18"/>
                    <a:gd name="T1" fmla="*/ 51 h 53"/>
                    <a:gd name="T2" fmla="*/ 1 w 18"/>
                    <a:gd name="T3" fmla="*/ 0 h 53"/>
                    <a:gd name="T4" fmla="*/ 15 w 18"/>
                    <a:gd name="T5" fmla="*/ 21 h 53"/>
                    <a:gd name="T6" fmla="*/ 0 w 18"/>
                    <a:gd name="T7" fmla="*/ 51 h 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8" h="53">
                      <a:moveTo>
                        <a:pt x="0" y="51"/>
                      </a:moveTo>
                      <a:cubicBezTo>
                        <a:pt x="0" y="51"/>
                        <a:pt x="8" y="16"/>
                        <a:pt x="1" y="0"/>
                      </a:cubicBezTo>
                      <a:cubicBezTo>
                        <a:pt x="1" y="0"/>
                        <a:pt x="18" y="4"/>
                        <a:pt x="15" y="21"/>
                      </a:cubicBezTo>
                      <a:cubicBezTo>
                        <a:pt x="11" y="39"/>
                        <a:pt x="11" y="53"/>
                        <a:pt x="0" y="5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82" name="isliďé"/>
              <p:cNvGrpSpPr/>
              <p:nvPr/>
            </p:nvGrpSpPr>
            <p:grpSpPr>
              <a:xfrm>
                <a:off x="5112548" y="4078071"/>
                <a:ext cx="4180976" cy="230948"/>
                <a:chOff x="5705475" y="3683001"/>
                <a:chExt cx="1666875" cy="92075"/>
              </a:xfrm>
              <a:grpFill/>
            </p:grpSpPr>
            <p:sp>
              <p:nvSpPr>
                <p:cNvPr id="83" name="íṡḻíḋé"/>
                <p:cNvSpPr/>
                <p:nvPr/>
              </p:nvSpPr>
              <p:spPr bwMode="auto">
                <a:xfrm>
                  <a:off x="5705475" y="3683001"/>
                  <a:ext cx="63500" cy="92075"/>
                </a:xfrm>
                <a:custGeom>
                  <a:avLst/>
                  <a:gdLst>
                    <a:gd name="T0" fmla="*/ 19 w 19"/>
                    <a:gd name="T1" fmla="*/ 20 h 28"/>
                    <a:gd name="T2" fmla="*/ 16 w 19"/>
                    <a:gd name="T3" fmla="*/ 25 h 28"/>
                    <a:gd name="T4" fmla="*/ 9 w 19"/>
                    <a:gd name="T5" fmla="*/ 28 h 28"/>
                    <a:gd name="T6" fmla="*/ 2 w 19"/>
                    <a:gd name="T7" fmla="*/ 25 h 28"/>
                    <a:gd name="T8" fmla="*/ 0 w 19"/>
                    <a:gd name="T9" fmla="*/ 20 h 28"/>
                    <a:gd name="T10" fmla="*/ 0 w 19"/>
                    <a:gd name="T11" fmla="*/ 19 h 28"/>
                    <a:gd name="T12" fmla="*/ 4 w 19"/>
                    <a:gd name="T13" fmla="*/ 19 h 28"/>
                    <a:gd name="T14" fmla="*/ 4 w 19"/>
                    <a:gd name="T15" fmla="*/ 20 h 28"/>
                    <a:gd name="T16" fmla="*/ 6 w 19"/>
                    <a:gd name="T17" fmla="*/ 23 h 28"/>
                    <a:gd name="T18" fmla="*/ 9 w 19"/>
                    <a:gd name="T19" fmla="*/ 24 h 28"/>
                    <a:gd name="T20" fmla="*/ 14 w 19"/>
                    <a:gd name="T21" fmla="*/ 23 h 28"/>
                    <a:gd name="T22" fmla="*/ 15 w 19"/>
                    <a:gd name="T23" fmla="*/ 20 h 28"/>
                    <a:gd name="T24" fmla="*/ 13 w 19"/>
                    <a:gd name="T25" fmla="*/ 17 h 28"/>
                    <a:gd name="T26" fmla="*/ 9 w 19"/>
                    <a:gd name="T27" fmla="*/ 14 h 28"/>
                    <a:gd name="T28" fmla="*/ 3 w 19"/>
                    <a:gd name="T29" fmla="*/ 11 h 28"/>
                    <a:gd name="T30" fmla="*/ 1 w 19"/>
                    <a:gd name="T31" fmla="*/ 7 h 28"/>
                    <a:gd name="T32" fmla="*/ 3 w 19"/>
                    <a:gd name="T33" fmla="*/ 2 h 28"/>
                    <a:gd name="T34" fmla="*/ 9 w 19"/>
                    <a:gd name="T35" fmla="*/ 0 h 28"/>
                    <a:gd name="T36" fmla="*/ 16 w 19"/>
                    <a:gd name="T37" fmla="*/ 2 h 28"/>
                    <a:gd name="T38" fmla="*/ 18 w 19"/>
                    <a:gd name="T39" fmla="*/ 7 h 28"/>
                    <a:gd name="T40" fmla="*/ 14 w 19"/>
                    <a:gd name="T41" fmla="*/ 7 h 28"/>
                    <a:gd name="T42" fmla="*/ 13 w 19"/>
                    <a:gd name="T43" fmla="*/ 4 h 28"/>
                    <a:gd name="T44" fmla="*/ 9 w 19"/>
                    <a:gd name="T45" fmla="*/ 3 h 28"/>
                    <a:gd name="T46" fmla="*/ 6 w 19"/>
                    <a:gd name="T47" fmla="*/ 4 h 28"/>
                    <a:gd name="T48" fmla="*/ 5 w 19"/>
                    <a:gd name="T49" fmla="*/ 7 h 28"/>
                    <a:gd name="T50" fmla="*/ 6 w 19"/>
                    <a:gd name="T51" fmla="*/ 9 h 28"/>
                    <a:gd name="T52" fmla="*/ 11 w 19"/>
                    <a:gd name="T53" fmla="*/ 12 h 28"/>
                    <a:gd name="T54" fmla="*/ 17 w 19"/>
                    <a:gd name="T55" fmla="*/ 15 h 28"/>
                    <a:gd name="T56" fmla="*/ 19 w 19"/>
                    <a:gd name="T57" fmla="*/ 20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19" h="28">
                      <a:moveTo>
                        <a:pt x="19" y="20"/>
                      </a:moveTo>
                      <a:cubicBezTo>
                        <a:pt x="19" y="22"/>
                        <a:pt x="18" y="24"/>
                        <a:pt x="16" y="25"/>
                      </a:cubicBezTo>
                      <a:cubicBezTo>
                        <a:pt x="15" y="27"/>
                        <a:pt x="12" y="28"/>
                        <a:pt x="9" y="28"/>
                      </a:cubicBezTo>
                      <a:cubicBezTo>
                        <a:pt x="6" y="28"/>
                        <a:pt x="4" y="27"/>
                        <a:pt x="2" y="25"/>
                      </a:cubicBezTo>
                      <a:cubicBezTo>
                        <a:pt x="1" y="24"/>
                        <a:pt x="0" y="22"/>
                        <a:pt x="0" y="20"/>
                      </a:cubicBezTo>
                      <a:cubicBezTo>
                        <a:pt x="0" y="19"/>
                        <a:pt x="0" y="19"/>
                        <a:pt x="0" y="19"/>
                      </a:cubicBezTo>
                      <a:cubicBezTo>
                        <a:pt x="4" y="19"/>
                        <a:pt x="4" y="19"/>
                        <a:pt x="4" y="19"/>
                      </a:cubicBezTo>
                      <a:cubicBezTo>
                        <a:pt x="4" y="20"/>
                        <a:pt x="4" y="20"/>
                        <a:pt x="4" y="20"/>
                      </a:cubicBezTo>
                      <a:cubicBezTo>
                        <a:pt x="4" y="21"/>
                        <a:pt x="5" y="22"/>
                        <a:pt x="6" y="23"/>
                      </a:cubicBezTo>
                      <a:cubicBezTo>
                        <a:pt x="7" y="24"/>
                        <a:pt x="8" y="24"/>
                        <a:pt x="9" y="24"/>
                      </a:cubicBezTo>
                      <a:cubicBezTo>
                        <a:pt x="11" y="24"/>
                        <a:pt x="13" y="24"/>
                        <a:pt x="14" y="23"/>
                      </a:cubicBezTo>
                      <a:cubicBezTo>
                        <a:pt x="15" y="22"/>
                        <a:pt x="15" y="21"/>
                        <a:pt x="15" y="20"/>
                      </a:cubicBezTo>
                      <a:cubicBezTo>
                        <a:pt x="15" y="19"/>
                        <a:pt x="14" y="18"/>
                        <a:pt x="13" y="17"/>
                      </a:cubicBezTo>
                      <a:cubicBezTo>
                        <a:pt x="12" y="16"/>
                        <a:pt x="11" y="15"/>
                        <a:pt x="9" y="14"/>
                      </a:cubicBezTo>
                      <a:cubicBezTo>
                        <a:pt x="6" y="13"/>
                        <a:pt x="4" y="12"/>
                        <a:pt x="3" y="11"/>
                      </a:cubicBezTo>
                      <a:cubicBezTo>
                        <a:pt x="1" y="10"/>
                        <a:pt x="1" y="9"/>
                        <a:pt x="1" y="7"/>
                      </a:cubicBezTo>
                      <a:cubicBezTo>
                        <a:pt x="1" y="5"/>
                        <a:pt x="2" y="3"/>
                        <a:pt x="3" y="2"/>
                      </a:cubicBezTo>
                      <a:cubicBezTo>
                        <a:pt x="5" y="0"/>
                        <a:pt x="7" y="0"/>
                        <a:pt x="9" y="0"/>
                      </a:cubicBezTo>
                      <a:cubicBezTo>
                        <a:pt x="13" y="0"/>
                        <a:pt x="15" y="0"/>
                        <a:pt x="16" y="2"/>
                      </a:cubicBezTo>
                      <a:cubicBezTo>
                        <a:pt x="17" y="4"/>
                        <a:pt x="18" y="5"/>
                        <a:pt x="18" y="7"/>
                      </a:cubicBezTo>
                      <a:cubicBezTo>
                        <a:pt x="14" y="7"/>
                        <a:pt x="14" y="7"/>
                        <a:pt x="14" y="7"/>
                      </a:cubicBezTo>
                      <a:cubicBezTo>
                        <a:pt x="14" y="6"/>
                        <a:pt x="14" y="5"/>
                        <a:pt x="13" y="4"/>
                      </a:cubicBezTo>
                      <a:cubicBezTo>
                        <a:pt x="12" y="3"/>
                        <a:pt x="11" y="3"/>
                        <a:pt x="9" y="3"/>
                      </a:cubicBezTo>
                      <a:cubicBezTo>
                        <a:pt x="8" y="3"/>
                        <a:pt x="7" y="3"/>
                        <a:pt x="6" y="4"/>
                      </a:cubicBezTo>
                      <a:cubicBezTo>
                        <a:pt x="5" y="5"/>
                        <a:pt x="5" y="5"/>
                        <a:pt x="5" y="7"/>
                      </a:cubicBezTo>
                      <a:cubicBezTo>
                        <a:pt x="5" y="8"/>
                        <a:pt x="5" y="8"/>
                        <a:pt x="6" y="9"/>
                      </a:cubicBezTo>
                      <a:cubicBezTo>
                        <a:pt x="6" y="10"/>
                        <a:pt x="8" y="11"/>
                        <a:pt x="11" y="12"/>
                      </a:cubicBezTo>
                      <a:cubicBezTo>
                        <a:pt x="13" y="13"/>
                        <a:pt x="15" y="14"/>
                        <a:pt x="17" y="15"/>
                      </a:cubicBezTo>
                      <a:cubicBezTo>
                        <a:pt x="18" y="16"/>
                        <a:pt x="19" y="18"/>
                        <a:pt x="19" y="2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84" name="iṩḻiḋè"/>
                <p:cNvSpPr/>
                <p:nvPr/>
              </p:nvSpPr>
              <p:spPr bwMode="auto">
                <a:xfrm>
                  <a:off x="5799138" y="3683001"/>
                  <a:ext cx="58738" cy="88900"/>
                </a:xfrm>
                <a:custGeom>
                  <a:avLst/>
                  <a:gdLst>
                    <a:gd name="T0" fmla="*/ 37 w 37"/>
                    <a:gd name="T1" fmla="*/ 56 h 56"/>
                    <a:gd name="T2" fmla="*/ 29 w 37"/>
                    <a:gd name="T3" fmla="*/ 56 h 56"/>
                    <a:gd name="T4" fmla="*/ 29 w 37"/>
                    <a:gd name="T5" fmla="*/ 29 h 56"/>
                    <a:gd name="T6" fmla="*/ 8 w 37"/>
                    <a:gd name="T7" fmla="*/ 29 h 56"/>
                    <a:gd name="T8" fmla="*/ 8 w 37"/>
                    <a:gd name="T9" fmla="*/ 56 h 56"/>
                    <a:gd name="T10" fmla="*/ 0 w 37"/>
                    <a:gd name="T11" fmla="*/ 56 h 56"/>
                    <a:gd name="T12" fmla="*/ 0 w 37"/>
                    <a:gd name="T13" fmla="*/ 0 h 56"/>
                    <a:gd name="T14" fmla="*/ 8 w 37"/>
                    <a:gd name="T15" fmla="*/ 0 h 56"/>
                    <a:gd name="T16" fmla="*/ 8 w 37"/>
                    <a:gd name="T17" fmla="*/ 23 h 56"/>
                    <a:gd name="T18" fmla="*/ 29 w 37"/>
                    <a:gd name="T19" fmla="*/ 23 h 56"/>
                    <a:gd name="T20" fmla="*/ 29 w 37"/>
                    <a:gd name="T21" fmla="*/ 0 h 56"/>
                    <a:gd name="T22" fmla="*/ 37 w 37"/>
                    <a:gd name="T23" fmla="*/ 0 h 56"/>
                    <a:gd name="T24" fmla="*/ 37 w 37"/>
                    <a:gd name="T25" fmla="*/ 56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7" h="56">
                      <a:moveTo>
                        <a:pt x="37" y="56"/>
                      </a:moveTo>
                      <a:lnTo>
                        <a:pt x="29" y="56"/>
                      </a:lnTo>
                      <a:lnTo>
                        <a:pt x="29" y="29"/>
                      </a:lnTo>
                      <a:lnTo>
                        <a:pt x="8" y="29"/>
                      </a:lnTo>
                      <a:lnTo>
                        <a:pt x="8" y="56"/>
                      </a:lnTo>
                      <a:lnTo>
                        <a:pt x="0" y="56"/>
                      </a:lnTo>
                      <a:lnTo>
                        <a:pt x="0" y="0"/>
                      </a:lnTo>
                      <a:lnTo>
                        <a:pt x="8" y="0"/>
                      </a:lnTo>
                      <a:lnTo>
                        <a:pt x="8" y="23"/>
                      </a:lnTo>
                      <a:lnTo>
                        <a:pt x="29" y="23"/>
                      </a:lnTo>
                      <a:lnTo>
                        <a:pt x="29" y="0"/>
                      </a:lnTo>
                      <a:lnTo>
                        <a:pt x="37" y="0"/>
                      </a:lnTo>
                      <a:lnTo>
                        <a:pt x="37" y="5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85" name="îṥ1íḋé"/>
                <p:cNvSpPr/>
                <p:nvPr/>
              </p:nvSpPr>
              <p:spPr bwMode="auto">
                <a:xfrm>
                  <a:off x="5884863" y="3683001"/>
                  <a:ext cx="68263" cy="88900"/>
                </a:xfrm>
                <a:custGeom>
                  <a:avLst/>
                  <a:gdLst>
                    <a:gd name="T0" fmla="*/ 43 w 43"/>
                    <a:gd name="T1" fmla="*/ 56 h 56"/>
                    <a:gd name="T2" fmla="*/ 35 w 43"/>
                    <a:gd name="T3" fmla="*/ 56 h 56"/>
                    <a:gd name="T4" fmla="*/ 29 w 43"/>
                    <a:gd name="T5" fmla="*/ 40 h 56"/>
                    <a:gd name="T6" fmla="*/ 14 w 43"/>
                    <a:gd name="T7" fmla="*/ 40 h 56"/>
                    <a:gd name="T8" fmla="*/ 8 w 43"/>
                    <a:gd name="T9" fmla="*/ 56 h 56"/>
                    <a:gd name="T10" fmla="*/ 0 w 43"/>
                    <a:gd name="T11" fmla="*/ 56 h 56"/>
                    <a:gd name="T12" fmla="*/ 18 w 43"/>
                    <a:gd name="T13" fmla="*/ 0 h 56"/>
                    <a:gd name="T14" fmla="*/ 25 w 43"/>
                    <a:gd name="T15" fmla="*/ 0 h 56"/>
                    <a:gd name="T16" fmla="*/ 43 w 43"/>
                    <a:gd name="T17" fmla="*/ 56 h 56"/>
                    <a:gd name="T18" fmla="*/ 43 w 43"/>
                    <a:gd name="T19" fmla="*/ 56 h 56"/>
                    <a:gd name="T20" fmla="*/ 27 w 43"/>
                    <a:gd name="T21" fmla="*/ 33 h 56"/>
                    <a:gd name="T22" fmla="*/ 23 w 43"/>
                    <a:gd name="T23" fmla="*/ 12 h 56"/>
                    <a:gd name="T24" fmla="*/ 21 w 43"/>
                    <a:gd name="T25" fmla="*/ 12 h 56"/>
                    <a:gd name="T26" fmla="*/ 14 w 43"/>
                    <a:gd name="T27" fmla="*/ 33 h 56"/>
                    <a:gd name="T28" fmla="*/ 27 w 43"/>
                    <a:gd name="T29" fmla="*/ 33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43" h="56">
                      <a:moveTo>
                        <a:pt x="43" y="56"/>
                      </a:moveTo>
                      <a:lnTo>
                        <a:pt x="35" y="56"/>
                      </a:lnTo>
                      <a:lnTo>
                        <a:pt x="29" y="40"/>
                      </a:lnTo>
                      <a:lnTo>
                        <a:pt x="14" y="40"/>
                      </a:lnTo>
                      <a:lnTo>
                        <a:pt x="8" y="56"/>
                      </a:lnTo>
                      <a:lnTo>
                        <a:pt x="0" y="56"/>
                      </a:lnTo>
                      <a:lnTo>
                        <a:pt x="18" y="0"/>
                      </a:lnTo>
                      <a:lnTo>
                        <a:pt x="25" y="0"/>
                      </a:lnTo>
                      <a:lnTo>
                        <a:pt x="43" y="56"/>
                      </a:lnTo>
                      <a:lnTo>
                        <a:pt x="43" y="56"/>
                      </a:lnTo>
                      <a:close/>
                      <a:moveTo>
                        <a:pt x="27" y="33"/>
                      </a:moveTo>
                      <a:lnTo>
                        <a:pt x="23" y="12"/>
                      </a:lnTo>
                      <a:lnTo>
                        <a:pt x="21" y="12"/>
                      </a:lnTo>
                      <a:lnTo>
                        <a:pt x="14" y="33"/>
                      </a:lnTo>
                      <a:lnTo>
                        <a:pt x="27" y="3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86" name="îṥḻíďe"/>
                <p:cNvSpPr/>
                <p:nvPr/>
              </p:nvSpPr>
              <p:spPr bwMode="auto">
                <a:xfrm>
                  <a:off x="5976938" y="3683001"/>
                  <a:ext cx="63500" cy="88900"/>
                </a:xfrm>
                <a:custGeom>
                  <a:avLst/>
                  <a:gdLst>
                    <a:gd name="T0" fmla="*/ 40 w 40"/>
                    <a:gd name="T1" fmla="*/ 56 h 56"/>
                    <a:gd name="T2" fmla="*/ 29 w 40"/>
                    <a:gd name="T3" fmla="*/ 56 h 56"/>
                    <a:gd name="T4" fmla="*/ 10 w 40"/>
                    <a:gd name="T5" fmla="*/ 14 h 56"/>
                    <a:gd name="T6" fmla="*/ 8 w 40"/>
                    <a:gd name="T7" fmla="*/ 14 h 56"/>
                    <a:gd name="T8" fmla="*/ 8 w 40"/>
                    <a:gd name="T9" fmla="*/ 56 h 56"/>
                    <a:gd name="T10" fmla="*/ 0 w 40"/>
                    <a:gd name="T11" fmla="*/ 56 h 56"/>
                    <a:gd name="T12" fmla="*/ 0 w 40"/>
                    <a:gd name="T13" fmla="*/ 0 h 56"/>
                    <a:gd name="T14" fmla="*/ 10 w 40"/>
                    <a:gd name="T15" fmla="*/ 0 h 56"/>
                    <a:gd name="T16" fmla="*/ 31 w 40"/>
                    <a:gd name="T17" fmla="*/ 42 h 56"/>
                    <a:gd name="T18" fmla="*/ 31 w 40"/>
                    <a:gd name="T19" fmla="*/ 42 h 56"/>
                    <a:gd name="T20" fmla="*/ 31 w 40"/>
                    <a:gd name="T21" fmla="*/ 0 h 56"/>
                    <a:gd name="T22" fmla="*/ 40 w 40"/>
                    <a:gd name="T23" fmla="*/ 0 h 56"/>
                    <a:gd name="T24" fmla="*/ 40 w 40"/>
                    <a:gd name="T25" fmla="*/ 56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0" h="56">
                      <a:moveTo>
                        <a:pt x="40" y="56"/>
                      </a:moveTo>
                      <a:lnTo>
                        <a:pt x="29" y="56"/>
                      </a:lnTo>
                      <a:lnTo>
                        <a:pt x="10" y="14"/>
                      </a:lnTo>
                      <a:lnTo>
                        <a:pt x="8" y="14"/>
                      </a:lnTo>
                      <a:lnTo>
                        <a:pt x="8" y="56"/>
                      </a:lnTo>
                      <a:lnTo>
                        <a:pt x="0" y="56"/>
                      </a:lnTo>
                      <a:lnTo>
                        <a:pt x="0" y="0"/>
                      </a:lnTo>
                      <a:lnTo>
                        <a:pt x="10" y="0"/>
                      </a:lnTo>
                      <a:lnTo>
                        <a:pt x="31" y="42"/>
                      </a:lnTo>
                      <a:lnTo>
                        <a:pt x="31" y="42"/>
                      </a:lnTo>
                      <a:lnTo>
                        <a:pt x="31" y="0"/>
                      </a:lnTo>
                      <a:lnTo>
                        <a:pt x="40" y="0"/>
                      </a:lnTo>
                      <a:lnTo>
                        <a:pt x="40" y="5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87" name="îṡļîḑè"/>
                <p:cNvSpPr/>
                <p:nvPr/>
              </p:nvSpPr>
              <p:spPr bwMode="auto">
                <a:xfrm>
                  <a:off x="6069013" y="3683001"/>
                  <a:ext cx="63500" cy="88900"/>
                </a:xfrm>
                <a:custGeom>
                  <a:avLst/>
                  <a:gdLst>
                    <a:gd name="T0" fmla="*/ 19 w 19"/>
                    <a:gd name="T1" fmla="*/ 14 h 27"/>
                    <a:gd name="T2" fmla="*/ 15 w 19"/>
                    <a:gd name="T3" fmla="*/ 24 h 27"/>
                    <a:gd name="T4" fmla="*/ 6 w 19"/>
                    <a:gd name="T5" fmla="*/ 27 h 27"/>
                    <a:gd name="T6" fmla="*/ 0 w 19"/>
                    <a:gd name="T7" fmla="*/ 27 h 27"/>
                    <a:gd name="T8" fmla="*/ 0 w 19"/>
                    <a:gd name="T9" fmla="*/ 0 h 27"/>
                    <a:gd name="T10" fmla="*/ 6 w 19"/>
                    <a:gd name="T11" fmla="*/ 0 h 27"/>
                    <a:gd name="T12" fmla="*/ 16 w 19"/>
                    <a:gd name="T13" fmla="*/ 3 h 27"/>
                    <a:gd name="T14" fmla="*/ 19 w 19"/>
                    <a:gd name="T15" fmla="*/ 14 h 27"/>
                    <a:gd name="T16" fmla="*/ 15 w 19"/>
                    <a:gd name="T17" fmla="*/ 14 h 27"/>
                    <a:gd name="T18" fmla="*/ 12 w 19"/>
                    <a:gd name="T19" fmla="*/ 5 h 27"/>
                    <a:gd name="T20" fmla="*/ 6 w 19"/>
                    <a:gd name="T21" fmla="*/ 3 h 27"/>
                    <a:gd name="T22" fmla="*/ 4 w 19"/>
                    <a:gd name="T23" fmla="*/ 3 h 27"/>
                    <a:gd name="T24" fmla="*/ 4 w 19"/>
                    <a:gd name="T25" fmla="*/ 24 h 27"/>
                    <a:gd name="T26" fmla="*/ 6 w 19"/>
                    <a:gd name="T27" fmla="*/ 24 h 27"/>
                    <a:gd name="T28" fmla="*/ 12 w 19"/>
                    <a:gd name="T29" fmla="*/ 22 h 27"/>
                    <a:gd name="T30" fmla="*/ 15 w 19"/>
                    <a:gd name="T31" fmla="*/ 14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9" h="27">
                      <a:moveTo>
                        <a:pt x="19" y="14"/>
                      </a:moveTo>
                      <a:cubicBezTo>
                        <a:pt x="19" y="19"/>
                        <a:pt x="18" y="22"/>
                        <a:pt x="15" y="24"/>
                      </a:cubicBezTo>
                      <a:cubicBezTo>
                        <a:pt x="13" y="26"/>
                        <a:pt x="10" y="27"/>
                        <a:pt x="6" y="27"/>
                      </a:cubicBezTo>
                      <a:cubicBezTo>
                        <a:pt x="0" y="27"/>
                        <a:pt x="0" y="27"/>
                        <a:pt x="0" y="27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6" y="0"/>
                        <a:pt x="6" y="0"/>
                        <a:pt x="6" y="0"/>
                      </a:cubicBezTo>
                      <a:cubicBezTo>
                        <a:pt x="10" y="0"/>
                        <a:pt x="14" y="1"/>
                        <a:pt x="16" y="3"/>
                      </a:cubicBezTo>
                      <a:cubicBezTo>
                        <a:pt x="18" y="5"/>
                        <a:pt x="19" y="9"/>
                        <a:pt x="19" y="14"/>
                      </a:cubicBezTo>
                      <a:close/>
                      <a:moveTo>
                        <a:pt x="15" y="14"/>
                      </a:moveTo>
                      <a:cubicBezTo>
                        <a:pt x="15" y="10"/>
                        <a:pt x="14" y="7"/>
                        <a:pt x="12" y="5"/>
                      </a:cubicBezTo>
                      <a:cubicBezTo>
                        <a:pt x="11" y="4"/>
                        <a:pt x="9" y="3"/>
                        <a:pt x="6" y="3"/>
                      </a:cubicBezTo>
                      <a:cubicBezTo>
                        <a:pt x="4" y="3"/>
                        <a:pt x="4" y="3"/>
                        <a:pt x="4" y="3"/>
                      </a:cubicBezTo>
                      <a:cubicBezTo>
                        <a:pt x="4" y="24"/>
                        <a:pt x="4" y="24"/>
                        <a:pt x="4" y="24"/>
                      </a:cubicBezTo>
                      <a:cubicBezTo>
                        <a:pt x="6" y="24"/>
                        <a:pt x="6" y="24"/>
                        <a:pt x="6" y="24"/>
                      </a:cubicBezTo>
                      <a:cubicBezTo>
                        <a:pt x="9" y="24"/>
                        <a:pt x="11" y="23"/>
                        <a:pt x="12" y="22"/>
                      </a:cubicBezTo>
                      <a:cubicBezTo>
                        <a:pt x="14" y="20"/>
                        <a:pt x="15" y="18"/>
                        <a:pt x="15" y="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88" name="ïṣḻíḓê"/>
                <p:cNvSpPr/>
                <p:nvPr/>
              </p:nvSpPr>
              <p:spPr bwMode="auto">
                <a:xfrm>
                  <a:off x="6157913" y="3683001"/>
                  <a:ext cx="66675" cy="92075"/>
                </a:xfrm>
                <a:custGeom>
                  <a:avLst/>
                  <a:gdLst>
                    <a:gd name="T0" fmla="*/ 20 w 20"/>
                    <a:gd name="T1" fmla="*/ 13 h 28"/>
                    <a:gd name="T2" fmla="*/ 17 w 20"/>
                    <a:gd name="T3" fmla="*/ 24 h 28"/>
                    <a:gd name="T4" fmla="*/ 10 w 20"/>
                    <a:gd name="T5" fmla="*/ 28 h 28"/>
                    <a:gd name="T6" fmla="*/ 2 w 20"/>
                    <a:gd name="T7" fmla="*/ 24 h 28"/>
                    <a:gd name="T8" fmla="*/ 0 w 20"/>
                    <a:gd name="T9" fmla="*/ 13 h 28"/>
                    <a:gd name="T10" fmla="*/ 2 w 20"/>
                    <a:gd name="T11" fmla="*/ 3 h 28"/>
                    <a:gd name="T12" fmla="*/ 10 w 20"/>
                    <a:gd name="T13" fmla="*/ 0 h 28"/>
                    <a:gd name="T14" fmla="*/ 17 w 20"/>
                    <a:gd name="T15" fmla="*/ 3 h 28"/>
                    <a:gd name="T16" fmla="*/ 20 w 20"/>
                    <a:gd name="T17" fmla="*/ 13 h 28"/>
                    <a:gd name="T18" fmla="*/ 15 w 20"/>
                    <a:gd name="T19" fmla="*/ 13 h 28"/>
                    <a:gd name="T20" fmla="*/ 14 w 20"/>
                    <a:gd name="T21" fmla="*/ 5 h 28"/>
                    <a:gd name="T22" fmla="*/ 10 w 20"/>
                    <a:gd name="T23" fmla="*/ 3 h 28"/>
                    <a:gd name="T24" fmla="*/ 6 w 20"/>
                    <a:gd name="T25" fmla="*/ 5 h 28"/>
                    <a:gd name="T26" fmla="*/ 4 w 20"/>
                    <a:gd name="T27" fmla="*/ 13 h 28"/>
                    <a:gd name="T28" fmla="*/ 6 w 20"/>
                    <a:gd name="T29" fmla="*/ 22 h 28"/>
                    <a:gd name="T30" fmla="*/ 10 w 20"/>
                    <a:gd name="T31" fmla="*/ 24 h 28"/>
                    <a:gd name="T32" fmla="*/ 14 w 20"/>
                    <a:gd name="T33" fmla="*/ 22 h 28"/>
                    <a:gd name="T34" fmla="*/ 15 w 20"/>
                    <a:gd name="T35" fmla="*/ 13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20" h="28">
                      <a:moveTo>
                        <a:pt x="20" y="13"/>
                      </a:moveTo>
                      <a:cubicBezTo>
                        <a:pt x="20" y="18"/>
                        <a:pt x="19" y="22"/>
                        <a:pt x="17" y="24"/>
                      </a:cubicBezTo>
                      <a:cubicBezTo>
                        <a:pt x="15" y="26"/>
                        <a:pt x="13" y="28"/>
                        <a:pt x="10" y="28"/>
                      </a:cubicBezTo>
                      <a:cubicBezTo>
                        <a:pt x="7" y="28"/>
                        <a:pt x="4" y="26"/>
                        <a:pt x="2" y="24"/>
                      </a:cubicBezTo>
                      <a:cubicBezTo>
                        <a:pt x="1" y="22"/>
                        <a:pt x="0" y="18"/>
                        <a:pt x="0" y="13"/>
                      </a:cubicBezTo>
                      <a:cubicBezTo>
                        <a:pt x="0" y="8"/>
                        <a:pt x="1" y="5"/>
                        <a:pt x="2" y="3"/>
                      </a:cubicBezTo>
                      <a:cubicBezTo>
                        <a:pt x="4" y="1"/>
                        <a:pt x="7" y="0"/>
                        <a:pt x="10" y="0"/>
                      </a:cubicBezTo>
                      <a:cubicBezTo>
                        <a:pt x="13" y="0"/>
                        <a:pt x="15" y="1"/>
                        <a:pt x="17" y="3"/>
                      </a:cubicBezTo>
                      <a:cubicBezTo>
                        <a:pt x="19" y="5"/>
                        <a:pt x="20" y="8"/>
                        <a:pt x="20" y="13"/>
                      </a:cubicBezTo>
                      <a:close/>
                      <a:moveTo>
                        <a:pt x="15" y="13"/>
                      </a:moveTo>
                      <a:cubicBezTo>
                        <a:pt x="15" y="9"/>
                        <a:pt x="15" y="6"/>
                        <a:pt x="14" y="5"/>
                      </a:cubicBezTo>
                      <a:cubicBezTo>
                        <a:pt x="13" y="3"/>
                        <a:pt x="11" y="3"/>
                        <a:pt x="10" y="3"/>
                      </a:cubicBezTo>
                      <a:cubicBezTo>
                        <a:pt x="8" y="3"/>
                        <a:pt x="7" y="3"/>
                        <a:pt x="6" y="5"/>
                      </a:cubicBezTo>
                      <a:cubicBezTo>
                        <a:pt x="5" y="6"/>
                        <a:pt x="4" y="9"/>
                        <a:pt x="4" y="13"/>
                      </a:cubicBezTo>
                      <a:cubicBezTo>
                        <a:pt x="4" y="18"/>
                        <a:pt x="5" y="21"/>
                        <a:pt x="6" y="22"/>
                      </a:cubicBezTo>
                      <a:cubicBezTo>
                        <a:pt x="7" y="24"/>
                        <a:pt x="8" y="24"/>
                        <a:pt x="10" y="24"/>
                      </a:cubicBezTo>
                      <a:cubicBezTo>
                        <a:pt x="11" y="24"/>
                        <a:pt x="13" y="24"/>
                        <a:pt x="14" y="22"/>
                      </a:cubicBezTo>
                      <a:cubicBezTo>
                        <a:pt x="15" y="21"/>
                        <a:pt x="15" y="18"/>
                        <a:pt x="15" y="1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89" name="íṩlîḋé"/>
                <p:cNvSpPr/>
                <p:nvPr/>
              </p:nvSpPr>
              <p:spPr bwMode="auto">
                <a:xfrm>
                  <a:off x="6251575" y="3683001"/>
                  <a:ext cx="58738" cy="88900"/>
                </a:xfrm>
                <a:custGeom>
                  <a:avLst/>
                  <a:gdLst>
                    <a:gd name="T0" fmla="*/ 37 w 37"/>
                    <a:gd name="T1" fmla="*/ 56 h 56"/>
                    <a:gd name="T2" fmla="*/ 29 w 37"/>
                    <a:gd name="T3" fmla="*/ 56 h 56"/>
                    <a:gd name="T4" fmla="*/ 8 w 37"/>
                    <a:gd name="T5" fmla="*/ 14 h 56"/>
                    <a:gd name="T6" fmla="*/ 8 w 37"/>
                    <a:gd name="T7" fmla="*/ 14 h 56"/>
                    <a:gd name="T8" fmla="*/ 8 w 37"/>
                    <a:gd name="T9" fmla="*/ 56 h 56"/>
                    <a:gd name="T10" fmla="*/ 0 w 37"/>
                    <a:gd name="T11" fmla="*/ 56 h 56"/>
                    <a:gd name="T12" fmla="*/ 0 w 37"/>
                    <a:gd name="T13" fmla="*/ 0 h 56"/>
                    <a:gd name="T14" fmla="*/ 8 w 37"/>
                    <a:gd name="T15" fmla="*/ 0 h 56"/>
                    <a:gd name="T16" fmla="*/ 29 w 37"/>
                    <a:gd name="T17" fmla="*/ 42 h 56"/>
                    <a:gd name="T18" fmla="*/ 29 w 37"/>
                    <a:gd name="T19" fmla="*/ 42 h 56"/>
                    <a:gd name="T20" fmla="*/ 29 w 37"/>
                    <a:gd name="T21" fmla="*/ 0 h 56"/>
                    <a:gd name="T22" fmla="*/ 37 w 37"/>
                    <a:gd name="T23" fmla="*/ 0 h 56"/>
                    <a:gd name="T24" fmla="*/ 37 w 37"/>
                    <a:gd name="T25" fmla="*/ 56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7" h="56">
                      <a:moveTo>
                        <a:pt x="37" y="56"/>
                      </a:moveTo>
                      <a:lnTo>
                        <a:pt x="29" y="56"/>
                      </a:lnTo>
                      <a:lnTo>
                        <a:pt x="8" y="14"/>
                      </a:lnTo>
                      <a:lnTo>
                        <a:pt x="8" y="14"/>
                      </a:lnTo>
                      <a:lnTo>
                        <a:pt x="8" y="56"/>
                      </a:lnTo>
                      <a:lnTo>
                        <a:pt x="0" y="56"/>
                      </a:lnTo>
                      <a:lnTo>
                        <a:pt x="0" y="0"/>
                      </a:lnTo>
                      <a:lnTo>
                        <a:pt x="8" y="0"/>
                      </a:lnTo>
                      <a:lnTo>
                        <a:pt x="29" y="42"/>
                      </a:lnTo>
                      <a:lnTo>
                        <a:pt x="29" y="42"/>
                      </a:lnTo>
                      <a:lnTo>
                        <a:pt x="29" y="0"/>
                      </a:lnTo>
                      <a:lnTo>
                        <a:pt x="37" y="0"/>
                      </a:lnTo>
                      <a:lnTo>
                        <a:pt x="37" y="5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90" name="iṡļîďè"/>
                <p:cNvSpPr/>
                <p:nvPr/>
              </p:nvSpPr>
              <p:spPr bwMode="auto">
                <a:xfrm>
                  <a:off x="6340475" y="3683001"/>
                  <a:ext cx="63500" cy="92075"/>
                </a:xfrm>
                <a:custGeom>
                  <a:avLst/>
                  <a:gdLst>
                    <a:gd name="T0" fmla="*/ 19 w 19"/>
                    <a:gd name="T1" fmla="*/ 28 h 28"/>
                    <a:gd name="T2" fmla="*/ 16 w 19"/>
                    <a:gd name="T3" fmla="*/ 28 h 28"/>
                    <a:gd name="T4" fmla="*/ 15 w 19"/>
                    <a:gd name="T5" fmla="*/ 25 h 28"/>
                    <a:gd name="T6" fmla="*/ 13 w 19"/>
                    <a:gd name="T7" fmla="*/ 27 h 28"/>
                    <a:gd name="T8" fmla="*/ 10 w 19"/>
                    <a:gd name="T9" fmla="*/ 28 h 28"/>
                    <a:gd name="T10" fmla="*/ 3 w 19"/>
                    <a:gd name="T11" fmla="*/ 24 h 28"/>
                    <a:gd name="T12" fmla="*/ 0 w 19"/>
                    <a:gd name="T13" fmla="*/ 14 h 28"/>
                    <a:gd name="T14" fmla="*/ 3 w 19"/>
                    <a:gd name="T15" fmla="*/ 3 h 28"/>
                    <a:gd name="T16" fmla="*/ 10 w 19"/>
                    <a:gd name="T17" fmla="*/ 0 h 28"/>
                    <a:gd name="T18" fmla="*/ 16 w 19"/>
                    <a:gd name="T19" fmla="*/ 2 h 28"/>
                    <a:gd name="T20" fmla="*/ 19 w 19"/>
                    <a:gd name="T21" fmla="*/ 9 h 28"/>
                    <a:gd name="T22" fmla="*/ 15 w 19"/>
                    <a:gd name="T23" fmla="*/ 9 h 28"/>
                    <a:gd name="T24" fmla="*/ 13 w 19"/>
                    <a:gd name="T25" fmla="*/ 4 h 28"/>
                    <a:gd name="T26" fmla="*/ 10 w 19"/>
                    <a:gd name="T27" fmla="*/ 3 h 28"/>
                    <a:gd name="T28" fmla="*/ 6 w 19"/>
                    <a:gd name="T29" fmla="*/ 5 h 28"/>
                    <a:gd name="T30" fmla="*/ 4 w 19"/>
                    <a:gd name="T31" fmla="*/ 14 h 28"/>
                    <a:gd name="T32" fmla="*/ 6 w 19"/>
                    <a:gd name="T33" fmla="*/ 22 h 28"/>
                    <a:gd name="T34" fmla="*/ 10 w 19"/>
                    <a:gd name="T35" fmla="*/ 24 h 28"/>
                    <a:gd name="T36" fmla="*/ 14 w 19"/>
                    <a:gd name="T37" fmla="*/ 23 h 28"/>
                    <a:gd name="T38" fmla="*/ 15 w 19"/>
                    <a:gd name="T39" fmla="*/ 18 h 28"/>
                    <a:gd name="T40" fmla="*/ 15 w 19"/>
                    <a:gd name="T41" fmla="*/ 17 h 28"/>
                    <a:gd name="T42" fmla="*/ 10 w 19"/>
                    <a:gd name="T43" fmla="*/ 17 h 28"/>
                    <a:gd name="T44" fmla="*/ 10 w 19"/>
                    <a:gd name="T45" fmla="*/ 13 h 28"/>
                    <a:gd name="T46" fmla="*/ 19 w 19"/>
                    <a:gd name="T47" fmla="*/ 13 h 28"/>
                    <a:gd name="T48" fmla="*/ 19 w 19"/>
                    <a:gd name="T49" fmla="*/ 28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19" h="28">
                      <a:moveTo>
                        <a:pt x="19" y="28"/>
                      </a:moveTo>
                      <a:cubicBezTo>
                        <a:pt x="16" y="28"/>
                        <a:pt x="16" y="28"/>
                        <a:pt x="16" y="28"/>
                      </a:cubicBezTo>
                      <a:cubicBezTo>
                        <a:pt x="15" y="25"/>
                        <a:pt x="15" y="25"/>
                        <a:pt x="15" y="25"/>
                      </a:cubicBezTo>
                      <a:cubicBezTo>
                        <a:pt x="15" y="26"/>
                        <a:pt x="14" y="26"/>
                        <a:pt x="13" y="27"/>
                      </a:cubicBezTo>
                      <a:cubicBezTo>
                        <a:pt x="12" y="27"/>
                        <a:pt x="11" y="28"/>
                        <a:pt x="10" y="28"/>
                      </a:cubicBezTo>
                      <a:cubicBezTo>
                        <a:pt x="7" y="28"/>
                        <a:pt x="5" y="26"/>
                        <a:pt x="3" y="24"/>
                      </a:cubicBezTo>
                      <a:cubicBezTo>
                        <a:pt x="1" y="22"/>
                        <a:pt x="0" y="19"/>
                        <a:pt x="0" y="14"/>
                      </a:cubicBezTo>
                      <a:cubicBezTo>
                        <a:pt x="0" y="9"/>
                        <a:pt x="1" y="6"/>
                        <a:pt x="3" y="3"/>
                      </a:cubicBezTo>
                      <a:cubicBezTo>
                        <a:pt x="4" y="1"/>
                        <a:pt x="7" y="0"/>
                        <a:pt x="10" y="0"/>
                      </a:cubicBezTo>
                      <a:cubicBezTo>
                        <a:pt x="13" y="0"/>
                        <a:pt x="15" y="1"/>
                        <a:pt x="16" y="2"/>
                      </a:cubicBezTo>
                      <a:cubicBezTo>
                        <a:pt x="18" y="4"/>
                        <a:pt x="19" y="6"/>
                        <a:pt x="19" y="9"/>
                      </a:cubicBezTo>
                      <a:cubicBezTo>
                        <a:pt x="15" y="9"/>
                        <a:pt x="15" y="9"/>
                        <a:pt x="15" y="9"/>
                      </a:cubicBezTo>
                      <a:cubicBezTo>
                        <a:pt x="15" y="7"/>
                        <a:pt x="14" y="5"/>
                        <a:pt x="13" y="4"/>
                      </a:cubicBezTo>
                      <a:cubicBezTo>
                        <a:pt x="13" y="3"/>
                        <a:pt x="11" y="3"/>
                        <a:pt x="10" y="3"/>
                      </a:cubicBezTo>
                      <a:cubicBezTo>
                        <a:pt x="8" y="3"/>
                        <a:pt x="7" y="4"/>
                        <a:pt x="6" y="5"/>
                      </a:cubicBezTo>
                      <a:cubicBezTo>
                        <a:pt x="5" y="7"/>
                        <a:pt x="4" y="10"/>
                        <a:pt x="4" y="14"/>
                      </a:cubicBezTo>
                      <a:cubicBezTo>
                        <a:pt x="4" y="18"/>
                        <a:pt x="5" y="21"/>
                        <a:pt x="6" y="22"/>
                      </a:cubicBezTo>
                      <a:cubicBezTo>
                        <a:pt x="7" y="24"/>
                        <a:pt x="9" y="24"/>
                        <a:pt x="10" y="24"/>
                      </a:cubicBezTo>
                      <a:cubicBezTo>
                        <a:pt x="12" y="24"/>
                        <a:pt x="13" y="24"/>
                        <a:pt x="14" y="23"/>
                      </a:cubicBezTo>
                      <a:cubicBezTo>
                        <a:pt x="15" y="22"/>
                        <a:pt x="15" y="20"/>
                        <a:pt x="15" y="18"/>
                      </a:cubicBezTo>
                      <a:cubicBezTo>
                        <a:pt x="15" y="17"/>
                        <a:pt x="15" y="17"/>
                        <a:pt x="15" y="17"/>
                      </a:cubicBezTo>
                      <a:cubicBezTo>
                        <a:pt x="10" y="17"/>
                        <a:pt x="10" y="17"/>
                        <a:pt x="10" y="17"/>
                      </a:cubicBezTo>
                      <a:cubicBezTo>
                        <a:pt x="10" y="13"/>
                        <a:pt x="10" y="13"/>
                        <a:pt x="10" y="13"/>
                      </a:cubicBezTo>
                      <a:cubicBezTo>
                        <a:pt x="19" y="13"/>
                        <a:pt x="19" y="13"/>
                        <a:pt x="19" y="13"/>
                      </a:cubicBezTo>
                      <a:lnTo>
                        <a:pt x="19" y="2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91" name="ïṧľidé"/>
                <p:cNvSpPr/>
                <p:nvPr/>
              </p:nvSpPr>
              <p:spPr bwMode="auto">
                <a:xfrm>
                  <a:off x="6492875" y="3683001"/>
                  <a:ext cx="58738" cy="92075"/>
                </a:xfrm>
                <a:custGeom>
                  <a:avLst/>
                  <a:gdLst>
                    <a:gd name="T0" fmla="*/ 18 w 18"/>
                    <a:gd name="T1" fmla="*/ 19 h 28"/>
                    <a:gd name="T2" fmla="*/ 16 w 18"/>
                    <a:gd name="T3" fmla="*/ 25 h 28"/>
                    <a:gd name="T4" fmla="*/ 9 w 18"/>
                    <a:gd name="T5" fmla="*/ 28 h 28"/>
                    <a:gd name="T6" fmla="*/ 2 w 18"/>
                    <a:gd name="T7" fmla="*/ 25 h 28"/>
                    <a:gd name="T8" fmla="*/ 0 w 18"/>
                    <a:gd name="T9" fmla="*/ 19 h 28"/>
                    <a:gd name="T10" fmla="*/ 0 w 18"/>
                    <a:gd name="T11" fmla="*/ 0 h 28"/>
                    <a:gd name="T12" fmla="*/ 4 w 18"/>
                    <a:gd name="T13" fmla="*/ 0 h 28"/>
                    <a:gd name="T14" fmla="*/ 4 w 18"/>
                    <a:gd name="T15" fmla="*/ 19 h 28"/>
                    <a:gd name="T16" fmla="*/ 5 w 18"/>
                    <a:gd name="T17" fmla="*/ 23 h 28"/>
                    <a:gd name="T18" fmla="*/ 9 w 18"/>
                    <a:gd name="T19" fmla="*/ 24 h 28"/>
                    <a:gd name="T20" fmla="*/ 13 w 18"/>
                    <a:gd name="T21" fmla="*/ 23 h 28"/>
                    <a:gd name="T22" fmla="*/ 14 w 18"/>
                    <a:gd name="T23" fmla="*/ 19 h 28"/>
                    <a:gd name="T24" fmla="*/ 14 w 18"/>
                    <a:gd name="T25" fmla="*/ 0 h 28"/>
                    <a:gd name="T26" fmla="*/ 18 w 18"/>
                    <a:gd name="T27" fmla="*/ 0 h 28"/>
                    <a:gd name="T28" fmla="*/ 18 w 18"/>
                    <a:gd name="T29" fmla="*/ 19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8" h="28">
                      <a:moveTo>
                        <a:pt x="18" y="19"/>
                      </a:moveTo>
                      <a:cubicBezTo>
                        <a:pt x="18" y="22"/>
                        <a:pt x="18" y="24"/>
                        <a:pt x="16" y="25"/>
                      </a:cubicBezTo>
                      <a:cubicBezTo>
                        <a:pt x="15" y="27"/>
                        <a:pt x="12" y="28"/>
                        <a:pt x="9" y="28"/>
                      </a:cubicBezTo>
                      <a:cubicBezTo>
                        <a:pt x="6" y="28"/>
                        <a:pt x="4" y="27"/>
                        <a:pt x="2" y="25"/>
                      </a:cubicBezTo>
                      <a:cubicBezTo>
                        <a:pt x="1" y="24"/>
                        <a:pt x="0" y="22"/>
                        <a:pt x="0" y="1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4" y="19"/>
                        <a:pt x="4" y="19"/>
                        <a:pt x="4" y="19"/>
                      </a:cubicBezTo>
                      <a:cubicBezTo>
                        <a:pt x="4" y="21"/>
                        <a:pt x="5" y="22"/>
                        <a:pt x="5" y="23"/>
                      </a:cubicBezTo>
                      <a:cubicBezTo>
                        <a:pt x="6" y="24"/>
                        <a:pt x="8" y="24"/>
                        <a:pt x="9" y="24"/>
                      </a:cubicBezTo>
                      <a:cubicBezTo>
                        <a:pt x="11" y="24"/>
                        <a:pt x="12" y="24"/>
                        <a:pt x="13" y="23"/>
                      </a:cubicBezTo>
                      <a:cubicBezTo>
                        <a:pt x="14" y="22"/>
                        <a:pt x="14" y="21"/>
                        <a:pt x="14" y="19"/>
                      </a:cubicBezTo>
                      <a:cubicBezTo>
                        <a:pt x="14" y="0"/>
                        <a:pt x="14" y="0"/>
                        <a:pt x="14" y="0"/>
                      </a:cubicBezTo>
                      <a:cubicBezTo>
                        <a:pt x="18" y="0"/>
                        <a:pt x="18" y="0"/>
                        <a:pt x="18" y="0"/>
                      </a:cubicBezTo>
                      <a:lnTo>
                        <a:pt x="18" y="1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92" name="išļïḑê"/>
                <p:cNvSpPr/>
                <p:nvPr/>
              </p:nvSpPr>
              <p:spPr bwMode="auto">
                <a:xfrm>
                  <a:off x="6581775" y="3683001"/>
                  <a:ext cx="63500" cy="88900"/>
                </a:xfrm>
                <a:custGeom>
                  <a:avLst/>
                  <a:gdLst>
                    <a:gd name="T0" fmla="*/ 40 w 40"/>
                    <a:gd name="T1" fmla="*/ 56 h 56"/>
                    <a:gd name="T2" fmla="*/ 29 w 40"/>
                    <a:gd name="T3" fmla="*/ 56 h 56"/>
                    <a:gd name="T4" fmla="*/ 8 w 40"/>
                    <a:gd name="T5" fmla="*/ 14 h 56"/>
                    <a:gd name="T6" fmla="*/ 8 w 40"/>
                    <a:gd name="T7" fmla="*/ 14 h 56"/>
                    <a:gd name="T8" fmla="*/ 8 w 40"/>
                    <a:gd name="T9" fmla="*/ 56 h 56"/>
                    <a:gd name="T10" fmla="*/ 0 w 40"/>
                    <a:gd name="T11" fmla="*/ 56 h 56"/>
                    <a:gd name="T12" fmla="*/ 0 w 40"/>
                    <a:gd name="T13" fmla="*/ 0 h 56"/>
                    <a:gd name="T14" fmla="*/ 10 w 40"/>
                    <a:gd name="T15" fmla="*/ 0 h 56"/>
                    <a:gd name="T16" fmla="*/ 29 w 40"/>
                    <a:gd name="T17" fmla="*/ 42 h 56"/>
                    <a:gd name="T18" fmla="*/ 31 w 40"/>
                    <a:gd name="T19" fmla="*/ 42 h 56"/>
                    <a:gd name="T20" fmla="*/ 31 w 40"/>
                    <a:gd name="T21" fmla="*/ 0 h 56"/>
                    <a:gd name="T22" fmla="*/ 40 w 40"/>
                    <a:gd name="T23" fmla="*/ 0 h 56"/>
                    <a:gd name="T24" fmla="*/ 40 w 40"/>
                    <a:gd name="T25" fmla="*/ 56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0" h="56">
                      <a:moveTo>
                        <a:pt x="40" y="56"/>
                      </a:moveTo>
                      <a:lnTo>
                        <a:pt x="29" y="56"/>
                      </a:lnTo>
                      <a:lnTo>
                        <a:pt x="8" y="14"/>
                      </a:lnTo>
                      <a:lnTo>
                        <a:pt x="8" y="14"/>
                      </a:lnTo>
                      <a:lnTo>
                        <a:pt x="8" y="56"/>
                      </a:lnTo>
                      <a:lnTo>
                        <a:pt x="0" y="56"/>
                      </a:lnTo>
                      <a:lnTo>
                        <a:pt x="0" y="0"/>
                      </a:lnTo>
                      <a:lnTo>
                        <a:pt x="10" y="0"/>
                      </a:lnTo>
                      <a:lnTo>
                        <a:pt x="29" y="42"/>
                      </a:lnTo>
                      <a:lnTo>
                        <a:pt x="31" y="42"/>
                      </a:lnTo>
                      <a:lnTo>
                        <a:pt x="31" y="0"/>
                      </a:lnTo>
                      <a:lnTo>
                        <a:pt x="40" y="0"/>
                      </a:lnTo>
                      <a:lnTo>
                        <a:pt x="40" y="5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93" name="iṥḻídé"/>
                <p:cNvSpPr/>
                <p:nvPr/>
              </p:nvSpPr>
              <p:spPr bwMode="auto">
                <a:xfrm>
                  <a:off x="6697663" y="3683001"/>
                  <a:ext cx="12700" cy="88900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94" name="íṡḻidê"/>
                <p:cNvSpPr/>
                <p:nvPr/>
              </p:nvSpPr>
              <p:spPr bwMode="auto">
                <a:xfrm>
                  <a:off x="6759575" y="3683001"/>
                  <a:ext cx="69850" cy="92075"/>
                </a:xfrm>
                <a:custGeom>
                  <a:avLst/>
                  <a:gdLst>
                    <a:gd name="T0" fmla="*/ 44 w 44"/>
                    <a:gd name="T1" fmla="*/ 0 h 58"/>
                    <a:gd name="T2" fmla="*/ 25 w 44"/>
                    <a:gd name="T3" fmla="*/ 58 h 58"/>
                    <a:gd name="T4" fmla="*/ 19 w 44"/>
                    <a:gd name="T5" fmla="*/ 58 h 58"/>
                    <a:gd name="T6" fmla="*/ 0 w 44"/>
                    <a:gd name="T7" fmla="*/ 0 h 58"/>
                    <a:gd name="T8" fmla="*/ 9 w 44"/>
                    <a:gd name="T9" fmla="*/ 0 h 58"/>
                    <a:gd name="T10" fmla="*/ 21 w 44"/>
                    <a:gd name="T11" fmla="*/ 44 h 58"/>
                    <a:gd name="T12" fmla="*/ 21 w 44"/>
                    <a:gd name="T13" fmla="*/ 44 h 58"/>
                    <a:gd name="T14" fmla="*/ 36 w 44"/>
                    <a:gd name="T15" fmla="*/ 0 h 58"/>
                    <a:gd name="T16" fmla="*/ 44 w 44"/>
                    <a:gd name="T17" fmla="*/ 0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4" h="58">
                      <a:moveTo>
                        <a:pt x="44" y="0"/>
                      </a:moveTo>
                      <a:lnTo>
                        <a:pt x="25" y="58"/>
                      </a:lnTo>
                      <a:lnTo>
                        <a:pt x="19" y="58"/>
                      </a:lnTo>
                      <a:lnTo>
                        <a:pt x="0" y="0"/>
                      </a:lnTo>
                      <a:lnTo>
                        <a:pt x="9" y="0"/>
                      </a:lnTo>
                      <a:lnTo>
                        <a:pt x="21" y="44"/>
                      </a:lnTo>
                      <a:lnTo>
                        <a:pt x="21" y="44"/>
                      </a:lnTo>
                      <a:lnTo>
                        <a:pt x="36" y="0"/>
                      </a:lnTo>
                      <a:lnTo>
                        <a:pt x="4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95" name="îṧlíḍé"/>
                <p:cNvSpPr/>
                <p:nvPr/>
              </p:nvSpPr>
              <p:spPr bwMode="auto">
                <a:xfrm>
                  <a:off x="6856413" y="3683001"/>
                  <a:ext cx="58738" cy="88900"/>
                </a:xfrm>
                <a:custGeom>
                  <a:avLst/>
                  <a:gdLst>
                    <a:gd name="T0" fmla="*/ 37 w 37"/>
                    <a:gd name="T1" fmla="*/ 56 h 56"/>
                    <a:gd name="T2" fmla="*/ 0 w 37"/>
                    <a:gd name="T3" fmla="*/ 56 h 56"/>
                    <a:gd name="T4" fmla="*/ 0 w 37"/>
                    <a:gd name="T5" fmla="*/ 0 h 56"/>
                    <a:gd name="T6" fmla="*/ 35 w 37"/>
                    <a:gd name="T7" fmla="*/ 0 h 56"/>
                    <a:gd name="T8" fmla="*/ 35 w 37"/>
                    <a:gd name="T9" fmla="*/ 6 h 56"/>
                    <a:gd name="T10" fmla="*/ 8 w 37"/>
                    <a:gd name="T11" fmla="*/ 6 h 56"/>
                    <a:gd name="T12" fmla="*/ 8 w 37"/>
                    <a:gd name="T13" fmla="*/ 23 h 56"/>
                    <a:gd name="T14" fmla="*/ 33 w 37"/>
                    <a:gd name="T15" fmla="*/ 23 h 56"/>
                    <a:gd name="T16" fmla="*/ 33 w 37"/>
                    <a:gd name="T17" fmla="*/ 29 h 56"/>
                    <a:gd name="T18" fmla="*/ 8 w 37"/>
                    <a:gd name="T19" fmla="*/ 29 h 56"/>
                    <a:gd name="T20" fmla="*/ 8 w 37"/>
                    <a:gd name="T21" fmla="*/ 50 h 56"/>
                    <a:gd name="T22" fmla="*/ 37 w 37"/>
                    <a:gd name="T23" fmla="*/ 50 h 56"/>
                    <a:gd name="T24" fmla="*/ 37 w 37"/>
                    <a:gd name="T25" fmla="*/ 56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7" h="56">
                      <a:moveTo>
                        <a:pt x="37" y="56"/>
                      </a:moveTo>
                      <a:lnTo>
                        <a:pt x="0" y="56"/>
                      </a:lnTo>
                      <a:lnTo>
                        <a:pt x="0" y="0"/>
                      </a:lnTo>
                      <a:lnTo>
                        <a:pt x="35" y="0"/>
                      </a:lnTo>
                      <a:lnTo>
                        <a:pt x="35" y="6"/>
                      </a:lnTo>
                      <a:lnTo>
                        <a:pt x="8" y="6"/>
                      </a:lnTo>
                      <a:lnTo>
                        <a:pt x="8" y="23"/>
                      </a:lnTo>
                      <a:lnTo>
                        <a:pt x="33" y="23"/>
                      </a:lnTo>
                      <a:lnTo>
                        <a:pt x="33" y="29"/>
                      </a:lnTo>
                      <a:lnTo>
                        <a:pt x="8" y="29"/>
                      </a:lnTo>
                      <a:lnTo>
                        <a:pt x="8" y="50"/>
                      </a:lnTo>
                      <a:lnTo>
                        <a:pt x="37" y="50"/>
                      </a:lnTo>
                      <a:lnTo>
                        <a:pt x="37" y="5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96" name="íSļiḓê"/>
                <p:cNvSpPr/>
                <p:nvPr/>
              </p:nvSpPr>
              <p:spPr bwMode="auto">
                <a:xfrm>
                  <a:off x="6945313" y="3683001"/>
                  <a:ext cx="63500" cy="88900"/>
                </a:xfrm>
                <a:custGeom>
                  <a:avLst/>
                  <a:gdLst>
                    <a:gd name="T0" fmla="*/ 19 w 19"/>
                    <a:gd name="T1" fmla="*/ 27 h 27"/>
                    <a:gd name="T2" fmla="*/ 15 w 19"/>
                    <a:gd name="T3" fmla="*/ 27 h 27"/>
                    <a:gd name="T4" fmla="*/ 9 w 19"/>
                    <a:gd name="T5" fmla="*/ 15 h 27"/>
                    <a:gd name="T6" fmla="*/ 4 w 19"/>
                    <a:gd name="T7" fmla="*/ 15 h 27"/>
                    <a:gd name="T8" fmla="*/ 4 w 19"/>
                    <a:gd name="T9" fmla="*/ 27 h 27"/>
                    <a:gd name="T10" fmla="*/ 0 w 19"/>
                    <a:gd name="T11" fmla="*/ 27 h 27"/>
                    <a:gd name="T12" fmla="*/ 0 w 19"/>
                    <a:gd name="T13" fmla="*/ 0 h 27"/>
                    <a:gd name="T14" fmla="*/ 9 w 19"/>
                    <a:gd name="T15" fmla="*/ 0 h 27"/>
                    <a:gd name="T16" fmla="*/ 16 w 19"/>
                    <a:gd name="T17" fmla="*/ 2 h 27"/>
                    <a:gd name="T18" fmla="*/ 19 w 19"/>
                    <a:gd name="T19" fmla="*/ 8 h 27"/>
                    <a:gd name="T20" fmla="*/ 17 w 19"/>
                    <a:gd name="T21" fmla="*/ 13 h 27"/>
                    <a:gd name="T22" fmla="*/ 13 w 19"/>
                    <a:gd name="T23" fmla="*/ 15 h 27"/>
                    <a:gd name="T24" fmla="*/ 19 w 19"/>
                    <a:gd name="T25" fmla="*/ 27 h 27"/>
                    <a:gd name="T26" fmla="*/ 14 w 19"/>
                    <a:gd name="T27" fmla="*/ 8 h 27"/>
                    <a:gd name="T28" fmla="*/ 13 w 19"/>
                    <a:gd name="T29" fmla="*/ 4 h 27"/>
                    <a:gd name="T30" fmla="*/ 8 w 19"/>
                    <a:gd name="T31" fmla="*/ 3 h 27"/>
                    <a:gd name="T32" fmla="*/ 4 w 19"/>
                    <a:gd name="T33" fmla="*/ 3 h 27"/>
                    <a:gd name="T34" fmla="*/ 4 w 19"/>
                    <a:gd name="T35" fmla="*/ 12 h 27"/>
                    <a:gd name="T36" fmla="*/ 9 w 19"/>
                    <a:gd name="T37" fmla="*/ 12 h 27"/>
                    <a:gd name="T38" fmla="*/ 13 w 19"/>
                    <a:gd name="T39" fmla="*/ 11 h 27"/>
                    <a:gd name="T40" fmla="*/ 14 w 19"/>
                    <a:gd name="T41" fmla="*/ 8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9" h="27">
                      <a:moveTo>
                        <a:pt x="19" y="27"/>
                      </a:moveTo>
                      <a:cubicBezTo>
                        <a:pt x="15" y="27"/>
                        <a:pt x="15" y="27"/>
                        <a:pt x="15" y="27"/>
                      </a:cubicBezTo>
                      <a:cubicBezTo>
                        <a:pt x="9" y="15"/>
                        <a:pt x="9" y="15"/>
                        <a:pt x="9" y="15"/>
                      </a:cubicBezTo>
                      <a:cubicBezTo>
                        <a:pt x="4" y="15"/>
                        <a:pt x="4" y="15"/>
                        <a:pt x="4" y="15"/>
                      </a:cubicBezTo>
                      <a:cubicBezTo>
                        <a:pt x="4" y="27"/>
                        <a:pt x="4" y="27"/>
                        <a:pt x="4" y="27"/>
                      </a:cubicBezTo>
                      <a:cubicBezTo>
                        <a:pt x="0" y="27"/>
                        <a:pt x="0" y="27"/>
                        <a:pt x="0" y="27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9" y="0"/>
                        <a:pt x="9" y="0"/>
                        <a:pt x="9" y="0"/>
                      </a:cubicBezTo>
                      <a:cubicBezTo>
                        <a:pt x="12" y="0"/>
                        <a:pt x="14" y="1"/>
                        <a:pt x="16" y="2"/>
                      </a:cubicBezTo>
                      <a:cubicBezTo>
                        <a:pt x="18" y="3"/>
                        <a:pt x="19" y="5"/>
                        <a:pt x="19" y="8"/>
                      </a:cubicBezTo>
                      <a:cubicBezTo>
                        <a:pt x="19" y="10"/>
                        <a:pt x="18" y="12"/>
                        <a:pt x="17" y="13"/>
                      </a:cubicBezTo>
                      <a:cubicBezTo>
                        <a:pt x="16" y="14"/>
                        <a:pt x="14" y="15"/>
                        <a:pt x="13" y="15"/>
                      </a:cubicBezTo>
                      <a:cubicBezTo>
                        <a:pt x="19" y="27"/>
                        <a:pt x="19" y="27"/>
                        <a:pt x="19" y="27"/>
                      </a:cubicBezTo>
                      <a:close/>
                      <a:moveTo>
                        <a:pt x="14" y="8"/>
                      </a:moveTo>
                      <a:cubicBezTo>
                        <a:pt x="14" y="6"/>
                        <a:pt x="14" y="5"/>
                        <a:pt x="13" y="4"/>
                      </a:cubicBezTo>
                      <a:cubicBezTo>
                        <a:pt x="12" y="3"/>
                        <a:pt x="10" y="3"/>
                        <a:pt x="8" y="3"/>
                      </a:cubicBezTo>
                      <a:cubicBezTo>
                        <a:pt x="4" y="3"/>
                        <a:pt x="4" y="3"/>
                        <a:pt x="4" y="3"/>
                      </a:cubicBezTo>
                      <a:cubicBezTo>
                        <a:pt x="4" y="12"/>
                        <a:pt x="4" y="12"/>
                        <a:pt x="4" y="12"/>
                      </a:cubicBezTo>
                      <a:cubicBezTo>
                        <a:pt x="9" y="12"/>
                        <a:pt x="9" y="12"/>
                        <a:pt x="9" y="12"/>
                      </a:cubicBezTo>
                      <a:cubicBezTo>
                        <a:pt x="11" y="12"/>
                        <a:pt x="12" y="12"/>
                        <a:pt x="13" y="11"/>
                      </a:cubicBezTo>
                      <a:cubicBezTo>
                        <a:pt x="14" y="11"/>
                        <a:pt x="14" y="9"/>
                        <a:pt x="14" y="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97" name="iṧļídê"/>
                <p:cNvSpPr/>
                <p:nvPr/>
              </p:nvSpPr>
              <p:spPr bwMode="auto">
                <a:xfrm>
                  <a:off x="7034213" y="3683001"/>
                  <a:ext cx="63500" cy="92075"/>
                </a:xfrm>
                <a:custGeom>
                  <a:avLst/>
                  <a:gdLst>
                    <a:gd name="T0" fmla="*/ 19 w 19"/>
                    <a:gd name="T1" fmla="*/ 20 h 28"/>
                    <a:gd name="T2" fmla="*/ 17 w 19"/>
                    <a:gd name="T3" fmla="*/ 25 h 28"/>
                    <a:gd name="T4" fmla="*/ 10 w 19"/>
                    <a:gd name="T5" fmla="*/ 28 h 28"/>
                    <a:gd name="T6" fmla="*/ 3 w 19"/>
                    <a:gd name="T7" fmla="*/ 25 h 28"/>
                    <a:gd name="T8" fmla="*/ 0 w 19"/>
                    <a:gd name="T9" fmla="*/ 20 h 28"/>
                    <a:gd name="T10" fmla="*/ 0 w 19"/>
                    <a:gd name="T11" fmla="*/ 19 h 28"/>
                    <a:gd name="T12" fmla="*/ 4 w 19"/>
                    <a:gd name="T13" fmla="*/ 19 h 28"/>
                    <a:gd name="T14" fmla="*/ 4 w 19"/>
                    <a:gd name="T15" fmla="*/ 20 h 28"/>
                    <a:gd name="T16" fmla="*/ 6 w 19"/>
                    <a:gd name="T17" fmla="*/ 23 h 28"/>
                    <a:gd name="T18" fmla="*/ 10 w 19"/>
                    <a:gd name="T19" fmla="*/ 24 h 28"/>
                    <a:gd name="T20" fmla="*/ 14 w 19"/>
                    <a:gd name="T21" fmla="*/ 23 h 28"/>
                    <a:gd name="T22" fmla="*/ 15 w 19"/>
                    <a:gd name="T23" fmla="*/ 20 h 28"/>
                    <a:gd name="T24" fmla="*/ 13 w 19"/>
                    <a:gd name="T25" fmla="*/ 17 h 28"/>
                    <a:gd name="T26" fmla="*/ 9 w 19"/>
                    <a:gd name="T27" fmla="*/ 14 h 28"/>
                    <a:gd name="T28" fmla="*/ 3 w 19"/>
                    <a:gd name="T29" fmla="*/ 11 h 28"/>
                    <a:gd name="T30" fmla="*/ 1 w 19"/>
                    <a:gd name="T31" fmla="*/ 7 h 28"/>
                    <a:gd name="T32" fmla="*/ 3 w 19"/>
                    <a:gd name="T33" fmla="*/ 2 h 28"/>
                    <a:gd name="T34" fmla="*/ 10 w 19"/>
                    <a:gd name="T35" fmla="*/ 0 h 28"/>
                    <a:gd name="T36" fmla="*/ 16 w 19"/>
                    <a:gd name="T37" fmla="*/ 2 h 28"/>
                    <a:gd name="T38" fmla="*/ 18 w 19"/>
                    <a:gd name="T39" fmla="*/ 7 h 28"/>
                    <a:gd name="T40" fmla="*/ 14 w 19"/>
                    <a:gd name="T41" fmla="*/ 7 h 28"/>
                    <a:gd name="T42" fmla="*/ 13 w 19"/>
                    <a:gd name="T43" fmla="*/ 4 h 28"/>
                    <a:gd name="T44" fmla="*/ 10 w 19"/>
                    <a:gd name="T45" fmla="*/ 3 h 28"/>
                    <a:gd name="T46" fmla="*/ 6 w 19"/>
                    <a:gd name="T47" fmla="*/ 4 h 28"/>
                    <a:gd name="T48" fmla="*/ 5 w 19"/>
                    <a:gd name="T49" fmla="*/ 7 h 28"/>
                    <a:gd name="T50" fmla="*/ 6 w 19"/>
                    <a:gd name="T51" fmla="*/ 9 h 28"/>
                    <a:gd name="T52" fmla="*/ 11 w 19"/>
                    <a:gd name="T53" fmla="*/ 12 h 28"/>
                    <a:gd name="T54" fmla="*/ 17 w 19"/>
                    <a:gd name="T55" fmla="*/ 15 h 28"/>
                    <a:gd name="T56" fmla="*/ 19 w 19"/>
                    <a:gd name="T57" fmla="*/ 20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19" h="28">
                      <a:moveTo>
                        <a:pt x="19" y="20"/>
                      </a:moveTo>
                      <a:cubicBezTo>
                        <a:pt x="19" y="22"/>
                        <a:pt x="18" y="24"/>
                        <a:pt x="17" y="25"/>
                      </a:cubicBezTo>
                      <a:cubicBezTo>
                        <a:pt x="15" y="27"/>
                        <a:pt x="13" y="28"/>
                        <a:pt x="10" y="28"/>
                      </a:cubicBezTo>
                      <a:cubicBezTo>
                        <a:pt x="7" y="28"/>
                        <a:pt x="4" y="27"/>
                        <a:pt x="3" y="25"/>
                      </a:cubicBezTo>
                      <a:cubicBezTo>
                        <a:pt x="1" y="24"/>
                        <a:pt x="0" y="22"/>
                        <a:pt x="0" y="20"/>
                      </a:cubicBezTo>
                      <a:cubicBezTo>
                        <a:pt x="0" y="19"/>
                        <a:pt x="0" y="19"/>
                        <a:pt x="0" y="19"/>
                      </a:cubicBezTo>
                      <a:cubicBezTo>
                        <a:pt x="4" y="19"/>
                        <a:pt x="4" y="19"/>
                        <a:pt x="4" y="19"/>
                      </a:cubicBezTo>
                      <a:cubicBezTo>
                        <a:pt x="4" y="20"/>
                        <a:pt x="4" y="20"/>
                        <a:pt x="4" y="20"/>
                      </a:cubicBezTo>
                      <a:cubicBezTo>
                        <a:pt x="4" y="21"/>
                        <a:pt x="5" y="22"/>
                        <a:pt x="6" y="23"/>
                      </a:cubicBezTo>
                      <a:cubicBezTo>
                        <a:pt x="7" y="24"/>
                        <a:pt x="8" y="24"/>
                        <a:pt x="10" y="24"/>
                      </a:cubicBezTo>
                      <a:cubicBezTo>
                        <a:pt x="11" y="24"/>
                        <a:pt x="13" y="24"/>
                        <a:pt x="14" y="23"/>
                      </a:cubicBezTo>
                      <a:cubicBezTo>
                        <a:pt x="15" y="22"/>
                        <a:pt x="15" y="21"/>
                        <a:pt x="15" y="20"/>
                      </a:cubicBezTo>
                      <a:cubicBezTo>
                        <a:pt x="15" y="19"/>
                        <a:pt x="15" y="18"/>
                        <a:pt x="13" y="17"/>
                      </a:cubicBezTo>
                      <a:cubicBezTo>
                        <a:pt x="12" y="16"/>
                        <a:pt x="11" y="15"/>
                        <a:pt x="9" y="14"/>
                      </a:cubicBezTo>
                      <a:cubicBezTo>
                        <a:pt x="6" y="13"/>
                        <a:pt x="4" y="12"/>
                        <a:pt x="3" y="11"/>
                      </a:cubicBezTo>
                      <a:cubicBezTo>
                        <a:pt x="1" y="10"/>
                        <a:pt x="1" y="9"/>
                        <a:pt x="1" y="7"/>
                      </a:cubicBezTo>
                      <a:cubicBezTo>
                        <a:pt x="1" y="5"/>
                        <a:pt x="2" y="3"/>
                        <a:pt x="3" y="2"/>
                      </a:cubicBezTo>
                      <a:cubicBezTo>
                        <a:pt x="5" y="0"/>
                        <a:pt x="7" y="0"/>
                        <a:pt x="10" y="0"/>
                      </a:cubicBezTo>
                      <a:cubicBezTo>
                        <a:pt x="13" y="0"/>
                        <a:pt x="15" y="0"/>
                        <a:pt x="16" y="2"/>
                      </a:cubicBezTo>
                      <a:cubicBezTo>
                        <a:pt x="18" y="4"/>
                        <a:pt x="18" y="5"/>
                        <a:pt x="18" y="7"/>
                      </a:cubicBezTo>
                      <a:cubicBezTo>
                        <a:pt x="14" y="7"/>
                        <a:pt x="14" y="7"/>
                        <a:pt x="14" y="7"/>
                      </a:cubicBezTo>
                      <a:cubicBezTo>
                        <a:pt x="14" y="6"/>
                        <a:pt x="14" y="5"/>
                        <a:pt x="13" y="4"/>
                      </a:cubicBezTo>
                      <a:cubicBezTo>
                        <a:pt x="12" y="3"/>
                        <a:pt x="11" y="3"/>
                        <a:pt x="10" y="3"/>
                      </a:cubicBezTo>
                      <a:cubicBezTo>
                        <a:pt x="8" y="3"/>
                        <a:pt x="7" y="3"/>
                        <a:pt x="6" y="4"/>
                      </a:cubicBezTo>
                      <a:cubicBezTo>
                        <a:pt x="5" y="5"/>
                        <a:pt x="5" y="5"/>
                        <a:pt x="5" y="7"/>
                      </a:cubicBezTo>
                      <a:cubicBezTo>
                        <a:pt x="5" y="8"/>
                        <a:pt x="5" y="8"/>
                        <a:pt x="6" y="9"/>
                      </a:cubicBezTo>
                      <a:cubicBezTo>
                        <a:pt x="7" y="10"/>
                        <a:pt x="8" y="11"/>
                        <a:pt x="11" y="12"/>
                      </a:cubicBezTo>
                      <a:cubicBezTo>
                        <a:pt x="14" y="13"/>
                        <a:pt x="16" y="14"/>
                        <a:pt x="17" y="15"/>
                      </a:cubicBezTo>
                      <a:cubicBezTo>
                        <a:pt x="18" y="16"/>
                        <a:pt x="19" y="18"/>
                        <a:pt x="19" y="2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98" name="íṩḻíḑé"/>
                <p:cNvSpPr/>
                <p:nvPr/>
              </p:nvSpPr>
              <p:spPr bwMode="auto">
                <a:xfrm>
                  <a:off x="7150100" y="3683001"/>
                  <a:ext cx="12700" cy="88900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99" name="ïṣlïḋè"/>
                <p:cNvSpPr/>
                <p:nvPr/>
              </p:nvSpPr>
              <p:spPr bwMode="auto">
                <a:xfrm>
                  <a:off x="7216775" y="3683001"/>
                  <a:ext cx="61913" cy="88900"/>
                </a:xfrm>
                <a:custGeom>
                  <a:avLst/>
                  <a:gdLst>
                    <a:gd name="T0" fmla="*/ 39 w 39"/>
                    <a:gd name="T1" fmla="*/ 6 h 56"/>
                    <a:gd name="T2" fmla="*/ 25 w 39"/>
                    <a:gd name="T3" fmla="*/ 6 h 56"/>
                    <a:gd name="T4" fmla="*/ 25 w 39"/>
                    <a:gd name="T5" fmla="*/ 56 h 56"/>
                    <a:gd name="T6" fmla="*/ 14 w 39"/>
                    <a:gd name="T7" fmla="*/ 56 h 56"/>
                    <a:gd name="T8" fmla="*/ 14 w 39"/>
                    <a:gd name="T9" fmla="*/ 6 h 56"/>
                    <a:gd name="T10" fmla="*/ 0 w 39"/>
                    <a:gd name="T11" fmla="*/ 6 h 56"/>
                    <a:gd name="T12" fmla="*/ 0 w 39"/>
                    <a:gd name="T13" fmla="*/ 0 h 56"/>
                    <a:gd name="T14" fmla="*/ 39 w 39"/>
                    <a:gd name="T15" fmla="*/ 0 h 56"/>
                    <a:gd name="T16" fmla="*/ 39 w 39"/>
                    <a:gd name="T17" fmla="*/ 6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9" h="56">
                      <a:moveTo>
                        <a:pt x="39" y="6"/>
                      </a:moveTo>
                      <a:lnTo>
                        <a:pt x="25" y="6"/>
                      </a:lnTo>
                      <a:lnTo>
                        <a:pt x="25" y="56"/>
                      </a:lnTo>
                      <a:lnTo>
                        <a:pt x="14" y="56"/>
                      </a:lnTo>
                      <a:lnTo>
                        <a:pt x="14" y="6"/>
                      </a:lnTo>
                      <a:lnTo>
                        <a:pt x="0" y="6"/>
                      </a:lnTo>
                      <a:lnTo>
                        <a:pt x="0" y="0"/>
                      </a:lnTo>
                      <a:lnTo>
                        <a:pt x="39" y="0"/>
                      </a:lnTo>
                      <a:lnTo>
                        <a:pt x="39" y="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00" name="îṣḷîḑe"/>
                <p:cNvSpPr/>
                <p:nvPr/>
              </p:nvSpPr>
              <p:spPr bwMode="auto">
                <a:xfrm>
                  <a:off x="7302500" y="3683001"/>
                  <a:ext cx="69850" cy="88900"/>
                </a:xfrm>
                <a:custGeom>
                  <a:avLst/>
                  <a:gdLst>
                    <a:gd name="T0" fmla="*/ 44 w 44"/>
                    <a:gd name="T1" fmla="*/ 0 h 56"/>
                    <a:gd name="T2" fmla="*/ 27 w 44"/>
                    <a:gd name="T3" fmla="*/ 31 h 56"/>
                    <a:gd name="T4" fmla="*/ 27 w 44"/>
                    <a:gd name="T5" fmla="*/ 56 h 56"/>
                    <a:gd name="T6" fmla="*/ 19 w 44"/>
                    <a:gd name="T7" fmla="*/ 56 h 56"/>
                    <a:gd name="T8" fmla="*/ 19 w 44"/>
                    <a:gd name="T9" fmla="*/ 31 h 56"/>
                    <a:gd name="T10" fmla="*/ 0 w 44"/>
                    <a:gd name="T11" fmla="*/ 0 h 56"/>
                    <a:gd name="T12" fmla="*/ 10 w 44"/>
                    <a:gd name="T13" fmla="*/ 0 h 56"/>
                    <a:gd name="T14" fmla="*/ 23 w 44"/>
                    <a:gd name="T15" fmla="*/ 25 h 56"/>
                    <a:gd name="T16" fmla="*/ 23 w 44"/>
                    <a:gd name="T17" fmla="*/ 25 h 56"/>
                    <a:gd name="T18" fmla="*/ 35 w 44"/>
                    <a:gd name="T19" fmla="*/ 0 h 56"/>
                    <a:gd name="T20" fmla="*/ 44 w 44"/>
                    <a:gd name="T21" fmla="*/ 0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44" h="56">
                      <a:moveTo>
                        <a:pt x="44" y="0"/>
                      </a:moveTo>
                      <a:lnTo>
                        <a:pt x="27" y="31"/>
                      </a:lnTo>
                      <a:lnTo>
                        <a:pt x="27" y="56"/>
                      </a:lnTo>
                      <a:lnTo>
                        <a:pt x="19" y="56"/>
                      </a:lnTo>
                      <a:lnTo>
                        <a:pt x="19" y="31"/>
                      </a:lnTo>
                      <a:lnTo>
                        <a:pt x="0" y="0"/>
                      </a:lnTo>
                      <a:lnTo>
                        <a:pt x="10" y="0"/>
                      </a:lnTo>
                      <a:lnTo>
                        <a:pt x="23" y="25"/>
                      </a:lnTo>
                      <a:lnTo>
                        <a:pt x="23" y="25"/>
                      </a:lnTo>
                      <a:lnTo>
                        <a:pt x="35" y="0"/>
                      </a:lnTo>
                      <a:lnTo>
                        <a:pt x="4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</p:grpSp>
        </p:grpSp>
      </p:grpSp>
      <p:sp>
        <p:nvSpPr>
          <p:cNvPr id="207" name="文本占位符 71"/>
          <p:cNvSpPr>
            <a:spLocks noGrp="1"/>
          </p:cNvSpPr>
          <p:nvPr>
            <p:ph type="body" sz="quarter" idx="16" hasCustomPrompt="1"/>
          </p:nvPr>
        </p:nvSpPr>
        <p:spPr>
          <a:xfrm>
            <a:off x="495301" y="564713"/>
            <a:ext cx="4616648" cy="202491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spAutoFit/>
          </a:bodyPr>
          <a:lstStyle>
            <a:lvl1pPr marL="0" indent="0">
              <a:buNone/>
              <a:defRPr lang="zh-CN" altLang="en-US" sz="1200" b="1" dirty="0" smtClean="0">
                <a:solidFill>
                  <a:schemeClr val="bg1">
                    <a:lumMod val="75000"/>
                  </a:schemeClr>
                </a:solidFill>
                <a:cs typeface="+mn-ea"/>
              </a:defRPr>
            </a:lvl1pPr>
          </a:lstStyle>
          <a:p>
            <a:pPr marL="171450" lvl="0" indent="-171450">
              <a:lnSpc>
                <a:spcPct val="120000"/>
              </a:lnSpc>
            </a:pPr>
            <a:r>
              <a:rPr lang="zh-CN" altLang="en-US" dirty="0"/>
              <a:t>编辑母版文本样式</a:t>
            </a:r>
            <a:endParaRPr lang="zh-CN" altLang="en-US" dirty="0"/>
          </a:p>
        </p:txBody>
      </p:sp>
      <p:grpSp>
        <p:nvGrpSpPr>
          <p:cNvPr id="140" name="组合 139"/>
          <p:cNvGrpSpPr/>
          <p:nvPr userDrawn="1"/>
        </p:nvGrpSpPr>
        <p:grpSpPr>
          <a:xfrm>
            <a:off x="495300" y="1178257"/>
            <a:ext cx="1547100" cy="1547100"/>
            <a:chOff x="699300" y="1194014"/>
            <a:chExt cx="3703320" cy="4871506"/>
          </a:xfrm>
        </p:grpSpPr>
        <p:grpSp>
          <p:nvGrpSpPr>
            <p:cNvPr id="141" name="组合 140"/>
            <p:cNvGrpSpPr/>
            <p:nvPr userDrawn="1"/>
          </p:nvGrpSpPr>
          <p:grpSpPr>
            <a:xfrm>
              <a:off x="1323113" y="1394509"/>
              <a:ext cx="2555694" cy="4671011"/>
              <a:chOff x="1572053" y="1407159"/>
              <a:chExt cx="2555694" cy="4671011"/>
            </a:xfrm>
            <a:solidFill>
              <a:schemeClr val="bg1"/>
            </a:solidFill>
          </p:grpSpPr>
          <p:sp>
            <p:nvSpPr>
              <p:cNvPr id="143" name="矩形 142"/>
              <p:cNvSpPr/>
              <p:nvPr/>
            </p:nvSpPr>
            <p:spPr>
              <a:xfrm>
                <a:off x="3052661" y="1407161"/>
                <a:ext cx="1075086" cy="4671009"/>
              </a:xfrm>
              <a:prstGeom prst="rect">
                <a:avLst/>
              </a:prstGeom>
              <a:grpFill/>
              <a:ln>
                <a:noFill/>
              </a:ln>
              <a:effectLst>
                <a:outerShdw blurRad="406400" dist="127000" dir="5400000" sx="102000" sy="102000" algn="t" rotWithShape="0">
                  <a:schemeClr val="tx1">
                    <a:lumMod val="75000"/>
                    <a:lumOff val="25000"/>
                    <a:alpha val="6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900000" rtlCol="0" anchor="t"/>
              <a:lstStyle/>
              <a:p>
                <a:pPr algn="ctr">
                  <a:lnSpc>
                    <a:spcPct val="120000"/>
                  </a:lnSpc>
                </a:pPr>
                <a:endParaRPr lang="zh-CN" altLang="en-US" sz="1050" dirty="0">
                  <a:cs typeface="+mn-ea"/>
                  <a:sym typeface="+mn-lt"/>
                </a:endParaRPr>
              </a:p>
            </p:txBody>
          </p:sp>
          <p:sp>
            <p:nvSpPr>
              <p:cNvPr id="144" name="矩形 143"/>
              <p:cNvSpPr/>
              <p:nvPr/>
            </p:nvSpPr>
            <p:spPr>
              <a:xfrm>
                <a:off x="1572053" y="1407159"/>
                <a:ext cx="1075086" cy="4671007"/>
              </a:xfrm>
              <a:prstGeom prst="rect">
                <a:avLst/>
              </a:prstGeom>
              <a:grpFill/>
              <a:ln>
                <a:noFill/>
              </a:ln>
              <a:effectLst>
                <a:outerShdw blurRad="406400" dist="127000" dir="5400000" sx="102000" sy="102000" algn="t" rotWithShape="0">
                  <a:schemeClr val="tx1">
                    <a:lumMod val="75000"/>
                    <a:lumOff val="25000"/>
                    <a:alpha val="6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900000" rtlCol="0" anchor="t"/>
              <a:lstStyle/>
              <a:p>
                <a:pPr algn="ctr">
                  <a:lnSpc>
                    <a:spcPct val="120000"/>
                  </a:lnSpc>
                </a:pPr>
                <a:endParaRPr lang="zh-CN" altLang="en-US" sz="1050" dirty="0">
                  <a:cs typeface="+mn-ea"/>
                  <a:sym typeface="+mn-lt"/>
                </a:endParaRPr>
              </a:p>
            </p:txBody>
          </p:sp>
        </p:grpSp>
        <p:sp>
          <p:nvSpPr>
            <p:cNvPr id="142" name="矩形 141"/>
            <p:cNvSpPr/>
            <p:nvPr userDrawn="1"/>
          </p:nvSpPr>
          <p:spPr>
            <a:xfrm>
              <a:off x="699300" y="1194014"/>
              <a:ext cx="3703320" cy="487150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lIns="144000" tIns="900000" rIns="144000" rtlCol="0" anchor="t"/>
            <a:lstStyle/>
            <a:p>
              <a:pPr algn="ctr">
                <a:lnSpc>
                  <a:spcPct val="120000"/>
                </a:lnSpc>
              </a:pPr>
              <a:r>
                <a:rPr lang="zh-CN" altLang="en-US" sz="1050" dirty="0">
                  <a:solidFill>
                    <a:schemeClr val="accent1"/>
                  </a:solidFill>
                </a:rPr>
                <a:t>添加后请将图片</a:t>
              </a:r>
              <a:endParaRPr lang="en-US" altLang="zh-CN" sz="1050" dirty="0">
                <a:solidFill>
                  <a:schemeClr val="accent1"/>
                </a:solidFill>
              </a:endParaRPr>
            </a:p>
            <a:p>
              <a:pPr algn="ctr">
                <a:lnSpc>
                  <a:spcPct val="120000"/>
                </a:lnSpc>
              </a:pPr>
              <a:r>
                <a:rPr lang="zh-CN" altLang="en-US" sz="1050" dirty="0">
                  <a:solidFill>
                    <a:schemeClr val="accent1"/>
                  </a:solidFill>
                </a:rPr>
                <a:t>「置于底层」</a:t>
              </a:r>
              <a:endParaRPr lang="zh-CN" altLang="en-US" sz="1050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145" name="组合 144"/>
          <p:cNvGrpSpPr/>
          <p:nvPr userDrawn="1"/>
        </p:nvGrpSpPr>
        <p:grpSpPr>
          <a:xfrm>
            <a:off x="482736" y="3012250"/>
            <a:ext cx="1547100" cy="1546294"/>
            <a:chOff x="699300" y="1194014"/>
            <a:chExt cx="3703320" cy="4871506"/>
          </a:xfrm>
        </p:grpSpPr>
        <p:grpSp>
          <p:nvGrpSpPr>
            <p:cNvPr id="146" name="组合 145"/>
            <p:cNvGrpSpPr/>
            <p:nvPr userDrawn="1"/>
          </p:nvGrpSpPr>
          <p:grpSpPr>
            <a:xfrm>
              <a:off x="1323113" y="1394509"/>
              <a:ext cx="2555694" cy="4671011"/>
              <a:chOff x="1572053" y="1407159"/>
              <a:chExt cx="2555694" cy="4671011"/>
            </a:xfrm>
            <a:solidFill>
              <a:schemeClr val="bg1"/>
            </a:solidFill>
          </p:grpSpPr>
          <p:sp>
            <p:nvSpPr>
              <p:cNvPr id="148" name="矩形 147"/>
              <p:cNvSpPr/>
              <p:nvPr/>
            </p:nvSpPr>
            <p:spPr>
              <a:xfrm>
                <a:off x="3052661" y="1407161"/>
                <a:ext cx="1075086" cy="4671009"/>
              </a:xfrm>
              <a:prstGeom prst="rect">
                <a:avLst/>
              </a:prstGeom>
              <a:grpFill/>
              <a:ln>
                <a:noFill/>
              </a:ln>
              <a:effectLst>
                <a:outerShdw blurRad="406400" dist="127000" dir="5400000" sx="102000" sy="102000" algn="t" rotWithShape="0">
                  <a:schemeClr val="tx1">
                    <a:lumMod val="75000"/>
                    <a:lumOff val="25000"/>
                    <a:alpha val="6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900000" rtlCol="0" anchor="t"/>
              <a:lstStyle/>
              <a:p>
                <a:pPr algn="ctr">
                  <a:lnSpc>
                    <a:spcPct val="120000"/>
                  </a:lnSpc>
                </a:pPr>
                <a:endParaRPr lang="zh-CN" altLang="en-US" sz="1050" dirty="0">
                  <a:cs typeface="+mn-ea"/>
                  <a:sym typeface="+mn-lt"/>
                </a:endParaRPr>
              </a:p>
            </p:txBody>
          </p:sp>
          <p:sp>
            <p:nvSpPr>
              <p:cNvPr id="149" name="矩形 148"/>
              <p:cNvSpPr/>
              <p:nvPr/>
            </p:nvSpPr>
            <p:spPr>
              <a:xfrm>
                <a:off x="1572053" y="1407159"/>
                <a:ext cx="1075086" cy="4671007"/>
              </a:xfrm>
              <a:prstGeom prst="rect">
                <a:avLst/>
              </a:prstGeom>
              <a:grpFill/>
              <a:ln>
                <a:noFill/>
              </a:ln>
              <a:effectLst>
                <a:outerShdw blurRad="406400" dist="127000" dir="5400000" sx="102000" sy="102000" algn="t" rotWithShape="0">
                  <a:schemeClr val="tx1">
                    <a:lumMod val="75000"/>
                    <a:lumOff val="25000"/>
                    <a:alpha val="6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900000" rtlCol="0" anchor="t"/>
              <a:lstStyle/>
              <a:p>
                <a:pPr algn="ctr">
                  <a:lnSpc>
                    <a:spcPct val="120000"/>
                  </a:lnSpc>
                </a:pPr>
                <a:endParaRPr lang="zh-CN" altLang="en-US" sz="1050" dirty="0">
                  <a:cs typeface="+mn-ea"/>
                  <a:sym typeface="+mn-lt"/>
                </a:endParaRPr>
              </a:p>
            </p:txBody>
          </p:sp>
        </p:grpSp>
        <p:sp>
          <p:nvSpPr>
            <p:cNvPr id="147" name="矩形 146"/>
            <p:cNvSpPr/>
            <p:nvPr userDrawn="1"/>
          </p:nvSpPr>
          <p:spPr>
            <a:xfrm>
              <a:off x="699300" y="1194014"/>
              <a:ext cx="3703320" cy="487150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lIns="0" tIns="900000" rtlCol="0" anchor="t"/>
            <a:lstStyle/>
            <a:p>
              <a:pPr algn="ctr">
                <a:lnSpc>
                  <a:spcPct val="120000"/>
                </a:lnSpc>
              </a:pPr>
              <a:r>
                <a:rPr lang="zh-CN" altLang="en-US" sz="1050" dirty="0">
                  <a:solidFill>
                    <a:schemeClr val="accent1"/>
                  </a:solidFill>
                </a:rPr>
                <a:t>添加后请将图片</a:t>
              </a:r>
              <a:endParaRPr lang="en-US" altLang="zh-CN" sz="1050" dirty="0">
                <a:solidFill>
                  <a:schemeClr val="accent1"/>
                </a:solidFill>
              </a:endParaRPr>
            </a:p>
            <a:p>
              <a:pPr algn="ctr">
                <a:lnSpc>
                  <a:spcPct val="120000"/>
                </a:lnSpc>
              </a:pPr>
              <a:r>
                <a:rPr lang="zh-CN" altLang="en-US" sz="1050" dirty="0">
                  <a:solidFill>
                    <a:schemeClr val="accent1"/>
                  </a:solidFill>
                </a:rPr>
                <a:t>「置于底层」</a:t>
              </a:r>
              <a:endParaRPr lang="zh-CN" altLang="en-US" sz="1050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155" name="组合 154"/>
          <p:cNvGrpSpPr/>
          <p:nvPr userDrawn="1"/>
        </p:nvGrpSpPr>
        <p:grpSpPr>
          <a:xfrm>
            <a:off x="4572000" y="3034029"/>
            <a:ext cx="1547100" cy="1546294"/>
            <a:chOff x="699300" y="1194014"/>
            <a:chExt cx="3703320" cy="4871506"/>
          </a:xfrm>
        </p:grpSpPr>
        <p:grpSp>
          <p:nvGrpSpPr>
            <p:cNvPr id="156" name="组合 155"/>
            <p:cNvGrpSpPr/>
            <p:nvPr userDrawn="1"/>
          </p:nvGrpSpPr>
          <p:grpSpPr>
            <a:xfrm>
              <a:off x="1323113" y="1394509"/>
              <a:ext cx="2555694" cy="4671011"/>
              <a:chOff x="1572053" y="1407159"/>
              <a:chExt cx="2555694" cy="4671011"/>
            </a:xfrm>
            <a:solidFill>
              <a:schemeClr val="bg1"/>
            </a:solidFill>
          </p:grpSpPr>
          <p:sp>
            <p:nvSpPr>
              <p:cNvPr id="158" name="矩形 157"/>
              <p:cNvSpPr/>
              <p:nvPr/>
            </p:nvSpPr>
            <p:spPr>
              <a:xfrm>
                <a:off x="3052661" y="1407161"/>
                <a:ext cx="1075086" cy="4671009"/>
              </a:xfrm>
              <a:prstGeom prst="rect">
                <a:avLst/>
              </a:prstGeom>
              <a:grpFill/>
              <a:ln>
                <a:noFill/>
              </a:ln>
              <a:effectLst>
                <a:outerShdw blurRad="406400" dist="127000" dir="5400000" sx="102000" sy="102000" algn="t" rotWithShape="0">
                  <a:schemeClr val="tx1">
                    <a:lumMod val="75000"/>
                    <a:lumOff val="25000"/>
                    <a:alpha val="6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900000" rtlCol="0" anchor="t"/>
              <a:lstStyle/>
              <a:p>
                <a:pPr algn="ctr">
                  <a:lnSpc>
                    <a:spcPct val="120000"/>
                  </a:lnSpc>
                </a:pPr>
                <a:endParaRPr lang="zh-CN" altLang="en-US" sz="1050" dirty="0">
                  <a:cs typeface="+mn-ea"/>
                  <a:sym typeface="+mn-lt"/>
                </a:endParaRPr>
              </a:p>
            </p:txBody>
          </p:sp>
          <p:sp>
            <p:nvSpPr>
              <p:cNvPr id="159" name="矩形 158"/>
              <p:cNvSpPr/>
              <p:nvPr/>
            </p:nvSpPr>
            <p:spPr>
              <a:xfrm>
                <a:off x="1572053" y="1407159"/>
                <a:ext cx="1075086" cy="4671007"/>
              </a:xfrm>
              <a:prstGeom prst="rect">
                <a:avLst/>
              </a:prstGeom>
              <a:grpFill/>
              <a:ln>
                <a:noFill/>
              </a:ln>
              <a:effectLst>
                <a:outerShdw blurRad="406400" dist="127000" dir="5400000" sx="102000" sy="102000" algn="t" rotWithShape="0">
                  <a:schemeClr val="tx1">
                    <a:lumMod val="75000"/>
                    <a:lumOff val="25000"/>
                    <a:alpha val="6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900000" rtlCol="0" anchor="t"/>
              <a:lstStyle/>
              <a:p>
                <a:pPr algn="ctr">
                  <a:lnSpc>
                    <a:spcPct val="120000"/>
                  </a:lnSpc>
                </a:pPr>
                <a:endParaRPr lang="zh-CN" altLang="en-US" sz="1050" dirty="0">
                  <a:cs typeface="+mn-ea"/>
                  <a:sym typeface="+mn-lt"/>
                </a:endParaRPr>
              </a:p>
            </p:txBody>
          </p:sp>
        </p:grpSp>
        <p:sp>
          <p:nvSpPr>
            <p:cNvPr id="157" name="矩形 156"/>
            <p:cNvSpPr/>
            <p:nvPr userDrawn="1"/>
          </p:nvSpPr>
          <p:spPr>
            <a:xfrm>
              <a:off x="699300" y="1194014"/>
              <a:ext cx="3703320" cy="487150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lIns="0" tIns="900000" rtlCol="0" anchor="t"/>
            <a:lstStyle/>
            <a:p>
              <a:pPr algn="ctr">
                <a:lnSpc>
                  <a:spcPct val="120000"/>
                </a:lnSpc>
              </a:pPr>
              <a:r>
                <a:rPr lang="zh-CN" altLang="en-US" sz="1050" dirty="0">
                  <a:solidFill>
                    <a:schemeClr val="accent1"/>
                  </a:solidFill>
                </a:rPr>
                <a:t>添加后请将图片</a:t>
              </a:r>
              <a:endParaRPr lang="en-US" altLang="zh-CN" sz="1050" dirty="0">
                <a:solidFill>
                  <a:schemeClr val="accent1"/>
                </a:solidFill>
              </a:endParaRPr>
            </a:p>
            <a:p>
              <a:pPr algn="ctr">
                <a:lnSpc>
                  <a:spcPct val="120000"/>
                </a:lnSpc>
              </a:pPr>
              <a:r>
                <a:rPr lang="zh-CN" altLang="en-US" sz="1050" dirty="0">
                  <a:solidFill>
                    <a:schemeClr val="accent1"/>
                  </a:solidFill>
                </a:rPr>
                <a:t>「置于底层」</a:t>
              </a:r>
              <a:endParaRPr lang="zh-CN" altLang="en-US" sz="1050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2" name="图片占位符 1"/>
          <p:cNvSpPr>
            <a:spLocks noGrp="1"/>
          </p:cNvSpPr>
          <p:nvPr>
            <p:ph type="pic" sz="quarter" idx="17"/>
          </p:nvPr>
        </p:nvSpPr>
        <p:spPr>
          <a:xfrm>
            <a:off x="501268" y="1168004"/>
            <a:ext cx="1576800" cy="15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" name="图片占位符 6"/>
          <p:cNvSpPr>
            <a:spLocks noGrp="1"/>
          </p:cNvSpPr>
          <p:nvPr>
            <p:ph type="pic" sz="quarter" idx="19"/>
          </p:nvPr>
        </p:nvSpPr>
        <p:spPr>
          <a:xfrm>
            <a:off x="4575445" y="3023775"/>
            <a:ext cx="1576800" cy="15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" name="图片占位符 7"/>
          <p:cNvSpPr>
            <a:spLocks noGrp="1"/>
          </p:cNvSpPr>
          <p:nvPr>
            <p:ph type="pic" sz="quarter" idx="20"/>
          </p:nvPr>
        </p:nvSpPr>
        <p:spPr>
          <a:xfrm>
            <a:off x="508314" y="3001996"/>
            <a:ext cx="1576800" cy="15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>
              <a:buClrTx/>
              <a:defRPr/>
            </a:pPr>
            <a:fld id="{C9F8080D-B5D0-4664-B938-5E7F93A5FFDA}" type="datetimeFigureOut">
              <a:rPr lang="zh-CN" altLang="en-US" kern="1200" smtClean="0">
                <a:solidFill>
                  <a:prstClr val="black">
                    <a:tint val="75000"/>
                  </a:prstClr>
                </a:solidFill>
                <a:latin typeface="微软雅黑 Light"/>
                <a:ea typeface="微软雅黑 Light"/>
                <a:cs typeface="+mn-cs"/>
              </a:rPr>
            </a:fld>
            <a:endParaRPr lang="zh-CN" altLang="en-US" kern="1200">
              <a:solidFill>
                <a:prstClr val="black">
                  <a:tint val="75000"/>
                </a:prstClr>
              </a:solidFill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>
              <a:buClrTx/>
              <a:defRPr/>
            </a:pPr>
            <a:endParaRPr lang="zh-CN" altLang="en-US" kern="1200">
              <a:solidFill>
                <a:prstClr val="black">
                  <a:tint val="75000"/>
                </a:prstClr>
              </a:solidFill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  <a:defRPr/>
            </a:pPr>
            <a:fld id="{DAA44188-3096-49C0-8534-FE6F15E0F67F}" type="slidenum">
              <a:rPr lang="zh-CN" altLang="en-US" kern="1200" smtClean="0">
                <a:solidFill>
                  <a:prstClr val="black">
                    <a:tint val="75000"/>
                  </a:prstClr>
                </a:solidFill>
                <a:latin typeface="微软雅黑 Light"/>
                <a:ea typeface="微软雅黑 Light"/>
                <a:cs typeface="+mn-cs"/>
              </a:rPr>
            </a:fld>
            <a:endParaRPr lang="zh-CN" altLang="en-US" kern="1200">
              <a:solidFill>
                <a:prstClr val="black">
                  <a:tint val="75000"/>
                </a:prstClr>
              </a:solidFill>
              <a:latin typeface="微软雅黑 Light"/>
              <a:ea typeface="微软雅黑 Light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0">
        <p15:prstTrans prst="pageCurlDouble"/>
      </p:transition>
    </mc:Choice>
    <mc:Fallback>
      <p:transition spd="slow" advTm="0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图片占位符 1"/>
          <p:cNvSpPr>
            <a:spLocks noGrp="1"/>
          </p:cNvSpPr>
          <p:nvPr>
            <p:ph type="pic" sz="quarter" idx="23"/>
          </p:nvPr>
        </p:nvSpPr>
        <p:spPr>
          <a:xfrm>
            <a:off x="3773675" y="1168003"/>
            <a:ext cx="1596651" cy="3432572"/>
          </a:xfrm>
          <a:prstGeom prst="roundRect">
            <a:avLst>
              <a:gd name="adj" fmla="val 8008"/>
            </a:avLst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8" name="图片占位符 1"/>
          <p:cNvSpPr>
            <a:spLocks noGrp="1"/>
          </p:cNvSpPr>
          <p:nvPr>
            <p:ph type="pic" sz="quarter" idx="22"/>
          </p:nvPr>
        </p:nvSpPr>
        <p:spPr>
          <a:xfrm>
            <a:off x="7260664" y="1320338"/>
            <a:ext cx="1386095" cy="2988599"/>
          </a:xfrm>
          <a:prstGeom prst="roundRect">
            <a:avLst>
              <a:gd name="adj" fmla="val 8008"/>
            </a:avLst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2" name="图片占位符 1"/>
          <p:cNvSpPr>
            <a:spLocks noGrp="1"/>
          </p:cNvSpPr>
          <p:nvPr>
            <p:ph type="pic" sz="quarter" idx="17"/>
          </p:nvPr>
        </p:nvSpPr>
        <p:spPr>
          <a:xfrm>
            <a:off x="487097" y="1320338"/>
            <a:ext cx="1386095" cy="2988599"/>
          </a:xfrm>
          <a:prstGeom prst="roundRect">
            <a:avLst>
              <a:gd name="adj" fmla="val 8008"/>
            </a:avLst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6" name="图片占位符 1"/>
          <p:cNvSpPr>
            <a:spLocks noGrp="1"/>
          </p:cNvSpPr>
          <p:nvPr>
            <p:ph type="pic" sz="quarter" idx="20"/>
          </p:nvPr>
        </p:nvSpPr>
        <p:spPr>
          <a:xfrm>
            <a:off x="2065867" y="1320338"/>
            <a:ext cx="1386095" cy="2988599"/>
          </a:xfrm>
          <a:prstGeom prst="roundRect">
            <a:avLst>
              <a:gd name="adj" fmla="val 8008"/>
            </a:avLst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7" name="图片占位符 1"/>
          <p:cNvSpPr>
            <a:spLocks noGrp="1"/>
          </p:cNvSpPr>
          <p:nvPr>
            <p:ph type="pic" sz="quarter" idx="21"/>
          </p:nvPr>
        </p:nvSpPr>
        <p:spPr>
          <a:xfrm>
            <a:off x="5674312" y="1320338"/>
            <a:ext cx="1386095" cy="2988599"/>
          </a:xfrm>
          <a:prstGeom prst="roundRect">
            <a:avLst>
              <a:gd name="adj" fmla="val 8008"/>
            </a:avLst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6116D-CE5F-4888-8D51-6EEBF43B27D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A879B-C656-49A3-9152-FB05D1AEECAE}" type="slidenum">
              <a:rPr lang="zh-CN" altLang="en-US" smtClean="0"/>
            </a:fld>
            <a:endParaRPr lang="zh-CN" altLang="en-US"/>
          </a:p>
        </p:txBody>
      </p:sp>
      <p:sp>
        <p:nvSpPr>
          <p:cNvPr id="75" name="平行四边形 74"/>
          <p:cNvSpPr/>
          <p:nvPr userDrawn="1"/>
        </p:nvSpPr>
        <p:spPr>
          <a:xfrm>
            <a:off x="148590" y="305337"/>
            <a:ext cx="693420" cy="256596"/>
          </a:xfrm>
          <a:prstGeom prst="parallelogram">
            <a:avLst>
              <a:gd name="adj" fmla="val 25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 sz="1050">
              <a:cs typeface="+mn-ea"/>
              <a:sym typeface="+mn-lt"/>
            </a:endParaRPr>
          </a:p>
        </p:txBody>
      </p:sp>
      <p:sp>
        <p:nvSpPr>
          <p:cNvPr id="76" name="标题 10"/>
          <p:cNvSpPr>
            <a:spLocks noGrp="1"/>
          </p:cNvSpPr>
          <p:nvPr>
            <p:ph type="title"/>
          </p:nvPr>
        </p:nvSpPr>
        <p:spPr>
          <a:xfrm>
            <a:off x="495301" y="118231"/>
            <a:ext cx="4616648" cy="506293"/>
          </a:xfrm>
          <a:prstGeom prst="rect">
            <a:avLst/>
          </a:prstGeom>
          <a:noFill/>
        </p:spPr>
        <p:txBody>
          <a:bodyPr vert="horz" wrap="none" lIns="0" tIns="0" rIns="0" bIns="0" rtlCol="0" anchor="ctr">
            <a:normAutofit/>
          </a:bodyPr>
          <a:lstStyle>
            <a:lvl1pPr>
              <a:defRPr lang="zh-CN" altLang="en-US" sz="3000" b="1" dirty="0">
                <a:latin typeface="+mn-lt"/>
                <a:ea typeface="+mn-ea"/>
                <a:cs typeface="+mn-ea"/>
              </a:defRPr>
            </a:lvl1pPr>
          </a:lstStyle>
          <a:p>
            <a:pPr marL="0" lvl="0">
              <a:lnSpc>
                <a:spcPct val="120000"/>
              </a:lnSpc>
            </a:pPr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grpSp>
        <p:nvGrpSpPr>
          <p:cNvPr id="77" name="组合 76"/>
          <p:cNvGrpSpPr/>
          <p:nvPr userDrawn="1"/>
        </p:nvGrpSpPr>
        <p:grpSpPr>
          <a:xfrm>
            <a:off x="7885120" y="207662"/>
            <a:ext cx="1258880" cy="429921"/>
            <a:chOff x="10513493" y="243589"/>
            <a:chExt cx="1678507" cy="573228"/>
          </a:xfrm>
        </p:grpSpPr>
        <p:sp>
          <p:nvSpPr>
            <p:cNvPr id="78" name="任意多边形: 形状 77"/>
            <p:cNvSpPr/>
            <p:nvPr userDrawn="1"/>
          </p:nvSpPr>
          <p:spPr>
            <a:xfrm>
              <a:off x="10513493" y="243589"/>
              <a:ext cx="1678507" cy="573228"/>
            </a:xfrm>
            <a:custGeom>
              <a:avLst/>
              <a:gdLst>
                <a:gd name="connsiteX0" fmla="*/ 83399 w 1678507"/>
                <a:gd name="connsiteY0" fmla="*/ 0 h 573228"/>
                <a:gd name="connsiteX1" fmla="*/ 1678507 w 1678507"/>
                <a:gd name="connsiteY1" fmla="*/ 0 h 573228"/>
                <a:gd name="connsiteX2" fmla="*/ 1678507 w 1678507"/>
                <a:gd name="connsiteY2" fmla="*/ 573228 h 573228"/>
                <a:gd name="connsiteX3" fmla="*/ 0 w 1678507"/>
                <a:gd name="connsiteY3" fmla="*/ 573228 h 573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8507" h="573228">
                  <a:moveTo>
                    <a:pt x="83399" y="0"/>
                  </a:moveTo>
                  <a:lnTo>
                    <a:pt x="1678507" y="0"/>
                  </a:lnTo>
                  <a:lnTo>
                    <a:pt x="1678507" y="573228"/>
                  </a:lnTo>
                  <a:lnTo>
                    <a:pt x="0" y="57322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lnSpc>
                  <a:spcPct val="120000"/>
                </a:lnSpc>
              </a:pPr>
              <a:endParaRPr lang="zh-CN" altLang="en-US" sz="1050" dirty="0">
                <a:cs typeface="+mn-ea"/>
                <a:sym typeface="+mn-lt"/>
              </a:endParaRPr>
            </a:p>
          </p:txBody>
        </p:sp>
        <p:grpSp>
          <p:nvGrpSpPr>
            <p:cNvPr id="79" name="ba3e13bc-cc22-40db-8abb-361298693e2c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  <p:cNvGrpSpPr>
              <a:grpSpLocks noChangeAspect="1"/>
            </p:cNvGrpSpPr>
            <p:nvPr userDrawn="1">
              <p:custDataLst>
                <p:tags r:id="rId2"/>
              </p:custDataLst>
            </p:nvPr>
          </p:nvGrpSpPr>
          <p:grpSpPr>
            <a:xfrm>
              <a:off x="10764993" y="322121"/>
              <a:ext cx="1259367" cy="366473"/>
              <a:chOff x="2866708" y="2481344"/>
              <a:chExt cx="6458593" cy="1879440"/>
            </a:xfrm>
            <a:solidFill>
              <a:schemeClr val="bg1"/>
            </a:solidFill>
          </p:grpSpPr>
          <p:grpSp>
            <p:nvGrpSpPr>
              <p:cNvPr id="80" name="işļïḋé"/>
              <p:cNvGrpSpPr/>
              <p:nvPr/>
            </p:nvGrpSpPr>
            <p:grpSpPr>
              <a:xfrm>
                <a:off x="2866708" y="2604783"/>
                <a:ext cx="1724148" cy="1756001"/>
                <a:chOff x="4810125" y="3095626"/>
                <a:chExt cx="687388" cy="700088"/>
              </a:xfrm>
              <a:grpFill/>
            </p:grpSpPr>
            <p:sp>
              <p:nvSpPr>
                <p:cNvPr id="109" name="îṥḷïḑe"/>
                <p:cNvSpPr/>
                <p:nvPr/>
              </p:nvSpPr>
              <p:spPr bwMode="auto">
                <a:xfrm>
                  <a:off x="4810125" y="3095626"/>
                  <a:ext cx="687388" cy="700088"/>
                </a:xfrm>
                <a:custGeom>
                  <a:avLst/>
                  <a:gdLst>
                    <a:gd name="T0" fmla="*/ 104 w 208"/>
                    <a:gd name="T1" fmla="*/ 207 h 210"/>
                    <a:gd name="T2" fmla="*/ 4 w 208"/>
                    <a:gd name="T3" fmla="*/ 105 h 210"/>
                    <a:gd name="T4" fmla="*/ 104 w 208"/>
                    <a:gd name="T5" fmla="*/ 4 h 210"/>
                    <a:gd name="T6" fmla="*/ 204 w 208"/>
                    <a:gd name="T7" fmla="*/ 105 h 210"/>
                    <a:gd name="T8" fmla="*/ 104 w 208"/>
                    <a:gd name="T9" fmla="*/ 207 h 210"/>
                    <a:gd name="T10" fmla="*/ 104 w 208"/>
                    <a:gd name="T11" fmla="*/ 0 h 210"/>
                    <a:gd name="T12" fmla="*/ 0 w 208"/>
                    <a:gd name="T13" fmla="*/ 105 h 210"/>
                    <a:gd name="T14" fmla="*/ 104 w 208"/>
                    <a:gd name="T15" fmla="*/ 210 h 210"/>
                    <a:gd name="T16" fmla="*/ 208 w 208"/>
                    <a:gd name="T17" fmla="*/ 105 h 210"/>
                    <a:gd name="T18" fmla="*/ 104 w 208"/>
                    <a:gd name="T19" fmla="*/ 0 h 2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08" h="210">
                      <a:moveTo>
                        <a:pt x="104" y="207"/>
                      </a:moveTo>
                      <a:cubicBezTo>
                        <a:pt x="49" y="207"/>
                        <a:pt x="4" y="161"/>
                        <a:pt x="4" y="105"/>
                      </a:cubicBezTo>
                      <a:cubicBezTo>
                        <a:pt x="4" y="49"/>
                        <a:pt x="49" y="4"/>
                        <a:pt x="104" y="4"/>
                      </a:cubicBezTo>
                      <a:cubicBezTo>
                        <a:pt x="159" y="4"/>
                        <a:pt x="204" y="49"/>
                        <a:pt x="204" y="105"/>
                      </a:cubicBezTo>
                      <a:cubicBezTo>
                        <a:pt x="204" y="161"/>
                        <a:pt x="159" y="207"/>
                        <a:pt x="104" y="207"/>
                      </a:cubicBezTo>
                      <a:close/>
                      <a:moveTo>
                        <a:pt x="104" y="0"/>
                      </a:moveTo>
                      <a:cubicBezTo>
                        <a:pt x="47" y="0"/>
                        <a:pt x="0" y="47"/>
                        <a:pt x="0" y="105"/>
                      </a:cubicBezTo>
                      <a:cubicBezTo>
                        <a:pt x="0" y="163"/>
                        <a:pt x="47" y="210"/>
                        <a:pt x="104" y="210"/>
                      </a:cubicBezTo>
                      <a:cubicBezTo>
                        <a:pt x="161" y="210"/>
                        <a:pt x="208" y="163"/>
                        <a:pt x="208" y="105"/>
                      </a:cubicBezTo>
                      <a:cubicBezTo>
                        <a:pt x="208" y="47"/>
                        <a:pt x="161" y="0"/>
                        <a:pt x="10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10" name="îś1îḑê"/>
                <p:cNvSpPr/>
                <p:nvPr/>
              </p:nvSpPr>
              <p:spPr bwMode="auto">
                <a:xfrm>
                  <a:off x="5384800" y="3559176"/>
                  <a:ext cx="46038" cy="30163"/>
                </a:xfrm>
                <a:custGeom>
                  <a:avLst/>
                  <a:gdLst>
                    <a:gd name="T0" fmla="*/ 29 w 29"/>
                    <a:gd name="T1" fmla="*/ 13 h 19"/>
                    <a:gd name="T2" fmla="*/ 27 w 29"/>
                    <a:gd name="T3" fmla="*/ 19 h 19"/>
                    <a:gd name="T4" fmla="*/ 0 w 29"/>
                    <a:gd name="T5" fmla="*/ 6 h 19"/>
                    <a:gd name="T6" fmla="*/ 4 w 29"/>
                    <a:gd name="T7" fmla="*/ 0 h 19"/>
                    <a:gd name="T8" fmla="*/ 29 w 29"/>
                    <a:gd name="T9" fmla="*/ 13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19">
                      <a:moveTo>
                        <a:pt x="29" y="13"/>
                      </a:moveTo>
                      <a:lnTo>
                        <a:pt x="27" y="19"/>
                      </a:lnTo>
                      <a:lnTo>
                        <a:pt x="0" y="6"/>
                      </a:lnTo>
                      <a:lnTo>
                        <a:pt x="4" y="0"/>
                      </a:lnTo>
                      <a:lnTo>
                        <a:pt x="29" y="1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11" name="ïṧ1íḍè"/>
                <p:cNvSpPr/>
                <p:nvPr/>
              </p:nvSpPr>
              <p:spPr bwMode="auto">
                <a:xfrm>
                  <a:off x="5405438" y="3479801"/>
                  <a:ext cx="49213" cy="42863"/>
                </a:xfrm>
                <a:custGeom>
                  <a:avLst/>
                  <a:gdLst>
                    <a:gd name="T0" fmla="*/ 31 w 31"/>
                    <a:gd name="T1" fmla="*/ 14 h 27"/>
                    <a:gd name="T2" fmla="*/ 29 w 31"/>
                    <a:gd name="T3" fmla="*/ 21 h 27"/>
                    <a:gd name="T4" fmla="*/ 19 w 31"/>
                    <a:gd name="T5" fmla="*/ 18 h 27"/>
                    <a:gd name="T6" fmla="*/ 0 w 31"/>
                    <a:gd name="T7" fmla="*/ 27 h 27"/>
                    <a:gd name="T8" fmla="*/ 2 w 31"/>
                    <a:gd name="T9" fmla="*/ 18 h 27"/>
                    <a:gd name="T10" fmla="*/ 14 w 31"/>
                    <a:gd name="T11" fmla="*/ 14 h 27"/>
                    <a:gd name="T12" fmla="*/ 4 w 31"/>
                    <a:gd name="T13" fmla="*/ 6 h 27"/>
                    <a:gd name="T14" fmla="*/ 4 w 31"/>
                    <a:gd name="T15" fmla="*/ 0 h 27"/>
                    <a:gd name="T16" fmla="*/ 19 w 31"/>
                    <a:gd name="T17" fmla="*/ 12 h 27"/>
                    <a:gd name="T18" fmla="*/ 31 w 31"/>
                    <a:gd name="T19" fmla="*/ 14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1" h="27">
                      <a:moveTo>
                        <a:pt x="31" y="14"/>
                      </a:moveTo>
                      <a:lnTo>
                        <a:pt x="29" y="21"/>
                      </a:lnTo>
                      <a:lnTo>
                        <a:pt x="19" y="18"/>
                      </a:lnTo>
                      <a:lnTo>
                        <a:pt x="0" y="27"/>
                      </a:lnTo>
                      <a:lnTo>
                        <a:pt x="2" y="18"/>
                      </a:lnTo>
                      <a:lnTo>
                        <a:pt x="14" y="14"/>
                      </a:lnTo>
                      <a:lnTo>
                        <a:pt x="4" y="6"/>
                      </a:lnTo>
                      <a:lnTo>
                        <a:pt x="4" y="0"/>
                      </a:lnTo>
                      <a:lnTo>
                        <a:pt x="19" y="12"/>
                      </a:lnTo>
                      <a:lnTo>
                        <a:pt x="31" y="1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12" name="íš1íḓè"/>
                <p:cNvSpPr/>
                <p:nvPr/>
              </p:nvSpPr>
              <p:spPr bwMode="auto">
                <a:xfrm>
                  <a:off x="5391150" y="3522663"/>
                  <a:ext cx="50800" cy="36513"/>
                </a:xfrm>
                <a:custGeom>
                  <a:avLst/>
                  <a:gdLst>
                    <a:gd name="T0" fmla="*/ 32 w 32"/>
                    <a:gd name="T1" fmla="*/ 17 h 23"/>
                    <a:gd name="T2" fmla="*/ 32 w 32"/>
                    <a:gd name="T3" fmla="*/ 23 h 23"/>
                    <a:gd name="T4" fmla="*/ 9 w 32"/>
                    <a:gd name="T5" fmla="*/ 15 h 23"/>
                    <a:gd name="T6" fmla="*/ 7 w 32"/>
                    <a:gd name="T7" fmla="*/ 23 h 23"/>
                    <a:gd name="T8" fmla="*/ 0 w 32"/>
                    <a:gd name="T9" fmla="*/ 21 h 23"/>
                    <a:gd name="T10" fmla="*/ 9 w 32"/>
                    <a:gd name="T11" fmla="*/ 0 h 23"/>
                    <a:gd name="T12" fmla="*/ 13 w 32"/>
                    <a:gd name="T13" fmla="*/ 2 h 23"/>
                    <a:gd name="T14" fmla="*/ 11 w 32"/>
                    <a:gd name="T15" fmla="*/ 8 h 23"/>
                    <a:gd name="T16" fmla="*/ 32 w 32"/>
                    <a:gd name="T17" fmla="*/ 17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2" h="23">
                      <a:moveTo>
                        <a:pt x="32" y="17"/>
                      </a:moveTo>
                      <a:lnTo>
                        <a:pt x="32" y="23"/>
                      </a:lnTo>
                      <a:lnTo>
                        <a:pt x="9" y="15"/>
                      </a:lnTo>
                      <a:lnTo>
                        <a:pt x="7" y="23"/>
                      </a:lnTo>
                      <a:lnTo>
                        <a:pt x="0" y="21"/>
                      </a:lnTo>
                      <a:lnTo>
                        <a:pt x="9" y="0"/>
                      </a:lnTo>
                      <a:lnTo>
                        <a:pt x="13" y="2"/>
                      </a:lnTo>
                      <a:lnTo>
                        <a:pt x="11" y="8"/>
                      </a:lnTo>
                      <a:lnTo>
                        <a:pt x="32" y="1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 dirty="0">
                    <a:cs typeface="+mn-ea"/>
                    <a:sym typeface="+mn-lt"/>
                  </a:endParaRPr>
                </a:p>
              </p:txBody>
            </p:sp>
            <p:sp>
              <p:nvSpPr>
                <p:cNvPr id="113" name="îṡḻîḑé"/>
                <p:cNvSpPr/>
                <p:nvPr/>
              </p:nvSpPr>
              <p:spPr bwMode="auto">
                <a:xfrm>
                  <a:off x="5368925" y="3579813"/>
                  <a:ext cx="46038" cy="46038"/>
                </a:xfrm>
                <a:custGeom>
                  <a:avLst/>
                  <a:gdLst>
                    <a:gd name="T0" fmla="*/ 0 w 14"/>
                    <a:gd name="T1" fmla="*/ 6 h 14"/>
                    <a:gd name="T2" fmla="*/ 1 w 14"/>
                    <a:gd name="T3" fmla="*/ 3 h 14"/>
                    <a:gd name="T4" fmla="*/ 4 w 14"/>
                    <a:gd name="T5" fmla="*/ 1 h 14"/>
                    <a:gd name="T6" fmla="*/ 8 w 14"/>
                    <a:gd name="T7" fmla="*/ 1 h 14"/>
                    <a:gd name="T8" fmla="*/ 6 w 14"/>
                    <a:gd name="T9" fmla="*/ 4 h 14"/>
                    <a:gd name="T10" fmla="*/ 5 w 14"/>
                    <a:gd name="T11" fmla="*/ 3 h 14"/>
                    <a:gd name="T12" fmla="*/ 3 w 14"/>
                    <a:gd name="T13" fmla="*/ 5 h 14"/>
                    <a:gd name="T14" fmla="*/ 3 w 14"/>
                    <a:gd name="T15" fmla="*/ 6 h 14"/>
                    <a:gd name="T16" fmla="*/ 3 w 14"/>
                    <a:gd name="T17" fmla="*/ 7 h 14"/>
                    <a:gd name="T18" fmla="*/ 4 w 14"/>
                    <a:gd name="T19" fmla="*/ 7 h 14"/>
                    <a:gd name="T20" fmla="*/ 6 w 14"/>
                    <a:gd name="T21" fmla="*/ 6 h 14"/>
                    <a:gd name="T22" fmla="*/ 9 w 14"/>
                    <a:gd name="T23" fmla="*/ 4 h 14"/>
                    <a:gd name="T24" fmla="*/ 11 w 14"/>
                    <a:gd name="T25" fmla="*/ 3 h 14"/>
                    <a:gd name="T26" fmla="*/ 13 w 14"/>
                    <a:gd name="T27" fmla="*/ 4 h 14"/>
                    <a:gd name="T28" fmla="*/ 14 w 14"/>
                    <a:gd name="T29" fmla="*/ 6 h 14"/>
                    <a:gd name="T30" fmla="*/ 14 w 14"/>
                    <a:gd name="T31" fmla="*/ 8 h 14"/>
                    <a:gd name="T32" fmla="*/ 13 w 14"/>
                    <a:gd name="T33" fmla="*/ 11 h 14"/>
                    <a:gd name="T34" fmla="*/ 10 w 14"/>
                    <a:gd name="T35" fmla="*/ 14 h 14"/>
                    <a:gd name="T36" fmla="*/ 6 w 14"/>
                    <a:gd name="T37" fmla="*/ 13 h 14"/>
                    <a:gd name="T38" fmla="*/ 7 w 14"/>
                    <a:gd name="T39" fmla="*/ 11 h 14"/>
                    <a:gd name="T40" fmla="*/ 10 w 14"/>
                    <a:gd name="T41" fmla="*/ 11 h 14"/>
                    <a:gd name="T42" fmla="*/ 11 w 14"/>
                    <a:gd name="T43" fmla="*/ 10 h 14"/>
                    <a:gd name="T44" fmla="*/ 12 w 14"/>
                    <a:gd name="T45" fmla="*/ 8 h 14"/>
                    <a:gd name="T46" fmla="*/ 11 w 14"/>
                    <a:gd name="T47" fmla="*/ 6 h 14"/>
                    <a:gd name="T48" fmla="*/ 10 w 14"/>
                    <a:gd name="T49" fmla="*/ 6 h 14"/>
                    <a:gd name="T50" fmla="*/ 9 w 14"/>
                    <a:gd name="T51" fmla="*/ 7 h 14"/>
                    <a:gd name="T52" fmla="*/ 7 w 14"/>
                    <a:gd name="T53" fmla="*/ 8 h 14"/>
                    <a:gd name="T54" fmla="*/ 5 w 14"/>
                    <a:gd name="T55" fmla="*/ 10 h 14"/>
                    <a:gd name="T56" fmla="*/ 2 w 14"/>
                    <a:gd name="T57" fmla="*/ 9 h 14"/>
                    <a:gd name="T58" fmla="*/ 0 w 14"/>
                    <a:gd name="T59" fmla="*/ 8 h 14"/>
                    <a:gd name="T60" fmla="*/ 0 w 14"/>
                    <a:gd name="T61" fmla="*/ 6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14" h="14">
                      <a:moveTo>
                        <a:pt x="0" y="6"/>
                      </a:moveTo>
                      <a:cubicBezTo>
                        <a:pt x="0" y="5"/>
                        <a:pt x="1" y="4"/>
                        <a:pt x="1" y="3"/>
                      </a:cubicBezTo>
                      <a:cubicBezTo>
                        <a:pt x="2" y="2"/>
                        <a:pt x="3" y="1"/>
                        <a:pt x="4" y="1"/>
                      </a:cubicBezTo>
                      <a:cubicBezTo>
                        <a:pt x="5" y="0"/>
                        <a:pt x="7" y="1"/>
                        <a:pt x="8" y="1"/>
                      </a:cubicBezTo>
                      <a:cubicBezTo>
                        <a:pt x="6" y="4"/>
                        <a:pt x="6" y="4"/>
                        <a:pt x="6" y="4"/>
                      </a:cubicBezTo>
                      <a:cubicBezTo>
                        <a:pt x="6" y="3"/>
                        <a:pt x="5" y="3"/>
                        <a:pt x="5" y="3"/>
                      </a:cubicBezTo>
                      <a:cubicBezTo>
                        <a:pt x="4" y="4"/>
                        <a:pt x="4" y="4"/>
                        <a:pt x="3" y="5"/>
                      </a:cubicBezTo>
                      <a:cubicBezTo>
                        <a:pt x="3" y="5"/>
                        <a:pt x="2" y="6"/>
                        <a:pt x="3" y="6"/>
                      </a:cubicBezTo>
                      <a:cubicBezTo>
                        <a:pt x="3" y="7"/>
                        <a:pt x="3" y="7"/>
                        <a:pt x="3" y="7"/>
                      </a:cubicBezTo>
                      <a:cubicBezTo>
                        <a:pt x="3" y="7"/>
                        <a:pt x="4" y="7"/>
                        <a:pt x="4" y="7"/>
                      </a:cubicBezTo>
                      <a:cubicBezTo>
                        <a:pt x="4" y="7"/>
                        <a:pt x="5" y="7"/>
                        <a:pt x="6" y="6"/>
                      </a:cubicBezTo>
                      <a:cubicBezTo>
                        <a:pt x="7" y="5"/>
                        <a:pt x="8" y="4"/>
                        <a:pt x="9" y="4"/>
                      </a:cubicBezTo>
                      <a:cubicBezTo>
                        <a:pt x="9" y="4"/>
                        <a:pt x="10" y="3"/>
                        <a:pt x="11" y="3"/>
                      </a:cubicBezTo>
                      <a:cubicBezTo>
                        <a:pt x="11" y="3"/>
                        <a:pt x="12" y="4"/>
                        <a:pt x="13" y="4"/>
                      </a:cubicBezTo>
                      <a:cubicBezTo>
                        <a:pt x="13" y="5"/>
                        <a:pt x="14" y="5"/>
                        <a:pt x="14" y="6"/>
                      </a:cubicBezTo>
                      <a:cubicBezTo>
                        <a:pt x="14" y="7"/>
                        <a:pt x="14" y="7"/>
                        <a:pt x="14" y="8"/>
                      </a:cubicBezTo>
                      <a:cubicBezTo>
                        <a:pt x="14" y="9"/>
                        <a:pt x="14" y="10"/>
                        <a:pt x="13" y="11"/>
                      </a:cubicBezTo>
                      <a:cubicBezTo>
                        <a:pt x="12" y="12"/>
                        <a:pt x="11" y="13"/>
                        <a:pt x="10" y="14"/>
                      </a:cubicBezTo>
                      <a:cubicBezTo>
                        <a:pt x="9" y="14"/>
                        <a:pt x="7" y="14"/>
                        <a:pt x="6" y="13"/>
                      </a:cubicBezTo>
                      <a:cubicBezTo>
                        <a:pt x="7" y="11"/>
                        <a:pt x="7" y="11"/>
                        <a:pt x="7" y="11"/>
                      </a:cubicBezTo>
                      <a:cubicBezTo>
                        <a:pt x="8" y="11"/>
                        <a:pt x="9" y="11"/>
                        <a:pt x="10" y="11"/>
                      </a:cubicBezTo>
                      <a:cubicBezTo>
                        <a:pt x="10" y="11"/>
                        <a:pt x="11" y="10"/>
                        <a:pt x="11" y="10"/>
                      </a:cubicBezTo>
                      <a:cubicBezTo>
                        <a:pt x="12" y="9"/>
                        <a:pt x="12" y="8"/>
                        <a:pt x="12" y="8"/>
                      </a:cubicBezTo>
                      <a:cubicBezTo>
                        <a:pt x="12" y="7"/>
                        <a:pt x="12" y="7"/>
                        <a:pt x="11" y="6"/>
                      </a:cubicBezTo>
                      <a:cubicBezTo>
                        <a:pt x="11" y="6"/>
                        <a:pt x="11" y="6"/>
                        <a:pt x="10" y="6"/>
                      </a:cubicBezTo>
                      <a:cubicBezTo>
                        <a:pt x="10" y="6"/>
                        <a:pt x="10" y="6"/>
                        <a:pt x="9" y="7"/>
                      </a:cubicBezTo>
                      <a:cubicBezTo>
                        <a:pt x="9" y="7"/>
                        <a:pt x="8" y="7"/>
                        <a:pt x="7" y="8"/>
                      </a:cubicBezTo>
                      <a:cubicBezTo>
                        <a:pt x="6" y="9"/>
                        <a:pt x="5" y="10"/>
                        <a:pt x="5" y="10"/>
                      </a:cubicBezTo>
                      <a:cubicBezTo>
                        <a:pt x="4" y="10"/>
                        <a:pt x="3" y="10"/>
                        <a:pt x="2" y="9"/>
                      </a:cubicBezTo>
                      <a:cubicBezTo>
                        <a:pt x="1" y="9"/>
                        <a:pt x="1" y="9"/>
                        <a:pt x="0" y="8"/>
                      </a:cubicBezTo>
                      <a:cubicBezTo>
                        <a:pt x="0" y="7"/>
                        <a:pt x="0" y="7"/>
                        <a:pt x="0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14" name="íSḷiḑé"/>
                <p:cNvSpPr/>
                <p:nvPr/>
              </p:nvSpPr>
              <p:spPr bwMode="auto">
                <a:xfrm>
                  <a:off x="5335588" y="3616326"/>
                  <a:ext cx="60325" cy="52388"/>
                </a:xfrm>
                <a:custGeom>
                  <a:avLst/>
                  <a:gdLst>
                    <a:gd name="T0" fmla="*/ 12 w 18"/>
                    <a:gd name="T1" fmla="*/ 9 h 16"/>
                    <a:gd name="T2" fmla="*/ 10 w 18"/>
                    <a:gd name="T3" fmla="*/ 8 h 16"/>
                    <a:gd name="T4" fmla="*/ 9 w 18"/>
                    <a:gd name="T5" fmla="*/ 9 h 16"/>
                    <a:gd name="T6" fmla="*/ 8 w 18"/>
                    <a:gd name="T7" fmla="*/ 9 h 16"/>
                    <a:gd name="T8" fmla="*/ 8 w 18"/>
                    <a:gd name="T9" fmla="*/ 10 h 16"/>
                    <a:gd name="T10" fmla="*/ 12 w 18"/>
                    <a:gd name="T11" fmla="*/ 14 h 16"/>
                    <a:gd name="T12" fmla="*/ 10 w 18"/>
                    <a:gd name="T13" fmla="*/ 16 h 16"/>
                    <a:gd name="T14" fmla="*/ 0 w 18"/>
                    <a:gd name="T15" fmla="*/ 7 h 16"/>
                    <a:gd name="T16" fmla="*/ 4 w 18"/>
                    <a:gd name="T17" fmla="*/ 2 h 16"/>
                    <a:gd name="T18" fmla="*/ 6 w 18"/>
                    <a:gd name="T19" fmla="*/ 0 h 16"/>
                    <a:gd name="T20" fmla="*/ 8 w 18"/>
                    <a:gd name="T21" fmla="*/ 0 h 16"/>
                    <a:gd name="T22" fmla="*/ 10 w 18"/>
                    <a:gd name="T23" fmla="*/ 1 h 16"/>
                    <a:gd name="T24" fmla="*/ 12 w 18"/>
                    <a:gd name="T25" fmla="*/ 3 h 16"/>
                    <a:gd name="T26" fmla="*/ 11 w 18"/>
                    <a:gd name="T27" fmla="*/ 6 h 16"/>
                    <a:gd name="T28" fmla="*/ 12 w 18"/>
                    <a:gd name="T29" fmla="*/ 6 h 16"/>
                    <a:gd name="T30" fmla="*/ 15 w 18"/>
                    <a:gd name="T31" fmla="*/ 6 h 16"/>
                    <a:gd name="T32" fmla="*/ 18 w 18"/>
                    <a:gd name="T33" fmla="*/ 7 h 16"/>
                    <a:gd name="T34" fmla="*/ 16 w 18"/>
                    <a:gd name="T35" fmla="*/ 9 h 16"/>
                    <a:gd name="T36" fmla="*/ 12 w 18"/>
                    <a:gd name="T37" fmla="*/ 9 h 16"/>
                    <a:gd name="T38" fmla="*/ 9 w 18"/>
                    <a:gd name="T39" fmla="*/ 5 h 16"/>
                    <a:gd name="T40" fmla="*/ 9 w 18"/>
                    <a:gd name="T41" fmla="*/ 4 h 16"/>
                    <a:gd name="T42" fmla="*/ 8 w 18"/>
                    <a:gd name="T43" fmla="*/ 3 h 16"/>
                    <a:gd name="T44" fmla="*/ 7 w 18"/>
                    <a:gd name="T45" fmla="*/ 3 h 16"/>
                    <a:gd name="T46" fmla="*/ 6 w 18"/>
                    <a:gd name="T47" fmla="*/ 3 h 16"/>
                    <a:gd name="T48" fmla="*/ 5 w 18"/>
                    <a:gd name="T49" fmla="*/ 5 h 16"/>
                    <a:gd name="T50" fmla="*/ 3 w 18"/>
                    <a:gd name="T51" fmla="*/ 6 h 16"/>
                    <a:gd name="T52" fmla="*/ 6 w 18"/>
                    <a:gd name="T53" fmla="*/ 8 h 16"/>
                    <a:gd name="T54" fmla="*/ 7 w 18"/>
                    <a:gd name="T55" fmla="*/ 7 h 16"/>
                    <a:gd name="T56" fmla="*/ 9 w 18"/>
                    <a:gd name="T57" fmla="*/ 5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18" h="16">
                      <a:moveTo>
                        <a:pt x="12" y="9"/>
                      </a:moveTo>
                      <a:cubicBezTo>
                        <a:pt x="11" y="8"/>
                        <a:pt x="10" y="8"/>
                        <a:pt x="10" y="8"/>
                      </a:cubicBezTo>
                      <a:cubicBezTo>
                        <a:pt x="10" y="8"/>
                        <a:pt x="9" y="8"/>
                        <a:pt x="9" y="9"/>
                      </a:cubicBezTo>
                      <a:cubicBezTo>
                        <a:pt x="9" y="9"/>
                        <a:pt x="8" y="9"/>
                        <a:pt x="8" y="9"/>
                      </a:cubicBezTo>
                      <a:cubicBezTo>
                        <a:pt x="8" y="10"/>
                        <a:pt x="8" y="10"/>
                        <a:pt x="8" y="10"/>
                      </a:cubicBezTo>
                      <a:cubicBezTo>
                        <a:pt x="12" y="14"/>
                        <a:pt x="12" y="14"/>
                        <a:pt x="12" y="14"/>
                      </a:cubicBezTo>
                      <a:cubicBezTo>
                        <a:pt x="10" y="16"/>
                        <a:pt x="10" y="16"/>
                        <a:pt x="10" y="16"/>
                      </a:cubicBezTo>
                      <a:cubicBezTo>
                        <a:pt x="0" y="7"/>
                        <a:pt x="0" y="7"/>
                        <a:pt x="0" y="7"/>
                      </a:cubicBezTo>
                      <a:cubicBezTo>
                        <a:pt x="4" y="2"/>
                        <a:pt x="4" y="2"/>
                        <a:pt x="4" y="2"/>
                      </a:cubicBezTo>
                      <a:cubicBezTo>
                        <a:pt x="5" y="1"/>
                        <a:pt x="6" y="1"/>
                        <a:pt x="6" y="0"/>
                      </a:cubicBezTo>
                      <a:cubicBezTo>
                        <a:pt x="7" y="0"/>
                        <a:pt x="8" y="0"/>
                        <a:pt x="8" y="0"/>
                      </a:cubicBezTo>
                      <a:cubicBezTo>
                        <a:pt x="9" y="0"/>
                        <a:pt x="10" y="1"/>
                        <a:pt x="10" y="1"/>
                      </a:cubicBezTo>
                      <a:cubicBezTo>
                        <a:pt x="11" y="2"/>
                        <a:pt x="11" y="3"/>
                        <a:pt x="12" y="3"/>
                      </a:cubicBezTo>
                      <a:cubicBezTo>
                        <a:pt x="12" y="4"/>
                        <a:pt x="11" y="5"/>
                        <a:pt x="11" y="6"/>
                      </a:cubicBezTo>
                      <a:cubicBezTo>
                        <a:pt x="11" y="6"/>
                        <a:pt x="12" y="6"/>
                        <a:pt x="12" y="6"/>
                      </a:cubicBezTo>
                      <a:cubicBezTo>
                        <a:pt x="13" y="6"/>
                        <a:pt x="14" y="6"/>
                        <a:pt x="15" y="6"/>
                      </a:cubicBezTo>
                      <a:cubicBezTo>
                        <a:pt x="18" y="7"/>
                        <a:pt x="18" y="7"/>
                        <a:pt x="18" y="7"/>
                      </a:cubicBezTo>
                      <a:cubicBezTo>
                        <a:pt x="16" y="9"/>
                        <a:pt x="16" y="9"/>
                        <a:pt x="16" y="9"/>
                      </a:cubicBezTo>
                      <a:cubicBezTo>
                        <a:pt x="12" y="9"/>
                        <a:pt x="12" y="9"/>
                        <a:pt x="12" y="9"/>
                      </a:cubicBezTo>
                      <a:close/>
                      <a:moveTo>
                        <a:pt x="9" y="5"/>
                      </a:moveTo>
                      <a:cubicBezTo>
                        <a:pt x="9" y="5"/>
                        <a:pt x="9" y="4"/>
                        <a:pt x="9" y="4"/>
                      </a:cubicBezTo>
                      <a:cubicBezTo>
                        <a:pt x="9" y="4"/>
                        <a:pt x="9" y="4"/>
                        <a:pt x="8" y="3"/>
                      </a:cubicBezTo>
                      <a:cubicBezTo>
                        <a:pt x="8" y="3"/>
                        <a:pt x="8" y="3"/>
                        <a:pt x="7" y="3"/>
                      </a:cubicBezTo>
                      <a:cubicBezTo>
                        <a:pt x="7" y="3"/>
                        <a:pt x="7" y="3"/>
                        <a:pt x="6" y="3"/>
                      </a:cubicBezTo>
                      <a:cubicBezTo>
                        <a:pt x="6" y="3"/>
                        <a:pt x="6" y="4"/>
                        <a:pt x="5" y="5"/>
                      </a:cubicBezTo>
                      <a:cubicBezTo>
                        <a:pt x="3" y="6"/>
                        <a:pt x="3" y="6"/>
                        <a:pt x="3" y="6"/>
                      </a:cubicBezTo>
                      <a:cubicBezTo>
                        <a:pt x="6" y="8"/>
                        <a:pt x="6" y="8"/>
                        <a:pt x="6" y="8"/>
                      </a:cubicBezTo>
                      <a:cubicBezTo>
                        <a:pt x="7" y="7"/>
                        <a:pt x="7" y="7"/>
                        <a:pt x="7" y="7"/>
                      </a:cubicBezTo>
                      <a:cubicBezTo>
                        <a:pt x="8" y="6"/>
                        <a:pt x="9" y="5"/>
                        <a:pt x="9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15" name="iṩ1ïḋè"/>
                <p:cNvSpPr/>
                <p:nvPr/>
              </p:nvSpPr>
              <p:spPr bwMode="auto">
                <a:xfrm>
                  <a:off x="5302250" y="3641726"/>
                  <a:ext cx="57150" cy="57150"/>
                </a:xfrm>
                <a:custGeom>
                  <a:avLst/>
                  <a:gdLst>
                    <a:gd name="T0" fmla="*/ 19 w 36"/>
                    <a:gd name="T1" fmla="*/ 36 h 36"/>
                    <a:gd name="T2" fmla="*/ 0 w 36"/>
                    <a:gd name="T3" fmla="*/ 15 h 36"/>
                    <a:gd name="T4" fmla="*/ 17 w 36"/>
                    <a:gd name="T5" fmla="*/ 0 h 36"/>
                    <a:gd name="T6" fmla="*/ 19 w 36"/>
                    <a:gd name="T7" fmla="*/ 5 h 36"/>
                    <a:gd name="T8" fmla="*/ 9 w 36"/>
                    <a:gd name="T9" fmla="*/ 15 h 36"/>
                    <a:gd name="T10" fmla="*/ 13 w 36"/>
                    <a:gd name="T11" fmla="*/ 19 h 36"/>
                    <a:gd name="T12" fmla="*/ 23 w 36"/>
                    <a:gd name="T13" fmla="*/ 11 h 36"/>
                    <a:gd name="T14" fmla="*/ 25 w 36"/>
                    <a:gd name="T15" fmla="*/ 15 h 36"/>
                    <a:gd name="T16" fmla="*/ 15 w 36"/>
                    <a:gd name="T17" fmla="*/ 24 h 36"/>
                    <a:gd name="T18" fmla="*/ 19 w 36"/>
                    <a:gd name="T19" fmla="*/ 30 h 36"/>
                    <a:gd name="T20" fmla="*/ 31 w 36"/>
                    <a:gd name="T21" fmla="*/ 19 h 36"/>
                    <a:gd name="T22" fmla="*/ 36 w 36"/>
                    <a:gd name="T23" fmla="*/ 24 h 36"/>
                    <a:gd name="T24" fmla="*/ 19 w 36"/>
                    <a:gd name="T25" fmla="*/ 36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6" h="36">
                      <a:moveTo>
                        <a:pt x="19" y="36"/>
                      </a:moveTo>
                      <a:lnTo>
                        <a:pt x="0" y="15"/>
                      </a:lnTo>
                      <a:lnTo>
                        <a:pt x="17" y="0"/>
                      </a:lnTo>
                      <a:lnTo>
                        <a:pt x="19" y="5"/>
                      </a:lnTo>
                      <a:lnTo>
                        <a:pt x="9" y="15"/>
                      </a:lnTo>
                      <a:lnTo>
                        <a:pt x="13" y="19"/>
                      </a:lnTo>
                      <a:lnTo>
                        <a:pt x="23" y="11"/>
                      </a:lnTo>
                      <a:lnTo>
                        <a:pt x="25" y="15"/>
                      </a:lnTo>
                      <a:lnTo>
                        <a:pt x="15" y="24"/>
                      </a:lnTo>
                      <a:lnTo>
                        <a:pt x="19" y="30"/>
                      </a:lnTo>
                      <a:lnTo>
                        <a:pt x="31" y="19"/>
                      </a:lnTo>
                      <a:lnTo>
                        <a:pt x="36" y="24"/>
                      </a:lnTo>
                      <a:lnTo>
                        <a:pt x="19" y="3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16" name="i$ḻíḋê"/>
                <p:cNvSpPr/>
                <p:nvPr/>
              </p:nvSpPr>
              <p:spPr bwMode="auto">
                <a:xfrm>
                  <a:off x="5262563" y="3665538"/>
                  <a:ext cx="46038" cy="53975"/>
                </a:xfrm>
                <a:custGeom>
                  <a:avLst/>
                  <a:gdLst>
                    <a:gd name="T0" fmla="*/ 23 w 29"/>
                    <a:gd name="T1" fmla="*/ 0 h 34"/>
                    <a:gd name="T2" fmla="*/ 29 w 29"/>
                    <a:gd name="T3" fmla="*/ 30 h 34"/>
                    <a:gd name="T4" fmla="*/ 23 w 29"/>
                    <a:gd name="T5" fmla="*/ 34 h 34"/>
                    <a:gd name="T6" fmla="*/ 0 w 29"/>
                    <a:gd name="T7" fmla="*/ 15 h 34"/>
                    <a:gd name="T8" fmla="*/ 7 w 29"/>
                    <a:gd name="T9" fmla="*/ 11 h 34"/>
                    <a:gd name="T10" fmla="*/ 23 w 29"/>
                    <a:gd name="T11" fmla="*/ 25 h 34"/>
                    <a:gd name="T12" fmla="*/ 19 w 29"/>
                    <a:gd name="T13" fmla="*/ 4 h 34"/>
                    <a:gd name="T14" fmla="*/ 23 w 29"/>
                    <a:gd name="T15" fmla="*/ 0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9" h="34">
                      <a:moveTo>
                        <a:pt x="23" y="0"/>
                      </a:moveTo>
                      <a:lnTo>
                        <a:pt x="29" y="30"/>
                      </a:lnTo>
                      <a:lnTo>
                        <a:pt x="23" y="34"/>
                      </a:lnTo>
                      <a:lnTo>
                        <a:pt x="0" y="15"/>
                      </a:lnTo>
                      <a:lnTo>
                        <a:pt x="7" y="11"/>
                      </a:lnTo>
                      <a:lnTo>
                        <a:pt x="23" y="25"/>
                      </a:lnTo>
                      <a:lnTo>
                        <a:pt x="19" y="4"/>
                      </a:lnTo>
                      <a:lnTo>
                        <a:pt x="2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17" name="íşḷíḑe"/>
                <p:cNvSpPr/>
                <p:nvPr/>
              </p:nvSpPr>
              <p:spPr bwMode="auto">
                <a:xfrm>
                  <a:off x="5249863" y="3689351"/>
                  <a:ext cx="26988" cy="42863"/>
                </a:xfrm>
                <a:custGeom>
                  <a:avLst/>
                  <a:gdLst>
                    <a:gd name="T0" fmla="*/ 17 w 17"/>
                    <a:gd name="T1" fmla="*/ 25 h 27"/>
                    <a:gd name="T2" fmla="*/ 12 w 17"/>
                    <a:gd name="T3" fmla="*/ 27 h 27"/>
                    <a:gd name="T4" fmla="*/ 0 w 17"/>
                    <a:gd name="T5" fmla="*/ 2 h 27"/>
                    <a:gd name="T6" fmla="*/ 6 w 17"/>
                    <a:gd name="T7" fmla="*/ 0 h 27"/>
                    <a:gd name="T8" fmla="*/ 17 w 17"/>
                    <a:gd name="T9" fmla="*/ 25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27">
                      <a:moveTo>
                        <a:pt x="17" y="25"/>
                      </a:moveTo>
                      <a:lnTo>
                        <a:pt x="12" y="27"/>
                      </a:lnTo>
                      <a:lnTo>
                        <a:pt x="0" y="2"/>
                      </a:lnTo>
                      <a:lnTo>
                        <a:pt x="6" y="0"/>
                      </a:lnTo>
                      <a:lnTo>
                        <a:pt x="17" y="2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18" name="îṡḷiḋe"/>
                <p:cNvSpPr/>
                <p:nvPr/>
              </p:nvSpPr>
              <p:spPr bwMode="auto">
                <a:xfrm>
                  <a:off x="5207000" y="3695701"/>
                  <a:ext cx="46038" cy="53975"/>
                </a:xfrm>
                <a:custGeom>
                  <a:avLst/>
                  <a:gdLst>
                    <a:gd name="T0" fmla="*/ 23 w 29"/>
                    <a:gd name="T1" fmla="*/ 0 h 34"/>
                    <a:gd name="T2" fmla="*/ 29 w 29"/>
                    <a:gd name="T3" fmla="*/ 27 h 34"/>
                    <a:gd name="T4" fmla="*/ 25 w 29"/>
                    <a:gd name="T5" fmla="*/ 29 h 34"/>
                    <a:gd name="T6" fmla="*/ 8 w 29"/>
                    <a:gd name="T7" fmla="*/ 15 h 34"/>
                    <a:gd name="T8" fmla="*/ 12 w 29"/>
                    <a:gd name="T9" fmla="*/ 32 h 34"/>
                    <a:gd name="T10" fmla="*/ 8 w 29"/>
                    <a:gd name="T11" fmla="*/ 34 h 34"/>
                    <a:gd name="T12" fmla="*/ 0 w 29"/>
                    <a:gd name="T13" fmla="*/ 6 h 34"/>
                    <a:gd name="T14" fmla="*/ 6 w 29"/>
                    <a:gd name="T15" fmla="*/ 4 h 34"/>
                    <a:gd name="T16" fmla="*/ 23 w 29"/>
                    <a:gd name="T17" fmla="*/ 19 h 34"/>
                    <a:gd name="T18" fmla="*/ 17 w 29"/>
                    <a:gd name="T19" fmla="*/ 2 h 34"/>
                    <a:gd name="T20" fmla="*/ 23 w 29"/>
                    <a:gd name="T21" fmla="*/ 0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9" h="34">
                      <a:moveTo>
                        <a:pt x="23" y="0"/>
                      </a:moveTo>
                      <a:lnTo>
                        <a:pt x="29" y="27"/>
                      </a:lnTo>
                      <a:lnTo>
                        <a:pt x="25" y="29"/>
                      </a:lnTo>
                      <a:lnTo>
                        <a:pt x="8" y="15"/>
                      </a:lnTo>
                      <a:lnTo>
                        <a:pt x="12" y="32"/>
                      </a:lnTo>
                      <a:lnTo>
                        <a:pt x="8" y="34"/>
                      </a:lnTo>
                      <a:lnTo>
                        <a:pt x="0" y="6"/>
                      </a:lnTo>
                      <a:lnTo>
                        <a:pt x="6" y="4"/>
                      </a:lnTo>
                      <a:lnTo>
                        <a:pt x="23" y="19"/>
                      </a:lnTo>
                      <a:lnTo>
                        <a:pt x="17" y="2"/>
                      </a:lnTo>
                      <a:lnTo>
                        <a:pt x="2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19" name="iSḷîḋè"/>
                <p:cNvSpPr/>
                <p:nvPr/>
              </p:nvSpPr>
              <p:spPr bwMode="auto">
                <a:xfrm>
                  <a:off x="5164138" y="3705226"/>
                  <a:ext cx="36513" cy="50800"/>
                </a:xfrm>
                <a:custGeom>
                  <a:avLst/>
                  <a:gdLst>
                    <a:gd name="T0" fmla="*/ 9 w 11"/>
                    <a:gd name="T1" fmla="*/ 8 h 15"/>
                    <a:gd name="T2" fmla="*/ 8 w 11"/>
                    <a:gd name="T3" fmla="*/ 1 h 15"/>
                    <a:gd name="T4" fmla="*/ 11 w 11"/>
                    <a:gd name="T5" fmla="*/ 0 h 15"/>
                    <a:gd name="T6" fmla="*/ 11 w 11"/>
                    <a:gd name="T7" fmla="*/ 7 h 15"/>
                    <a:gd name="T8" fmla="*/ 11 w 11"/>
                    <a:gd name="T9" fmla="*/ 11 h 15"/>
                    <a:gd name="T10" fmla="*/ 11 w 11"/>
                    <a:gd name="T11" fmla="*/ 13 h 15"/>
                    <a:gd name="T12" fmla="*/ 9 w 11"/>
                    <a:gd name="T13" fmla="*/ 14 h 15"/>
                    <a:gd name="T14" fmla="*/ 7 w 11"/>
                    <a:gd name="T15" fmla="*/ 14 h 15"/>
                    <a:gd name="T16" fmla="*/ 4 w 11"/>
                    <a:gd name="T17" fmla="*/ 14 h 15"/>
                    <a:gd name="T18" fmla="*/ 2 w 11"/>
                    <a:gd name="T19" fmla="*/ 13 h 15"/>
                    <a:gd name="T20" fmla="*/ 1 w 11"/>
                    <a:gd name="T21" fmla="*/ 12 h 15"/>
                    <a:gd name="T22" fmla="*/ 1 w 11"/>
                    <a:gd name="T23" fmla="*/ 8 h 15"/>
                    <a:gd name="T24" fmla="*/ 0 w 11"/>
                    <a:gd name="T25" fmla="*/ 1 h 15"/>
                    <a:gd name="T26" fmla="*/ 3 w 11"/>
                    <a:gd name="T27" fmla="*/ 1 h 15"/>
                    <a:gd name="T28" fmla="*/ 3 w 11"/>
                    <a:gd name="T29" fmla="*/ 8 h 15"/>
                    <a:gd name="T30" fmla="*/ 4 w 11"/>
                    <a:gd name="T31" fmla="*/ 11 h 15"/>
                    <a:gd name="T32" fmla="*/ 4 w 11"/>
                    <a:gd name="T33" fmla="*/ 12 h 15"/>
                    <a:gd name="T34" fmla="*/ 6 w 11"/>
                    <a:gd name="T35" fmla="*/ 12 h 15"/>
                    <a:gd name="T36" fmla="*/ 8 w 11"/>
                    <a:gd name="T37" fmla="*/ 12 h 15"/>
                    <a:gd name="T38" fmla="*/ 9 w 11"/>
                    <a:gd name="T39" fmla="*/ 10 h 15"/>
                    <a:gd name="T40" fmla="*/ 9 w 11"/>
                    <a:gd name="T41" fmla="*/ 8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1" h="15">
                      <a:moveTo>
                        <a:pt x="9" y="8"/>
                      </a:moveTo>
                      <a:cubicBezTo>
                        <a:pt x="8" y="1"/>
                        <a:pt x="8" y="1"/>
                        <a:pt x="8" y="1"/>
                      </a:cubicBezTo>
                      <a:cubicBezTo>
                        <a:pt x="11" y="0"/>
                        <a:pt x="11" y="0"/>
                        <a:pt x="11" y="0"/>
                      </a:cubicBezTo>
                      <a:cubicBezTo>
                        <a:pt x="11" y="7"/>
                        <a:pt x="11" y="7"/>
                        <a:pt x="11" y="7"/>
                      </a:cubicBezTo>
                      <a:cubicBezTo>
                        <a:pt x="11" y="9"/>
                        <a:pt x="11" y="10"/>
                        <a:pt x="11" y="11"/>
                      </a:cubicBezTo>
                      <a:cubicBezTo>
                        <a:pt x="11" y="12"/>
                        <a:pt x="11" y="12"/>
                        <a:pt x="11" y="13"/>
                      </a:cubicBezTo>
                      <a:cubicBezTo>
                        <a:pt x="10" y="13"/>
                        <a:pt x="10" y="14"/>
                        <a:pt x="9" y="14"/>
                      </a:cubicBezTo>
                      <a:cubicBezTo>
                        <a:pt x="9" y="14"/>
                        <a:pt x="8" y="14"/>
                        <a:pt x="7" y="14"/>
                      </a:cubicBezTo>
                      <a:cubicBezTo>
                        <a:pt x="5" y="15"/>
                        <a:pt x="4" y="15"/>
                        <a:pt x="4" y="14"/>
                      </a:cubicBezTo>
                      <a:cubicBezTo>
                        <a:pt x="3" y="14"/>
                        <a:pt x="2" y="14"/>
                        <a:pt x="2" y="13"/>
                      </a:cubicBezTo>
                      <a:cubicBezTo>
                        <a:pt x="2" y="13"/>
                        <a:pt x="1" y="12"/>
                        <a:pt x="1" y="12"/>
                      </a:cubicBezTo>
                      <a:cubicBezTo>
                        <a:pt x="1" y="11"/>
                        <a:pt x="1" y="10"/>
                        <a:pt x="1" y="8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3" y="1"/>
                        <a:pt x="3" y="1"/>
                        <a:pt x="3" y="1"/>
                      </a:cubicBezTo>
                      <a:cubicBezTo>
                        <a:pt x="3" y="8"/>
                        <a:pt x="3" y="8"/>
                        <a:pt x="3" y="8"/>
                      </a:cubicBezTo>
                      <a:cubicBezTo>
                        <a:pt x="3" y="9"/>
                        <a:pt x="3" y="10"/>
                        <a:pt x="4" y="11"/>
                      </a:cubicBezTo>
                      <a:cubicBezTo>
                        <a:pt x="4" y="11"/>
                        <a:pt x="4" y="12"/>
                        <a:pt x="4" y="12"/>
                      </a:cubicBezTo>
                      <a:cubicBezTo>
                        <a:pt x="5" y="12"/>
                        <a:pt x="6" y="12"/>
                        <a:pt x="6" y="12"/>
                      </a:cubicBezTo>
                      <a:cubicBezTo>
                        <a:pt x="7" y="12"/>
                        <a:pt x="8" y="12"/>
                        <a:pt x="8" y="12"/>
                      </a:cubicBezTo>
                      <a:cubicBezTo>
                        <a:pt x="8" y="11"/>
                        <a:pt x="9" y="11"/>
                        <a:pt x="9" y="10"/>
                      </a:cubicBezTo>
                      <a:cubicBezTo>
                        <a:pt x="9" y="10"/>
                        <a:pt x="9" y="9"/>
                        <a:pt x="9" y="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20" name="iŝlíḋê"/>
                <p:cNvSpPr/>
                <p:nvPr/>
              </p:nvSpPr>
              <p:spPr bwMode="auto">
                <a:xfrm>
                  <a:off x="5091113" y="3705226"/>
                  <a:ext cx="42863" cy="47625"/>
                </a:xfrm>
                <a:custGeom>
                  <a:avLst/>
                  <a:gdLst>
                    <a:gd name="T0" fmla="*/ 9 w 13"/>
                    <a:gd name="T1" fmla="*/ 11 h 14"/>
                    <a:gd name="T2" fmla="*/ 10 w 13"/>
                    <a:gd name="T3" fmla="*/ 9 h 14"/>
                    <a:gd name="T4" fmla="*/ 7 w 13"/>
                    <a:gd name="T5" fmla="*/ 9 h 14"/>
                    <a:gd name="T6" fmla="*/ 7 w 13"/>
                    <a:gd name="T7" fmla="*/ 6 h 14"/>
                    <a:gd name="T8" fmla="*/ 13 w 13"/>
                    <a:gd name="T9" fmla="*/ 7 h 14"/>
                    <a:gd name="T10" fmla="*/ 12 w 13"/>
                    <a:gd name="T11" fmla="*/ 13 h 14"/>
                    <a:gd name="T12" fmla="*/ 9 w 13"/>
                    <a:gd name="T13" fmla="*/ 14 h 14"/>
                    <a:gd name="T14" fmla="*/ 6 w 13"/>
                    <a:gd name="T15" fmla="*/ 14 h 14"/>
                    <a:gd name="T16" fmla="*/ 2 w 13"/>
                    <a:gd name="T17" fmla="*/ 12 h 14"/>
                    <a:gd name="T18" fmla="*/ 0 w 13"/>
                    <a:gd name="T19" fmla="*/ 9 h 14"/>
                    <a:gd name="T20" fmla="*/ 0 w 13"/>
                    <a:gd name="T21" fmla="*/ 6 h 14"/>
                    <a:gd name="T22" fmla="*/ 2 w 13"/>
                    <a:gd name="T23" fmla="*/ 2 h 14"/>
                    <a:gd name="T24" fmla="*/ 5 w 13"/>
                    <a:gd name="T25" fmla="*/ 0 h 14"/>
                    <a:gd name="T26" fmla="*/ 8 w 13"/>
                    <a:gd name="T27" fmla="*/ 0 h 14"/>
                    <a:gd name="T28" fmla="*/ 12 w 13"/>
                    <a:gd name="T29" fmla="*/ 2 h 14"/>
                    <a:gd name="T30" fmla="*/ 13 w 13"/>
                    <a:gd name="T31" fmla="*/ 5 h 14"/>
                    <a:gd name="T32" fmla="*/ 10 w 13"/>
                    <a:gd name="T33" fmla="*/ 5 h 14"/>
                    <a:gd name="T34" fmla="*/ 9 w 13"/>
                    <a:gd name="T35" fmla="*/ 3 h 14"/>
                    <a:gd name="T36" fmla="*/ 8 w 13"/>
                    <a:gd name="T37" fmla="*/ 2 h 14"/>
                    <a:gd name="T38" fmla="*/ 5 w 13"/>
                    <a:gd name="T39" fmla="*/ 3 h 14"/>
                    <a:gd name="T40" fmla="*/ 3 w 13"/>
                    <a:gd name="T41" fmla="*/ 6 h 14"/>
                    <a:gd name="T42" fmla="*/ 4 w 13"/>
                    <a:gd name="T43" fmla="*/ 10 h 14"/>
                    <a:gd name="T44" fmla="*/ 6 w 13"/>
                    <a:gd name="T45" fmla="*/ 11 h 14"/>
                    <a:gd name="T46" fmla="*/ 8 w 13"/>
                    <a:gd name="T47" fmla="*/ 11 h 14"/>
                    <a:gd name="T48" fmla="*/ 9 w 13"/>
                    <a:gd name="T49" fmla="*/ 11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13" h="14">
                      <a:moveTo>
                        <a:pt x="9" y="11"/>
                      </a:moveTo>
                      <a:cubicBezTo>
                        <a:pt x="10" y="9"/>
                        <a:pt x="10" y="9"/>
                        <a:pt x="10" y="9"/>
                      </a:cubicBezTo>
                      <a:cubicBezTo>
                        <a:pt x="7" y="9"/>
                        <a:pt x="7" y="9"/>
                        <a:pt x="7" y="9"/>
                      </a:cubicBezTo>
                      <a:cubicBezTo>
                        <a:pt x="7" y="6"/>
                        <a:pt x="7" y="6"/>
                        <a:pt x="7" y="6"/>
                      </a:cubicBezTo>
                      <a:cubicBezTo>
                        <a:pt x="13" y="7"/>
                        <a:pt x="13" y="7"/>
                        <a:pt x="13" y="7"/>
                      </a:cubicBezTo>
                      <a:cubicBezTo>
                        <a:pt x="12" y="13"/>
                        <a:pt x="12" y="13"/>
                        <a:pt x="12" y="13"/>
                      </a:cubicBezTo>
                      <a:cubicBezTo>
                        <a:pt x="11" y="13"/>
                        <a:pt x="10" y="13"/>
                        <a:pt x="9" y="14"/>
                      </a:cubicBezTo>
                      <a:cubicBezTo>
                        <a:pt x="8" y="14"/>
                        <a:pt x="7" y="14"/>
                        <a:pt x="6" y="14"/>
                      </a:cubicBezTo>
                      <a:cubicBezTo>
                        <a:pt x="5" y="14"/>
                        <a:pt x="3" y="13"/>
                        <a:pt x="2" y="12"/>
                      </a:cubicBezTo>
                      <a:cubicBezTo>
                        <a:pt x="1" y="12"/>
                        <a:pt x="1" y="11"/>
                        <a:pt x="0" y="9"/>
                      </a:cubicBezTo>
                      <a:cubicBezTo>
                        <a:pt x="0" y="8"/>
                        <a:pt x="0" y="7"/>
                        <a:pt x="0" y="6"/>
                      </a:cubicBezTo>
                      <a:cubicBezTo>
                        <a:pt x="0" y="4"/>
                        <a:pt x="1" y="3"/>
                        <a:pt x="2" y="2"/>
                      </a:cubicBezTo>
                      <a:cubicBezTo>
                        <a:pt x="2" y="1"/>
                        <a:pt x="3" y="1"/>
                        <a:pt x="5" y="0"/>
                      </a:cubicBezTo>
                      <a:cubicBezTo>
                        <a:pt x="6" y="0"/>
                        <a:pt x="7" y="0"/>
                        <a:pt x="8" y="0"/>
                      </a:cubicBezTo>
                      <a:cubicBezTo>
                        <a:pt x="10" y="0"/>
                        <a:pt x="11" y="1"/>
                        <a:pt x="12" y="2"/>
                      </a:cubicBezTo>
                      <a:cubicBezTo>
                        <a:pt x="13" y="2"/>
                        <a:pt x="13" y="3"/>
                        <a:pt x="13" y="5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0" y="4"/>
                        <a:pt x="10" y="4"/>
                        <a:pt x="9" y="3"/>
                      </a:cubicBezTo>
                      <a:cubicBezTo>
                        <a:pt x="9" y="3"/>
                        <a:pt x="8" y="2"/>
                        <a:pt x="8" y="2"/>
                      </a:cubicBezTo>
                      <a:cubicBezTo>
                        <a:pt x="6" y="2"/>
                        <a:pt x="5" y="2"/>
                        <a:pt x="5" y="3"/>
                      </a:cubicBezTo>
                      <a:cubicBezTo>
                        <a:pt x="4" y="4"/>
                        <a:pt x="3" y="5"/>
                        <a:pt x="3" y="6"/>
                      </a:cubicBezTo>
                      <a:cubicBezTo>
                        <a:pt x="3" y="8"/>
                        <a:pt x="3" y="9"/>
                        <a:pt x="4" y="10"/>
                      </a:cubicBezTo>
                      <a:cubicBezTo>
                        <a:pt x="4" y="11"/>
                        <a:pt x="5" y="11"/>
                        <a:pt x="6" y="11"/>
                      </a:cubicBezTo>
                      <a:cubicBezTo>
                        <a:pt x="7" y="12"/>
                        <a:pt x="7" y="12"/>
                        <a:pt x="8" y="11"/>
                      </a:cubicBezTo>
                      <a:cubicBezTo>
                        <a:pt x="9" y="11"/>
                        <a:pt x="9" y="11"/>
                        <a:pt x="9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21" name="íṥḷïdé"/>
                <p:cNvSpPr/>
                <p:nvPr/>
              </p:nvSpPr>
              <p:spPr bwMode="auto">
                <a:xfrm>
                  <a:off x="5038725" y="3689351"/>
                  <a:ext cx="49213" cy="52388"/>
                </a:xfrm>
                <a:custGeom>
                  <a:avLst/>
                  <a:gdLst>
                    <a:gd name="T0" fmla="*/ 21 w 31"/>
                    <a:gd name="T1" fmla="*/ 23 h 33"/>
                    <a:gd name="T2" fmla="*/ 27 w 31"/>
                    <a:gd name="T3" fmla="*/ 6 h 33"/>
                    <a:gd name="T4" fmla="*/ 31 w 31"/>
                    <a:gd name="T5" fmla="*/ 8 h 33"/>
                    <a:gd name="T6" fmla="*/ 23 w 31"/>
                    <a:gd name="T7" fmla="*/ 33 h 33"/>
                    <a:gd name="T8" fmla="*/ 16 w 31"/>
                    <a:gd name="T9" fmla="*/ 31 h 33"/>
                    <a:gd name="T10" fmla="*/ 12 w 31"/>
                    <a:gd name="T11" fmla="*/ 10 h 33"/>
                    <a:gd name="T12" fmla="*/ 6 w 31"/>
                    <a:gd name="T13" fmla="*/ 29 h 33"/>
                    <a:gd name="T14" fmla="*/ 0 w 31"/>
                    <a:gd name="T15" fmla="*/ 27 h 33"/>
                    <a:gd name="T16" fmla="*/ 10 w 31"/>
                    <a:gd name="T17" fmla="*/ 0 h 33"/>
                    <a:gd name="T18" fmla="*/ 14 w 31"/>
                    <a:gd name="T19" fmla="*/ 2 h 33"/>
                    <a:gd name="T20" fmla="*/ 21 w 31"/>
                    <a:gd name="T21" fmla="*/ 23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31" h="33">
                      <a:moveTo>
                        <a:pt x="21" y="23"/>
                      </a:moveTo>
                      <a:lnTo>
                        <a:pt x="27" y="6"/>
                      </a:lnTo>
                      <a:lnTo>
                        <a:pt x="31" y="8"/>
                      </a:lnTo>
                      <a:lnTo>
                        <a:pt x="23" y="33"/>
                      </a:lnTo>
                      <a:lnTo>
                        <a:pt x="16" y="31"/>
                      </a:lnTo>
                      <a:lnTo>
                        <a:pt x="12" y="10"/>
                      </a:lnTo>
                      <a:lnTo>
                        <a:pt x="6" y="29"/>
                      </a:lnTo>
                      <a:lnTo>
                        <a:pt x="0" y="27"/>
                      </a:lnTo>
                      <a:lnTo>
                        <a:pt x="10" y="0"/>
                      </a:lnTo>
                      <a:lnTo>
                        <a:pt x="14" y="2"/>
                      </a:lnTo>
                      <a:lnTo>
                        <a:pt x="21" y="2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22" name="î$1ïdé"/>
                <p:cNvSpPr/>
                <p:nvPr/>
              </p:nvSpPr>
              <p:spPr bwMode="auto">
                <a:xfrm>
                  <a:off x="4995863" y="3671888"/>
                  <a:ext cx="46038" cy="47625"/>
                </a:xfrm>
                <a:custGeom>
                  <a:avLst/>
                  <a:gdLst>
                    <a:gd name="T0" fmla="*/ 6 w 14"/>
                    <a:gd name="T1" fmla="*/ 3 h 14"/>
                    <a:gd name="T2" fmla="*/ 4 w 14"/>
                    <a:gd name="T3" fmla="*/ 5 h 14"/>
                    <a:gd name="T4" fmla="*/ 3 w 14"/>
                    <a:gd name="T5" fmla="*/ 9 h 14"/>
                    <a:gd name="T6" fmla="*/ 5 w 14"/>
                    <a:gd name="T7" fmla="*/ 11 h 14"/>
                    <a:gd name="T8" fmla="*/ 7 w 14"/>
                    <a:gd name="T9" fmla="*/ 11 h 14"/>
                    <a:gd name="T10" fmla="*/ 10 w 14"/>
                    <a:gd name="T11" fmla="*/ 9 h 14"/>
                    <a:gd name="T12" fmla="*/ 11 w 14"/>
                    <a:gd name="T13" fmla="*/ 6 h 14"/>
                    <a:gd name="T14" fmla="*/ 9 w 14"/>
                    <a:gd name="T15" fmla="*/ 3 h 14"/>
                    <a:gd name="T16" fmla="*/ 6 w 14"/>
                    <a:gd name="T17" fmla="*/ 3 h 14"/>
                    <a:gd name="T18" fmla="*/ 8 w 14"/>
                    <a:gd name="T19" fmla="*/ 14 h 14"/>
                    <a:gd name="T20" fmla="*/ 3 w 14"/>
                    <a:gd name="T21" fmla="*/ 13 h 14"/>
                    <a:gd name="T22" fmla="*/ 0 w 14"/>
                    <a:gd name="T23" fmla="*/ 9 h 14"/>
                    <a:gd name="T24" fmla="*/ 1 w 14"/>
                    <a:gd name="T25" fmla="*/ 4 h 14"/>
                    <a:gd name="T26" fmla="*/ 4 w 14"/>
                    <a:gd name="T27" fmla="*/ 1 h 14"/>
                    <a:gd name="T28" fmla="*/ 6 w 14"/>
                    <a:gd name="T29" fmla="*/ 0 h 14"/>
                    <a:gd name="T30" fmla="*/ 8 w 14"/>
                    <a:gd name="T31" fmla="*/ 0 h 14"/>
                    <a:gd name="T32" fmla="*/ 11 w 14"/>
                    <a:gd name="T33" fmla="*/ 1 h 14"/>
                    <a:gd name="T34" fmla="*/ 14 w 14"/>
                    <a:gd name="T35" fmla="*/ 5 h 14"/>
                    <a:gd name="T36" fmla="*/ 13 w 14"/>
                    <a:gd name="T37" fmla="*/ 11 h 14"/>
                    <a:gd name="T38" fmla="*/ 8 w 14"/>
                    <a:gd name="T39" fmla="*/ 14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14" h="14">
                      <a:moveTo>
                        <a:pt x="6" y="3"/>
                      </a:moveTo>
                      <a:cubicBezTo>
                        <a:pt x="5" y="3"/>
                        <a:pt x="5" y="4"/>
                        <a:pt x="4" y="5"/>
                      </a:cubicBezTo>
                      <a:cubicBezTo>
                        <a:pt x="3" y="6"/>
                        <a:pt x="3" y="8"/>
                        <a:pt x="3" y="9"/>
                      </a:cubicBezTo>
                      <a:cubicBezTo>
                        <a:pt x="3" y="10"/>
                        <a:pt x="4" y="11"/>
                        <a:pt x="5" y="11"/>
                      </a:cubicBezTo>
                      <a:cubicBezTo>
                        <a:pt x="5" y="12"/>
                        <a:pt x="6" y="12"/>
                        <a:pt x="7" y="11"/>
                      </a:cubicBezTo>
                      <a:cubicBezTo>
                        <a:pt x="8" y="11"/>
                        <a:pt x="9" y="10"/>
                        <a:pt x="10" y="9"/>
                      </a:cubicBezTo>
                      <a:cubicBezTo>
                        <a:pt x="11" y="8"/>
                        <a:pt x="11" y="7"/>
                        <a:pt x="11" y="6"/>
                      </a:cubicBezTo>
                      <a:cubicBezTo>
                        <a:pt x="11" y="5"/>
                        <a:pt x="10" y="4"/>
                        <a:pt x="9" y="3"/>
                      </a:cubicBezTo>
                      <a:cubicBezTo>
                        <a:pt x="8" y="3"/>
                        <a:pt x="7" y="2"/>
                        <a:pt x="6" y="3"/>
                      </a:cubicBezTo>
                      <a:close/>
                      <a:moveTo>
                        <a:pt x="8" y="14"/>
                      </a:moveTo>
                      <a:cubicBezTo>
                        <a:pt x="7" y="14"/>
                        <a:pt x="5" y="14"/>
                        <a:pt x="3" y="13"/>
                      </a:cubicBezTo>
                      <a:cubicBezTo>
                        <a:pt x="2" y="12"/>
                        <a:pt x="1" y="11"/>
                        <a:pt x="0" y="9"/>
                      </a:cubicBezTo>
                      <a:cubicBezTo>
                        <a:pt x="0" y="7"/>
                        <a:pt x="0" y="6"/>
                        <a:pt x="1" y="4"/>
                      </a:cubicBezTo>
                      <a:cubicBezTo>
                        <a:pt x="2" y="3"/>
                        <a:pt x="3" y="2"/>
                        <a:pt x="4" y="1"/>
                      </a:cubicBezTo>
                      <a:cubicBezTo>
                        <a:pt x="4" y="1"/>
                        <a:pt x="5" y="0"/>
                        <a:pt x="6" y="0"/>
                      </a:cubicBezTo>
                      <a:cubicBezTo>
                        <a:pt x="6" y="0"/>
                        <a:pt x="7" y="0"/>
                        <a:pt x="8" y="0"/>
                      </a:cubicBezTo>
                      <a:cubicBezTo>
                        <a:pt x="9" y="0"/>
                        <a:pt x="10" y="1"/>
                        <a:pt x="11" y="1"/>
                      </a:cubicBezTo>
                      <a:cubicBezTo>
                        <a:pt x="12" y="2"/>
                        <a:pt x="13" y="4"/>
                        <a:pt x="14" y="5"/>
                      </a:cubicBezTo>
                      <a:cubicBezTo>
                        <a:pt x="14" y="7"/>
                        <a:pt x="14" y="9"/>
                        <a:pt x="13" y="11"/>
                      </a:cubicBezTo>
                      <a:cubicBezTo>
                        <a:pt x="11" y="12"/>
                        <a:pt x="10" y="13"/>
                        <a:pt x="8" y="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23" name="ïşľîḑe"/>
                <p:cNvSpPr/>
                <p:nvPr/>
              </p:nvSpPr>
              <p:spPr bwMode="auto">
                <a:xfrm>
                  <a:off x="4948238" y="3638551"/>
                  <a:ext cx="50800" cy="50800"/>
                </a:xfrm>
                <a:custGeom>
                  <a:avLst/>
                  <a:gdLst>
                    <a:gd name="T0" fmla="*/ 9 w 15"/>
                    <a:gd name="T1" fmla="*/ 3 h 15"/>
                    <a:gd name="T2" fmla="*/ 3 w 15"/>
                    <a:gd name="T3" fmla="*/ 10 h 15"/>
                    <a:gd name="T4" fmla="*/ 5 w 15"/>
                    <a:gd name="T5" fmla="*/ 11 h 15"/>
                    <a:gd name="T6" fmla="*/ 6 w 15"/>
                    <a:gd name="T7" fmla="*/ 12 h 15"/>
                    <a:gd name="T8" fmla="*/ 7 w 15"/>
                    <a:gd name="T9" fmla="*/ 13 h 15"/>
                    <a:gd name="T10" fmla="*/ 9 w 15"/>
                    <a:gd name="T11" fmla="*/ 12 h 15"/>
                    <a:gd name="T12" fmla="*/ 11 w 15"/>
                    <a:gd name="T13" fmla="*/ 10 h 15"/>
                    <a:gd name="T14" fmla="*/ 12 w 15"/>
                    <a:gd name="T15" fmla="*/ 8 h 15"/>
                    <a:gd name="T16" fmla="*/ 12 w 15"/>
                    <a:gd name="T17" fmla="*/ 7 h 15"/>
                    <a:gd name="T18" fmla="*/ 12 w 15"/>
                    <a:gd name="T19" fmla="*/ 6 h 15"/>
                    <a:gd name="T20" fmla="*/ 10 w 15"/>
                    <a:gd name="T21" fmla="*/ 4 h 15"/>
                    <a:gd name="T22" fmla="*/ 9 w 15"/>
                    <a:gd name="T23" fmla="*/ 3 h 15"/>
                    <a:gd name="T24" fmla="*/ 11 w 15"/>
                    <a:gd name="T25" fmla="*/ 14 h 15"/>
                    <a:gd name="T26" fmla="*/ 8 w 15"/>
                    <a:gd name="T27" fmla="*/ 15 h 15"/>
                    <a:gd name="T28" fmla="*/ 6 w 15"/>
                    <a:gd name="T29" fmla="*/ 15 h 15"/>
                    <a:gd name="T30" fmla="*/ 4 w 15"/>
                    <a:gd name="T31" fmla="*/ 13 h 15"/>
                    <a:gd name="T32" fmla="*/ 0 w 15"/>
                    <a:gd name="T33" fmla="*/ 10 h 15"/>
                    <a:gd name="T34" fmla="*/ 9 w 15"/>
                    <a:gd name="T35" fmla="*/ 0 h 15"/>
                    <a:gd name="T36" fmla="*/ 12 w 15"/>
                    <a:gd name="T37" fmla="*/ 3 h 15"/>
                    <a:gd name="T38" fmla="*/ 14 w 15"/>
                    <a:gd name="T39" fmla="*/ 5 h 15"/>
                    <a:gd name="T40" fmla="*/ 15 w 15"/>
                    <a:gd name="T41" fmla="*/ 7 h 15"/>
                    <a:gd name="T42" fmla="*/ 14 w 15"/>
                    <a:gd name="T43" fmla="*/ 10 h 15"/>
                    <a:gd name="T44" fmla="*/ 13 w 15"/>
                    <a:gd name="T45" fmla="*/ 12 h 15"/>
                    <a:gd name="T46" fmla="*/ 11 w 15"/>
                    <a:gd name="T47" fmla="*/ 14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15" h="15">
                      <a:moveTo>
                        <a:pt x="9" y="3"/>
                      </a:moveTo>
                      <a:cubicBezTo>
                        <a:pt x="3" y="10"/>
                        <a:pt x="3" y="10"/>
                        <a:pt x="3" y="10"/>
                      </a:cubicBezTo>
                      <a:cubicBezTo>
                        <a:pt x="5" y="11"/>
                        <a:pt x="5" y="11"/>
                        <a:pt x="5" y="11"/>
                      </a:cubicBezTo>
                      <a:cubicBezTo>
                        <a:pt x="5" y="12"/>
                        <a:pt x="6" y="12"/>
                        <a:pt x="6" y="12"/>
                      </a:cubicBezTo>
                      <a:cubicBezTo>
                        <a:pt x="7" y="13"/>
                        <a:pt x="7" y="13"/>
                        <a:pt x="7" y="13"/>
                      </a:cubicBezTo>
                      <a:cubicBezTo>
                        <a:pt x="8" y="13"/>
                        <a:pt x="8" y="13"/>
                        <a:pt x="9" y="12"/>
                      </a:cubicBezTo>
                      <a:cubicBezTo>
                        <a:pt x="9" y="12"/>
                        <a:pt x="10" y="11"/>
                        <a:pt x="11" y="10"/>
                      </a:cubicBezTo>
                      <a:cubicBezTo>
                        <a:pt x="11" y="10"/>
                        <a:pt x="12" y="9"/>
                        <a:pt x="12" y="8"/>
                      </a:cubicBezTo>
                      <a:cubicBezTo>
                        <a:pt x="12" y="8"/>
                        <a:pt x="12" y="7"/>
                        <a:pt x="12" y="7"/>
                      </a:cubicBezTo>
                      <a:cubicBezTo>
                        <a:pt x="12" y="7"/>
                        <a:pt x="12" y="6"/>
                        <a:pt x="12" y="6"/>
                      </a:cubicBezTo>
                      <a:cubicBezTo>
                        <a:pt x="11" y="5"/>
                        <a:pt x="11" y="5"/>
                        <a:pt x="10" y="4"/>
                      </a:cubicBezTo>
                      <a:cubicBezTo>
                        <a:pt x="9" y="3"/>
                        <a:pt x="9" y="3"/>
                        <a:pt x="9" y="3"/>
                      </a:cubicBezTo>
                      <a:close/>
                      <a:moveTo>
                        <a:pt x="11" y="14"/>
                      </a:moveTo>
                      <a:cubicBezTo>
                        <a:pt x="10" y="15"/>
                        <a:pt x="9" y="15"/>
                        <a:pt x="8" y="15"/>
                      </a:cubicBezTo>
                      <a:cubicBezTo>
                        <a:pt x="7" y="15"/>
                        <a:pt x="7" y="15"/>
                        <a:pt x="6" y="15"/>
                      </a:cubicBezTo>
                      <a:cubicBezTo>
                        <a:pt x="5" y="14"/>
                        <a:pt x="4" y="14"/>
                        <a:pt x="4" y="13"/>
                      </a:cubicBezTo>
                      <a:cubicBezTo>
                        <a:pt x="0" y="10"/>
                        <a:pt x="0" y="10"/>
                        <a:pt x="0" y="10"/>
                      </a:cubicBezTo>
                      <a:cubicBezTo>
                        <a:pt x="9" y="0"/>
                        <a:pt x="9" y="0"/>
                        <a:pt x="9" y="0"/>
                      </a:cubicBezTo>
                      <a:cubicBezTo>
                        <a:pt x="12" y="3"/>
                        <a:pt x="12" y="3"/>
                        <a:pt x="12" y="3"/>
                      </a:cubicBezTo>
                      <a:cubicBezTo>
                        <a:pt x="13" y="4"/>
                        <a:pt x="14" y="4"/>
                        <a:pt x="14" y="5"/>
                      </a:cubicBezTo>
                      <a:cubicBezTo>
                        <a:pt x="15" y="6"/>
                        <a:pt x="15" y="6"/>
                        <a:pt x="15" y="7"/>
                      </a:cubicBezTo>
                      <a:cubicBezTo>
                        <a:pt x="15" y="8"/>
                        <a:pt x="15" y="9"/>
                        <a:pt x="14" y="10"/>
                      </a:cubicBezTo>
                      <a:cubicBezTo>
                        <a:pt x="14" y="10"/>
                        <a:pt x="14" y="11"/>
                        <a:pt x="13" y="12"/>
                      </a:cubicBezTo>
                      <a:cubicBezTo>
                        <a:pt x="12" y="13"/>
                        <a:pt x="11" y="14"/>
                        <a:pt x="11" y="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24" name="ïšlïḑe"/>
                <p:cNvSpPr/>
                <p:nvPr/>
              </p:nvSpPr>
              <p:spPr bwMode="auto">
                <a:xfrm>
                  <a:off x="4913313" y="3605213"/>
                  <a:ext cx="58738" cy="57150"/>
                </a:xfrm>
                <a:custGeom>
                  <a:avLst/>
                  <a:gdLst>
                    <a:gd name="T0" fmla="*/ 37 w 37"/>
                    <a:gd name="T1" fmla="*/ 17 h 36"/>
                    <a:gd name="T2" fmla="*/ 14 w 37"/>
                    <a:gd name="T3" fmla="*/ 36 h 36"/>
                    <a:gd name="T4" fmla="*/ 10 w 37"/>
                    <a:gd name="T5" fmla="*/ 32 h 36"/>
                    <a:gd name="T6" fmla="*/ 18 w 37"/>
                    <a:gd name="T7" fmla="*/ 11 h 36"/>
                    <a:gd name="T8" fmla="*/ 4 w 37"/>
                    <a:gd name="T9" fmla="*/ 21 h 36"/>
                    <a:gd name="T10" fmla="*/ 0 w 37"/>
                    <a:gd name="T11" fmla="*/ 19 h 36"/>
                    <a:gd name="T12" fmla="*/ 20 w 37"/>
                    <a:gd name="T13" fmla="*/ 0 h 36"/>
                    <a:gd name="T14" fmla="*/ 25 w 37"/>
                    <a:gd name="T15" fmla="*/ 5 h 36"/>
                    <a:gd name="T16" fmla="*/ 18 w 37"/>
                    <a:gd name="T17" fmla="*/ 26 h 36"/>
                    <a:gd name="T18" fmla="*/ 33 w 37"/>
                    <a:gd name="T19" fmla="*/ 13 h 36"/>
                    <a:gd name="T20" fmla="*/ 37 w 37"/>
                    <a:gd name="T21" fmla="*/ 17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37" h="36">
                      <a:moveTo>
                        <a:pt x="37" y="17"/>
                      </a:moveTo>
                      <a:lnTo>
                        <a:pt x="14" y="36"/>
                      </a:lnTo>
                      <a:lnTo>
                        <a:pt x="10" y="32"/>
                      </a:lnTo>
                      <a:lnTo>
                        <a:pt x="18" y="11"/>
                      </a:lnTo>
                      <a:lnTo>
                        <a:pt x="4" y="21"/>
                      </a:lnTo>
                      <a:lnTo>
                        <a:pt x="0" y="19"/>
                      </a:lnTo>
                      <a:lnTo>
                        <a:pt x="20" y="0"/>
                      </a:lnTo>
                      <a:lnTo>
                        <a:pt x="25" y="5"/>
                      </a:lnTo>
                      <a:lnTo>
                        <a:pt x="18" y="26"/>
                      </a:lnTo>
                      <a:lnTo>
                        <a:pt x="33" y="13"/>
                      </a:lnTo>
                      <a:lnTo>
                        <a:pt x="37" y="1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25" name="îṣḻîḋé"/>
                <p:cNvSpPr/>
                <p:nvPr/>
              </p:nvSpPr>
              <p:spPr bwMode="auto">
                <a:xfrm>
                  <a:off x="4883150" y="3579813"/>
                  <a:ext cx="52388" cy="46038"/>
                </a:xfrm>
                <a:custGeom>
                  <a:avLst/>
                  <a:gdLst>
                    <a:gd name="T0" fmla="*/ 0 w 33"/>
                    <a:gd name="T1" fmla="*/ 4 h 29"/>
                    <a:gd name="T2" fmla="*/ 31 w 33"/>
                    <a:gd name="T3" fmla="*/ 0 h 29"/>
                    <a:gd name="T4" fmla="*/ 33 w 33"/>
                    <a:gd name="T5" fmla="*/ 4 h 29"/>
                    <a:gd name="T6" fmla="*/ 14 w 33"/>
                    <a:gd name="T7" fmla="*/ 29 h 29"/>
                    <a:gd name="T8" fmla="*/ 10 w 33"/>
                    <a:gd name="T9" fmla="*/ 23 h 29"/>
                    <a:gd name="T10" fmla="*/ 16 w 33"/>
                    <a:gd name="T11" fmla="*/ 16 h 29"/>
                    <a:gd name="T12" fmla="*/ 10 w 33"/>
                    <a:gd name="T13" fmla="*/ 8 h 29"/>
                    <a:gd name="T14" fmla="*/ 4 w 33"/>
                    <a:gd name="T15" fmla="*/ 8 h 29"/>
                    <a:gd name="T16" fmla="*/ 0 w 33"/>
                    <a:gd name="T17" fmla="*/ 4 h 29"/>
                    <a:gd name="T18" fmla="*/ 0 w 33"/>
                    <a:gd name="T19" fmla="*/ 4 h 29"/>
                    <a:gd name="T20" fmla="*/ 19 w 33"/>
                    <a:gd name="T21" fmla="*/ 14 h 29"/>
                    <a:gd name="T22" fmla="*/ 27 w 33"/>
                    <a:gd name="T23" fmla="*/ 4 h 29"/>
                    <a:gd name="T24" fmla="*/ 14 w 33"/>
                    <a:gd name="T25" fmla="*/ 6 h 29"/>
                    <a:gd name="T26" fmla="*/ 19 w 33"/>
                    <a:gd name="T27" fmla="*/ 14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3" h="29">
                      <a:moveTo>
                        <a:pt x="0" y="4"/>
                      </a:moveTo>
                      <a:lnTo>
                        <a:pt x="31" y="0"/>
                      </a:lnTo>
                      <a:lnTo>
                        <a:pt x="33" y="4"/>
                      </a:lnTo>
                      <a:lnTo>
                        <a:pt x="14" y="29"/>
                      </a:lnTo>
                      <a:lnTo>
                        <a:pt x="10" y="23"/>
                      </a:lnTo>
                      <a:lnTo>
                        <a:pt x="16" y="16"/>
                      </a:lnTo>
                      <a:lnTo>
                        <a:pt x="10" y="8"/>
                      </a:lnTo>
                      <a:lnTo>
                        <a:pt x="4" y="8"/>
                      </a:lnTo>
                      <a:lnTo>
                        <a:pt x="0" y="4"/>
                      </a:lnTo>
                      <a:lnTo>
                        <a:pt x="0" y="4"/>
                      </a:lnTo>
                      <a:close/>
                      <a:moveTo>
                        <a:pt x="19" y="14"/>
                      </a:moveTo>
                      <a:lnTo>
                        <a:pt x="27" y="4"/>
                      </a:lnTo>
                      <a:lnTo>
                        <a:pt x="14" y="6"/>
                      </a:lnTo>
                      <a:lnTo>
                        <a:pt x="19" y="1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26" name="îSļïde"/>
                <p:cNvSpPr/>
                <p:nvPr/>
              </p:nvSpPr>
              <p:spPr bwMode="auto">
                <a:xfrm>
                  <a:off x="4865688" y="3525838"/>
                  <a:ext cx="53975" cy="49213"/>
                </a:xfrm>
                <a:custGeom>
                  <a:avLst/>
                  <a:gdLst>
                    <a:gd name="T0" fmla="*/ 15 w 34"/>
                    <a:gd name="T1" fmla="*/ 10 h 31"/>
                    <a:gd name="T2" fmla="*/ 2 w 34"/>
                    <a:gd name="T3" fmla="*/ 15 h 31"/>
                    <a:gd name="T4" fmla="*/ 0 w 34"/>
                    <a:gd name="T5" fmla="*/ 8 h 31"/>
                    <a:gd name="T6" fmla="*/ 27 w 34"/>
                    <a:gd name="T7" fmla="*/ 0 h 31"/>
                    <a:gd name="T8" fmla="*/ 30 w 34"/>
                    <a:gd name="T9" fmla="*/ 4 h 31"/>
                    <a:gd name="T10" fmla="*/ 19 w 34"/>
                    <a:gd name="T11" fmla="*/ 8 h 31"/>
                    <a:gd name="T12" fmla="*/ 21 w 34"/>
                    <a:gd name="T13" fmla="*/ 19 h 31"/>
                    <a:gd name="T14" fmla="*/ 34 w 34"/>
                    <a:gd name="T15" fmla="*/ 15 h 31"/>
                    <a:gd name="T16" fmla="*/ 34 w 34"/>
                    <a:gd name="T17" fmla="*/ 21 h 31"/>
                    <a:gd name="T18" fmla="*/ 9 w 34"/>
                    <a:gd name="T19" fmla="*/ 31 h 31"/>
                    <a:gd name="T20" fmla="*/ 7 w 34"/>
                    <a:gd name="T21" fmla="*/ 25 h 31"/>
                    <a:gd name="T22" fmla="*/ 17 w 34"/>
                    <a:gd name="T23" fmla="*/ 21 h 31"/>
                    <a:gd name="T24" fmla="*/ 15 w 34"/>
                    <a:gd name="T25" fmla="*/ 10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4" h="31">
                      <a:moveTo>
                        <a:pt x="15" y="10"/>
                      </a:moveTo>
                      <a:lnTo>
                        <a:pt x="2" y="15"/>
                      </a:lnTo>
                      <a:lnTo>
                        <a:pt x="0" y="8"/>
                      </a:lnTo>
                      <a:lnTo>
                        <a:pt x="27" y="0"/>
                      </a:lnTo>
                      <a:lnTo>
                        <a:pt x="30" y="4"/>
                      </a:lnTo>
                      <a:lnTo>
                        <a:pt x="19" y="8"/>
                      </a:lnTo>
                      <a:lnTo>
                        <a:pt x="21" y="19"/>
                      </a:lnTo>
                      <a:lnTo>
                        <a:pt x="34" y="15"/>
                      </a:lnTo>
                      <a:lnTo>
                        <a:pt x="34" y="21"/>
                      </a:lnTo>
                      <a:lnTo>
                        <a:pt x="9" y="31"/>
                      </a:lnTo>
                      <a:lnTo>
                        <a:pt x="7" y="25"/>
                      </a:lnTo>
                      <a:lnTo>
                        <a:pt x="17" y="21"/>
                      </a:lnTo>
                      <a:lnTo>
                        <a:pt x="15" y="1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27" name="íṧlíḓê"/>
                <p:cNvSpPr/>
                <p:nvPr/>
              </p:nvSpPr>
              <p:spPr bwMode="auto">
                <a:xfrm>
                  <a:off x="4856163" y="3486151"/>
                  <a:ext cx="49213" cy="39688"/>
                </a:xfrm>
                <a:custGeom>
                  <a:avLst/>
                  <a:gdLst>
                    <a:gd name="T0" fmla="*/ 4 w 15"/>
                    <a:gd name="T1" fmla="*/ 1 h 12"/>
                    <a:gd name="T2" fmla="*/ 5 w 15"/>
                    <a:gd name="T3" fmla="*/ 3 h 12"/>
                    <a:gd name="T4" fmla="*/ 3 w 15"/>
                    <a:gd name="T5" fmla="*/ 4 h 12"/>
                    <a:gd name="T6" fmla="*/ 3 w 15"/>
                    <a:gd name="T7" fmla="*/ 6 h 12"/>
                    <a:gd name="T8" fmla="*/ 4 w 15"/>
                    <a:gd name="T9" fmla="*/ 8 h 12"/>
                    <a:gd name="T10" fmla="*/ 5 w 15"/>
                    <a:gd name="T11" fmla="*/ 9 h 12"/>
                    <a:gd name="T12" fmla="*/ 6 w 15"/>
                    <a:gd name="T13" fmla="*/ 8 h 12"/>
                    <a:gd name="T14" fmla="*/ 6 w 15"/>
                    <a:gd name="T15" fmla="*/ 7 h 12"/>
                    <a:gd name="T16" fmla="*/ 6 w 15"/>
                    <a:gd name="T17" fmla="*/ 5 h 12"/>
                    <a:gd name="T18" fmla="*/ 7 w 15"/>
                    <a:gd name="T19" fmla="*/ 2 h 12"/>
                    <a:gd name="T20" fmla="*/ 10 w 15"/>
                    <a:gd name="T21" fmla="*/ 0 h 12"/>
                    <a:gd name="T22" fmla="*/ 12 w 15"/>
                    <a:gd name="T23" fmla="*/ 0 h 12"/>
                    <a:gd name="T24" fmla="*/ 13 w 15"/>
                    <a:gd name="T25" fmla="*/ 2 h 12"/>
                    <a:gd name="T26" fmla="*/ 14 w 15"/>
                    <a:gd name="T27" fmla="*/ 4 h 12"/>
                    <a:gd name="T28" fmla="*/ 14 w 15"/>
                    <a:gd name="T29" fmla="*/ 8 h 12"/>
                    <a:gd name="T30" fmla="*/ 11 w 15"/>
                    <a:gd name="T31" fmla="*/ 10 h 12"/>
                    <a:gd name="T32" fmla="*/ 11 w 15"/>
                    <a:gd name="T33" fmla="*/ 7 h 12"/>
                    <a:gd name="T34" fmla="*/ 12 w 15"/>
                    <a:gd name="T35" fmla="*/ 6 h 12"/>
                    <a:gd name="T36" fmla="*/ 12 w 15"/>
                    <a:gd name="T37" fmla="*/ 5 h 12"/>
                    <a:gd name="T38" fmla="*/ 11 w 15"/>
                    <a:gd name="T39" fmla="*/ 3 h 12"/>
                    <a:gd name="T40" fmla="*/ 10 w 15"/>
                    <a:gd name="T41" fmla="*/ 3 h 12"/>
                    <a:gd name="T42" fmla="*/ 10 w 15"/>
                    <a:gd name="T43" fmla="*/ 3 h 12"/>
                    <a:gd name="T44" fmla="*/ 9 w 15"/>
                    <a:gd name="T45" fmla="*/ 6 h 12"/>
                    <a:gd name="T46" fmla="*/ 9 w 15"/>
                    <a:gd name="T47" fmla="*/ 9 h 12"/>
                    <a:gd name="T48" fmla="*/ 8 w 15"/>
                    <a:gd name="T49" fmla="*/ 10 h 12"/>
                    <a:gd name="T50" fmla="*/ 6 w 15"/>
                    <a:gd name="T51" fmla="*/ 11 h 12"/>
                    <a:gd name="T52" fmla="*/ 3 w 15"/>
                    <a:gd name="T53" fmla="*/ 11 h 12"/>
                    <a:gd name="T54" fmla="*/ 1 w 15"/>
                    <a:gd name="T55" fmla="*/ 10 h 12"/>
                    <a:gd name="T56" fmla="*/ 0 w 15"/>
                    <a:gd name="T57" fmla="*/ 7 h 12"/>
                    <a:gd name="T58" fmla="*/ 1 w 15"/>
                    <a:gd name="T59" fmla="*/ 3 h 12"/>
                    <a:gd name="T60" fmla="*/ 4 w 15"/>
                    <a:gd name="T61" fmla="*/ 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15" h="12">
                      <a:moveTo>
                        <a:pt x="4" y="1"/>
                      </a:moveTo>
                      <a:cubicBezTo>
                        <a:pt x="5" y="3"/>
                        <a:pt x="5" y="3"/>
                        <a:pt x="5" y="3"/>
                      </a:cubicBezTo>
                      <a:cubicBezTo>
                        <a:pt x="4" y="3"/>
                        <a:pt x="3" y="4"/>
                        <a:pt x="3" y="4"/>
                      </a:cubicBezTo>
                      <a:cubicBezTo>
                        <a:pt x="3" y="5"/>
                        <a:pt x="3" y="6"/>
                        <a:pt x="3" y="6"/>
                      </a:cubicBezTo>
                      <a:cubicBezTo>
                        <a:pt x="3" y="7"/>
                        <a:pt x="3" y="8"/>
                        <a:pt x="4" y="8"/>
                      </a:cubicBezTo>
                      <a:cubicBezTo>
                        <a:pt x="4" y="9"/>
                        <a:pt x="5" y="9"/>
                        <a:pt x="5" y="9"/>
                      </a:cubicBezTo>
                      <a:cubicBezTo>
                        <a:pt x="5" y="9"/>
                        <a:pt x="6" y="8"/>
                        <a:pt x="6" y="8"/>
                      </a:cubicBezTo>
                      <a:cubicBezTo>
                        <a:pt x="6" y="8"/>
                        <a:pt x="6" y="8"/>
                        <a:pt x="6" y="7"/>
                      </a:cubicBezTo>
                      <a:cubicBezTo>
                        <a:pt x="6" y="7"/>
                        <a:pt x="6" y="6"/>
                        <a:pt x="6" y="5"/>
                      </a:cubicBezTo>
                      <a:cubicBezTo>
                        <a:pt x="7" y="3"/>
                        <a:pt x="7" y="2"/>
                        <a:pt x="7" y="2"/>
                      </a:cubicBezTo>
                      <a:cubicBezTo>
                        <a:pt x="8" y="1"/>
                        <a:pt x="9" y="0"/>
                        <a:pt x="10" y="0"/>
                      </a:cubicBezTo>
                      <a:cubicBezTo>
                        <a:pt x="10" y="0"/>
                        <a:pt x="11" y="0"/>
                        <a:pt x="12" y="0"/>
                      </a:cubicBezTo>
                      <a:cubicBezTo>
                        <a:pt x="12" y="1"/>
                        <a:pt x="13" y="1"/>
                        <a:pt x="13" y="2"/>
                      </a:cubicBezTo>
                      <a:cubicBezTo>
                        <a:pt x="14" y="2"/>
                        <a:pt x="14" y="3"/>
                        <a:pt x="14" y="4"/>
                      </a:cubicBezTo>
                      <a:cubicBezTo>
                        <a:pt x="15" y="6"/>
                        <a:pt x="14" y="7"/>
                        <a:pt x="14" y="8"/>
                      </a:cubicBezTo>
                      <a:cubicBezTo>
                        <a:pt x="13" y="9"/>
                        <a:pt x="12" y="10"/>
                        <a:pt x="11" y="10"/>
                      </a:cubicBezTo>
                      <a:cubicBezTo>
                        <a:pt x="11" y="7"/>
                        <a:pt x="11" y="7"/>
                        <a:pt x="11" y="7"/>
                      </a:cubicBezTo>
                      <a:cubicBezTo>
                        <a:pt x="11" y="7"/>
                        <a:pt x="12" y="7"/>
                        <a:pt x="12" y="6"/>
                      </a:cubicBezTo>
                      <a:cubicBezTo>
                        <a:pt x="12" y="6"/>
                        <a:pt x="12" y="5"/>
                        <a:pt x="12" y="5"/>
                      </a:cubicBezTo>
                      <a:cubicBezTo>
                        <a:pt x="12" y="4"/>
                        <a:pt x="12" y="3"/>
                        <a:pt x="11" y="3"/>
                      </a:cubicBezTo>
                      <a:cubicBezTo>
                        <a:pt x="11" y="3"/>
                        <a:pt x="11" y="2"/>
                        <a:pt x="10" y="3"/>
                      </a:cubicBezTo>
                      <a:cubicBezTo>
                        <a:pt x="10" y="3"/>
                        <a:pt x="10" y="3"/>
                        <a:pt x="10" y="3"/>
                      </a:cubicBezTo>
                      <a:cubicBezTo>
                        <a:pt x="9" y="3"/>
                        <a:pt x="9" y="4"/>
                        <a:pt x="9" y="6"/>
                      </a:cubicBezTo>
                      <a:cubicBezTo>
                        <a:pt x="9" y="7"/>
                        <a:pt x="9" y="8"/>
                        <a:pt x="9" y="9"/>
                      </a:cubicBezTo>
                      <a:cubicBezTo>
                        <a:pt x="8" y="9"/>
                        <a:pt x="8" y="10"/>
                        <a:pt x="8" y="10"/>
                      </a:cubicBezTo>
                      <a:cubicBezTo>
                        <a:pt x="7" y="11"/>
                        <a:pt x="6" y="11"/>
                        <a:pt x="6" y="11"/>
                      </a:cubicBezTo>
                      <a:cubicBezTo>
                        <a:pt x="5" y="12"/>
                        <a:pt x="4" y="11"/>
                        <a:pt x="3" y="11"/>
                      </a:cubicBezTo>
                      <a:cubicBezTo>
                        <a:pt x="3" y="11"/>
                        <a:pt x="2" y="10"/>
                        <a:pt x="1" y="10"/>
                      </a:cubicBezTo>
                      <a:cubicBezTo>
                        <a:pt x="1" y="9"/>
                        <a:pt x="1" y="8"/>
                        <a:pt x="0" y="7"/>
                      </a:cubicBezTo>
                      <a:cubicBezTo>
                        <a:pt x="0" y="5"/>
                        <a:pt x="0" y="4"/>
                        <a:pt x="1" y="3"/>
                      </a:cubicBezTo>
                      <a:cubicBezTo>
                        <a:pt x="2" y="2"/>
                        <a:pt x="3" y="1"/>
                        <a:pt x="4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28" name="i$ḻiḓè"/>
                <p:cNvSpPr/>
                <p:nvPr/>
              </p:nvSpPr>
              <p:spPr bwMode="auto">
                <a:xfrm>
                  <a:off x="4916488" y="3205163"/>
                  <a:ext cx="474663" cy="477838"/>
                </a:xfrm>
                <a:custGeom>
                  <a:avLst/>
                  <a:gdLst>
                    <a:gd name="T0" fmla="*/ 72 w 144"/>
                    <a:gd name="T1" fmla="*/ 143 h 143"/>
                    <a:gd name="T2" fmla="*/ 0 w 144"/>
                    <a:gd name="T3" fmla="*/ 72 h 143"/>
                    <a:gd name="T4" fmla="*/ 72 w 144"/>
                    <a:gd name="T5" fmla="*/ 0 h 143"/>
                    <a:gd name="T6" fmla="*/ 144 w 144"/>
                    <a:gd name="T7" fmla="*/ 72 h 143"/>
                    <a:gd name="T8" fmla="*/ 72 w 144"/>
                    <a:gd name="T9" fmla="*/ 143 h 143"/>
                    <a:gd name="T10" fmla="*/ 3 w 144"/>
                    <a:gd name="T11" fmla="*/ 72 h 143"/>
                    <a:gd name="T12" fmla="*/ 10 w 144"/>
                    <a:gd name="T13" fmla="*/ 102 h 143"/>
                    <a:gd name="T14" fmla="*/ 133 w 144"/>
                    <a:gd name="T15" fmla="*/ 102 h 143"/>
                    <a:gd name="T16" fmla="*/ 141 w 144"/>
                    <a:gd name="T17" fmla="*/ 72 h 143"/>
                    <a:gd name="T18" fmla="*/ 72 w 144"/>
                    <a:gd name="T19" fmla="*/ 3 h 143"/>
                    <a:gd name="T20" fmla="*/ 3 w 144"/>
                    <a:gd name="T21" fmla="*/ 72 h 143"/>
                    <a:gd name="T22" fmla="*/ 132 w 144"/>
                    <a:gd name="T23" fmla="*/ 106 h 143"/>
                    <a:gd name="T24" fmla="*/ 12 w 144"/>
                    <a:gd name="T25" fmla="*/ 106 h 143"/>
                    <a:gd name="T26" fmla="*/ 72 w 144"/>
                    <a:gd name="T27" fmla="*/ 140 h 143"/>
                    <a:gd name="T28" fmla="*/ 132 w 144"/>
                    <a:gd name="T29" fmla="*/ 106 h 1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44" h="143">
                      <a:moveTo>
                        <a:pt x="72" y="143"/>
                      </a:moveTo>
                      <a:cubicBezTo>
                        <a:pt x="32" y="143"/>
                        <a:pt x="0" y="111"/>
                        <a:pt x="0" y="72"/>
                      </a:cubicBezTo>
                      <a:cubicBezTo>
                        <a:pt x="0" y="32"/>
                        <a:pt x="32" y="0"/>
                        <a:pt x="72" y="0"/>
                      </a:cubicBezTo>
                      <a:cubicBezTo>
                        <a:pt x="111" y="0"/>
                        <a:pt x="144" y="32"/>
                        <a:pt x="144" y="72"/>
                      </a:cubicBezTo>
                      <a:cubicBezTo>
                        <a:pt x="144" y="111"/>
                        <a:pt x="111" y="143"/>
                        <a:pt x="72" y="143"/>
                      </a:cubicBezTo>
                      <a:close/>
                      <a:moveTo>
                        <a:pt x="3" y="72"/>
                      </a:moveTo>
                      <a:cubicBezTo>
                        <a:pt x="3" y="83"/>
                        <a:pt x="6" y="93"/>
                        <a:pt x="10" y="102"/>
                      </a:cubicBezTo>
                      <a:cubicBezTo>
                        <a:pt x="133" y="102"/>
                        <a:pt x="133" y="102"/>
                        <a:pt x="133" y="102"/>
                      </a:cubicBezTo>
                      <a:cubicBezTo>
                        <a:pt x="138" y="93"/>
                        <a:pt x="141" y="83"/>
                        <a:pt x="141" y="72"/>
                      </a:cubicBezTo>
                      <a:cubicBezTo>
                        <a:pt x="141" y="34"/>
                        <a:pt x="110" y="3"/>
                        <a:pt x="72" y="3"/>
                      </a:cubicBezTo>
                      <a:cubicBezTo>
                        <a:pt x="34" y="3"/>
                        <a:pt x="3" y="34"/>
                        <a:pt x="3" y="72"/>
                      </a:cubicBezTo>
                      <a:close/>
                      <a:moveTo>
                        <a:pt x="132" y="106"/>
                      </a:moveTo>
                      <a:cubicBezTo>
                        <a:pt x="12" y="106"/>
                        <a:pt x="12" y="106"/>
                        <a:pt x="12" y="106"/>
                      </a:cubicBezTo>
                      <a:cubicBezTo>
                        <a:pt x="24" y="126"/>
                        <a:pt x="46" y="140"/>
                        <a:pt x="72" y="140"/>
                      </a:cubicBezTo>
                      <a:cubicBezTo>
                        <a:pt x="97" y="140"/>
                        <a:pt x="120" y="126"/>
                        <a:pt x="132" y="10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29" name="ïṡ1iḑè"/>
                <p:cNvSpPr/>
                <p:nvPr/>
              </p:nvSpPr>
              <p:spPr bwMode="auto">
                <a:xfrm>
                  <a:off x="4948238" y="3235326"/>
                  <a:ext cx="411163" cy="306388"/>
                </a:xfrm>
                <a:custGeom>
                  <a:avLst/>
                  <a:gdLst>
                    <a:gd name="T0" fmla="*/ 114 w 124"/>
                    <a:gd name="T1" fmla="*/ 68 h 92"/>
                    <a:gd name="T2" fmla="*/ 103 w 124"/>
                    <a:gd name="T3" fmla="*/ 62 h 92"/>
                    <a:gd name="T4" fmla="*/ 95 w 124"/>
                    <a:gd name="T5" fmla="*/ 68 h 92"/>
                    <a:gd name="T6" fmla="*/ 83 w 124"/>
                    <a:gd name="T7" fmla="*/ 62 h 92"/>
                    <a:gd name="T8" fmla="*/ 70 w 124"/>
                    <a:gd name="T9" fmla="*/ 81 h 92"/>
                    <a:gd name="T10" fmla="*/ 104 w 124"/>
                    <a:gd name="T11" fmla="*/ 76 h 92"/>
                    <a:gd name="T12" fmla="*/ 124 w 124"/>
                    <a:gd name="T13" fmla="*/ 83 h 92"/>
                    <a:gd name="T14" fmla="*/ 81 w 124"/>
                    <a:gd name="T15" fmla="*/ 84 h 92"/>
                    <a:gd name="T16" fmla="*/ 43 w 124"/>
                    <a:gd name="T17" fmla="*/ 84 h 92"/>
                    <a:gd name="T18" fmla="*/ 0 w 124"/>
                    <a:gd name="T19" fmla="*/ 83 h 92"/>
                    <a:gd name="T20" fmla="*/ 19 w 124"/>
                    <a:gd name="T21" fmla="*/ 76 h 92"/>
                    <a:gd name="T22" fmla="*/ 54 w 124"/>
                    <a:gd name="T23" fmla="*/ 81 h 92"/>
                    <a:gd name="T24" fmla="*/ 53 w 124"/>
                    <a:gd name="T25" fmla="*/ 62 h 92"/>
                    <a:gd name="T26" fmla="*/ 44 w 124"/>
                    <a:gd name="T27" fmla="*/ 55 h 92"/>
                    <a:gd name="T28" fmla="*/ 30 w 124"/>
                    <a:gd name="T29" fmla="*/ 66 h 92"/>
                    <a:gd name="T30" fmla="*/ 24 w 124"/>
                    <a:gd name="T31" fmla="*/ 55 h 92"/>
                    <a:gd name="T32" fmla="*/ 10 w 124"/>
                    <a:gd name="T33" fmla="*/ 66 h 92"/>
                    <a:gd name="T34" fmla="*/ 4 w 124"/>
                    <a:gd name="T35" fmla="*/ 56 h 92"/>
                    <a:gd name="T36" fmla="*/ 20 w 124"/>
                    <a:gd name="T37" fmla="*/ 47 h 92"/>
                    <a:gd name="T38" fmla="*/ 45 w 124"/>
                    <a:gd name="T39" fmla="*/ 35 h 92"/>
                    <a:gd name="T40" fmla="*/ 79 w 124"/>
                    <a:gd name="T41" fmla="*/ 35 h 92"/>
                    <a:gd name="T42" fmla="*/ 107 w 124"/>
                    <a:gd name="T43" fmla="*/ 53 h 92"/>
                    <a:gd name="T44" fmla="*/ 120 w 124"/>
                    <a:gd name="T45" fmla="*/ 62 h 92"/>
                    <a:gd name="T46" fmla="*/ 47 w 124"/>
                    <a:gd name="T47" fmla="*/ 47 h 92"/>
                    <a:gd name="T48" fmla="*/ 60 w 124"/>
                    <a:gd name="T49" fmla="*/ 37 h 92"/>
                    <a:gd name="T50" fmla="*/ 65 w 124"/>
                    <a:gd name="T51" fmla="*/ 48 h 92"/>
                    <a:gd name="T52" fmla="*/ 66 w 124"/>
                    <a:gd name="T53" fmla="*/ 55 h 92"/>
                    <a:gd name="T54" fmla="*/ 62 w 124"/>
                    <a:gd name="T55" fmla="*/ 17 h 92"/>
                    <a:gd name="T56" fmla="*/ 90 w 124"/>
                    <a:gd name="T57" fmla="*/ 35 h 92"/>
                    <a:gd name="T58" fmla="*/ 88 w 124"/>
                    <a:gd name="T59" fmla="*/ 54 h 92"/>
                    <a:gd name="T60" fmla="*/ 90 w 124"/>
                    <a:gd name="T61" fmla="*/ 35 h 92"/>
                    <a:gd name="T62" fmla="*/ 29 w 124"/>
                    <a:gd name="T63" fmla="*/ 47 h 92"/>
                    <a:gd name="T64" fmla="*/ 41 w 124"/>
                    <a:gd name="T65" fmla="*/ 42 h 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124" h="92">
                      <a:moveTo>
                        <a:pt x="112" y="62"/>
                      </a:moveTo>
                      <a:cubicBezTo>
                        <a:pt x="114" y="68"/>
                        <a:pt x="114" y="68"/>
                        <a:pt x="114" y="68"/>
                      </a:cubicBezTo>
                      <a:cubicBezTo>
                        <a:pt x="105" y="68"/>
                        <a:pt x="105" y="68"/>
                        <a:pt x="105" y="68"/>
                      </a:cubicBezTo>
                      <a:cubicBezTo>
                        <a:pt x="103" y="62"/>
                        <a:pt x="103" y="62"/>
                        <a:pt x="103" y="62"/>
                      </a:cubicBezTo>
                      <a:cubicBezTo>
                        <a:pt x="92" y="62"/>
                        <a:pt x="92" y="62"/>
                        <a:pt x="92" y="62"/>
                      </a:cubicBezTo>
                      <a:cubicBezTo>
                        <a:pt x="95" y="68"/>
                        <a:pt x="95" y="68"/>
                        <a:pt x="95" y="68"/>
                      </a:cubicBezTo>
                      <a:cubicBezTo>
                        <a:pt x="86" y="68"/>
                        <a:pt x="86" y="68"/>
                        <a:pt x="86" y="68"/>
                      </a:cubicBezTo>
                      <a:cubicBezTo>
                        <a:pt x="83" y="62"/>
                        <a:pt x="83" y="62"/>
                        <a:pt x="83" y="62"/>
                      </a:cubicBezTo>
                      <a:cubicBezTo>
                        <a:pt x="67" y="62"/>
                        <a:pt x="67" y="62"/>
                        <a:pt x="67" y="62"/>
                      </a:cubicBezTo>
                      <a:cubicBezTo>
                        <a:pt x="70" y="81"/>
                        <a:pt x="70" y="81"/>
                        <a:pt x="70" y="81"/>
                      </a:cubicBezTo>
                      <a:cubicBezTo>
                        <a:pt x="70" y="81"/>
                        <a:pt x="73" y="83"/>
                        <a:pt x="81" y="77"/>
                      </a:cubicBezTo>
                      <a:cubicBezTo>
                        <a:pt x="81" y="77"/>
                        <a:pt x="92" y="88"/>
                        <a:pt x="104" y="76"/>
                      </a:cubicBezTo>
                      <a:cubicBezTo>
                        <a:pt x="104" y="76"/>
                        <a:pt x="112" y="85"/>
                        <a:pt x="122" y="77"/>
                      </a:cubicBezTo>
                      <a:cubicBezTo>
                        <a:pt x="124" y="83"/>
                        <a:pt x="124" y="83"/>
                        <a:pt x="124" y="83"/>
                      </a:cubicBezTo>
                      <a:cubicBezTo>
                        <a:pt x="124" y="83"/>
                        <a:pt x="115" y="90"/>
                        <a:pt x="104" y="84"/>
                      </a:cubicBezTo>
                      <a:cubicBezTo>
                        <a:pt x="104" y="84"/>
                        <a:pt x="92" y="92"/>
                        <a:pt x="81" y="84"/>
                      </a:cubicBezTo>
                      <a:cubicBezTo>
                        <a:pt x="81" y="84"/>
                        <a:pt x="70" y="92"/>
                        <a:pt x="62" y="84"/>
                      </a:cubicBezTo>
                      <a:cubicBezTo>
                        <a:pt x="62" y="84"/>
                        <a:pt x="56" y="92"/>
                        <a:pt x="43" y="84"/>
                      </a:cubicBezTo>
                      <a:cubicBezTo>
                        <a:pt x="43" y="84"/>
                        <a:pt x="33" y="92"/>
                        <a:pt x="19" y="83"/>
                      </a:cubicBezTo>
                      <a:cubicBezTo>
                        <a:pt x="19" y="83"/>
                        <a:pt x="10" y="90"/>
                        <a:pt x="0" y="83"/>
                      </a:cubicBezTo>
                      <a:cubicBezTo>
                        <a:pt x="2" y="78"/>
                        <a:pt x="2" y="78"/>
                        <a:pt x="2" y="78"/>
                      </a:cubicBezTo>
                      <a:cubicBezTo>
                        <a:pt x="2" y="78"/>
                        <a:pt x="11" y="85"/>
                        <a:pt x="19" y="76"/>
                      </a:cubicBezTo>
                      <a:cubicBezTo>
                        <a:pt x="19" y="76"/>
                        <a:pt x="30" y="88"/>
                        <a:pt x="43" y="77"/>
                      </a:cubicBezTo>
                      <a:cubicBezTo>
                        <a:pt x="43" y="77"/>
                        <a:pt x="50" y="82"/>
                        <a:pt x="54" y="81"/>
                      </a:cubicBezTo>
                      <a:cubicBezTo>
                        <a:pt x="57" y="62"/>
                        <a:pt x="57" y="62"/>
                        <a:pt x="57" y="62"/>
                      </a:cubicBezTo>
                      <a:cubicBezTo>
                        <a:pt x="53" y="62"/>
                        <a:pt x="53" y="62"/>
                        <a:pt x="53" y="62"/>
                      </a:cubicBezTo>
                      <a:cubicBezTo>
                        <a:pt x="58" y="55"/>
                        <a:pt x="58" y="55"/>
                        <a:pt x="58" y="55"/>
                      </a:cubicBezTo>
                      <a:cubicBezTo>
                        <a:pt x="44" y="55"/>
                        <a:pt x="44" y="55"/>
                        <a:pt x="44" y="55"/>
                      </a:cubicBezTo>
                      <a:cubicBezTo>
                        <a:pt x="39" y="66"/>
                        <a:pt x="39" y="66"/>
                        <a:pt x="39" y="66"/>
                      </a:cubicBezTo>
                      <a:cubicBezTo>
                        <a:pt x="30" y="66"/>
                        <a:pt x="30" y="66"/>
                        <a:pt x="30" y="66"/>
                      </a:cubicBezTo>
                      <a:cubicBezTo>
                        <a:pt x="35" y="55"/>
                        <a:pt x="35" y="55"/>
                        <a:pt x="35" y="55"/>
                      </a:cubicBezTo>
                      <a:cubicBezTo>
                        <a:pt x="24" y="55"/>
                        <a:pt x="24" y="55"/>
                        <a:pt x="24" y="55"/>
                      </a:cubicBezTo>
                      <a:cubicBezTo>
                        <a:pt x="19" y="66"/>
                        <a:pt x="19" y="66"/>
                        <a:pt x="19" y="66"/>
                      </a:cubicBezTo>
                      <a:cubicBezTo>
                        <a:pt x="10" y="66"/>
                        <a:pt x="10" y="66"/>
                        <a:pt x="10" y="66"/>
                      </a:cubicBezTo>
                      <a:cubicBezTo>
                        <a:pt x="15" y="55"/>
                        <a:pt x="15" y="55"/>
                        <a:pt x="15" y="55"/>
                      </a:cubicBezTo>
                      <a:cubicBezTo>
                        <a:pt x="4" y="56"/>
                        <a:pt x="4" y="56"/>
                        <a:pt x="4" y="56"/>
                      </a:cubicBezTo>
                      <a:cubicBezTo>
                        <a:pt x="4" y="46"/>
                        <a:pt x="4" y="46"/>
                        <a:pt x="4" y="46"/>
                      </a:cubicBezTo>
                      <a:cubicBezTo>
                        <a:pt x="20" y="47"/>
                        <a:pt x="20" y="47"/>
                        <a:pt x="20" y="47"/>
                      </a:cubicBezTo>
                      <a:cubicBezTo>
                        <a:pt x="32" y="22"/>
                        <a:pt x="32" y="22"/>
                        <a:pt x="32" y="22"/>
                      </a:cubicBezTo>
                      <a:cubicBezTo>
                        <a:pt x="45" y="35"/>
                        <a:pt x="45" y="35"/>
                        <a:pt x="45" y="35"/>
                      </a:cubicBezTo>
                      <a:cubicBezTo>
                        <a:pt x="62" y="0"/>
                        <a:pt x="62" y="0"/>
                        <a:pt x="62" y="0"/>
                      </a:cubicBezTo>
                      <a:cubicBezTo>
                        <a:pt x="79" y="35"/>
                        <a:pt x="79" y="35"/>
                        <a:pt x="79" y="35"/>
                      </a:cubicBezTo>
                      <a:cubicBezTo>
                        <a:pt x="92" y="22"/>
                        <a:pt x="92" y="22"/>
                        <a:pt x="92" y="22"/>
                      </a:cubicBezTo>
                      <a:cubicBezTo>
                        <a:pt x="107" y="53"/>
                        <a:pt x="107" y="53"/>
                        <a:pt x="107" y="53"/>
                      </a:cubicBezTo>
                      <a:cubicBezTo>
                        <a:pt x="120" y="53"/>
                        <a:pt x="120" y="53"/>
                        <a:pt x="120" y="53"/>
                      </a:cubicBezTo>
                      <a:cubicBezTo>
                        <a:pt x="120" y="62"/>
                        <a:pt x="120" y="62"/>
                        <a:pt x="120" y="62"/>
                      </a:cubicBezTo>
                      <a:cubicBezTo>
                        <a:pt x="112" y="62"/>
                        <a:pt x="112" y="62"/>
                        <a:pt x="112" y="62"/>
                      </a:cubicBezTo>
                      <a:close/>
                      <a:moveTo>
                        <a:pt x="47" y="47"/>
                      </a:moveTo>
                      <a:cubicBezTo>
                        <a:pt x="58" y="48"/>
                        <a:pt x="58" y="48"/>
                        <a:pt x="58" y="48"/>
                      </a:cubicBezTo>
                      <a:cubicBezTo>
                        <a:pt x="60" y="37"/>
                        <a:pt x="60" y="37"/>
                        <a:pt x="60" y="37"/>
                      </a:cubicBezTo>
                      <a:cubicBezTo>
                        <a:pt x="64" y="37"/>
                        <a:pt x="64" y="37"/>
                        <a:pt x="64" y="37"/>
                      </a:cubicBezTo>
                      <a:cubicBezTo>
                        <a:pt x="65" y="48"/>
                        <a:pt x="65" y="48"/>
                        <a:pt x="65" y="48"/>
                      </a:cubicBezTo>
                      <a:cubicBezTo>
                        <a:pt x="71" y="48"/>
                        <a:pt x="71" y="48"/>
                        <a:pt x="71" y="48"/>
                      </a:cubicBezTo>
                      <a:cubicBezTo>
                        <a:pt x="66" y="55"/>
                        <a:pt x="66" y="55"/>
                        <a:pt x="66" y="55"/>
                      </a:cubicBezTo>
                      <a:cubicBezTo>
                        <a:pt x="79" y="54"/>
                        <a:pt x="79" y="54"/>
                        <a:pt x="79" y="54"/>
                      </a:cubicBezTo>
                      <a:cubicBezTo>
                        <a:pt x="62" y="17"/>
                        <a:pt x="62" y="17"/>
                        <a:pt x="62" y="17"/>
                      </a:cubicBezTo>
                      <a:cubicBezTo>
                        <a:pt x="47" y="47"/>
                        <a:pt x="47" y="47"/>
                        <a:pt x="47" y="47"/>
                      </a:cubicBezTo>
                      <a:close/>
                      <a:moveTo>
                        <a:pt x="90" y="35"/>
                      </a:moveTo>
                      <a:cubicBezTo>
                        <a:pt x="83" y="42"/>
                        <a:pt x="83" y="42"/>
                        <a:pt x="83" y="42"/>
                      </a:cubicBezTo>
                      <a:cubicBezTo>
                        <a:pt x="88" y="54"/>
                        <a:pt x="88" y="54"/>
                        <a:pt x="88" y="54"/>
                      </a:cubicBezTo>
                      <a:cubicBezTo>
                        <a:pt x="99" y="54"/>
                        <a:pt x="99" y="54"/>
                        <a:pt x="99" y="54"/>
                      </a:cubicBezTo>
                      <a:cubicBezTo>
                        <a:pt x="90" y="35"/>
                        <a:pt x="90" y="35"/>
                        <a:pt x="90" y="35"/>
                      </a:cubicBezTo>
                      <a:close/>
                      <a:moveTo>
                        <a:pt x="34" y="35"/>
                      </a:moveTo>
                      <a:cubicBezTo>
                        <a:pt x="29" y="47"/>
                        <a:pt x="29" y="47"/>
                        <a:pt x="29" y="47"/>
                      </a:cubicBezTo>
                      <a:cubicBezTo>
                        <a:pt x="39" y="47"/>
                        <a:pt x="39" y="47"/>
                        <a:pt x="39" y="47"/>
                      </a:cubicBezTo>
                      <a:cubicBezTo>
                        <a:pt x="41" y="42"/>
                        <a:pt x="41" y="42"/>
                        <a:pt x="41" y="42"/>
                      </a:cubicBezTo>
                      <a:lnTo>
                        <a:pt x="34" y="3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30" name="îṩḻîḋè"/>
                <p:cNvSpPr/>
                <p:nvPr/>
              </p:nvSpPr>
              <p:spPr bwMode="auto">
                <a:xfrm>
                  <a:off x="5375275" y="3316288"/>
                  <a:ext cx="88900" cy="58738"/>
                </a:xfrm>
                <a:custGeom>
                  <a:avLst/>
                  <a:gdLst>
                    <a:gd name="T0" fmla="*/ 2 w 27"/>
                    <a:gd name="T1" fmla="*/ 7 h 18"/>
                    <a:gd name="T2" fmla="*/ 4 w 27"/>
                    <a:gd name="T3" fmla="*/ 12 h 18"/>
                    <a:gd name="T4" fmla="*/ 6 w 27"/>
                    <a:gd name="T5" fmla="*/ 10 h 18"/>
                    <a:gd name="T6" fmla="*/ 5 w 27"/>
                    <a:gd name="T7" fmla="*/ 8 h 18"/>
                    <a:gd name="T8" fmla="*/ 2 w 27"/>
                    <a:gd name="T9" fmla="*/ 7 h 18"/>
                    <a:gd name="T10" fmla="*/ 4 w 27"/>
                    <a:gd name="T11" fmla="*/ 13 h 18"/>
                    <a:gd name="T12" fmla="*/ 1 w 27"/>
                    <a:gd name="T13" fmla="*/ 10 h 18"/>
                    <a:gd name="T14" fmla="*/ 3 w 27"/>
                    <a:gd name="T15" fmla="*/ 2 h 18"/>
                    <a:gd name="T16" fmla="*/ 9 w 27"/>
                    <a:gd name="T17" fmla="*/ 11 h 18"/>
                    <a:gd name="T18" fmla="*/ 9 w 27"/>
                    <a:gd name="T19" fmla="*/ 8 h 18"/>
                    <a:gd name="T20" fmla="*/ 10 w 27"/>
                    <a:gd name="T21" fmla="*/ 6 h 18"/>
                    <a:gd name="T22" fmla="*/ 12 w 27"/>
                    <a:gd name="T23" fmla="*/ 6 h 18"/>
                    <a:gd name="T24" fmla="*/ 10 w 27"/>
                    <a:gd name="T25" fmla="*/ 5 h 18"/>
                    <a:gd name="T26" fmla="*/ 10 w 27"/>
                    <a:gd name="T27" fmla="*/ 3 h 18"/>
                    <a:gd name="T28" fmla="*/ 12 w 27"/>
                    <a:gd name="T29" fmla="*/ 3 h 18"/>
                    <a:gd name="T30" fmla="*/ 20 w 27"/>
                    <a:gd name="T31" fmla="*/ 7 h 18"/>
                    <a:gd name="T32" fmla="*/ 21 w 27"/>
                    <a:gd name="T33" fmla="*/ 7 h 18"/>
                    <a:gd name="T34" fmla="*/ 21 w 27"/>
                    <a:gd name="T35" fmla="*/ 5 h 18"/>
                    <a:gd name="T36" fmla="*/ 18 w 27"/>
                    <a:gd name="T37" fmla="*/ 3 h 18"/>
                    <a:gd name="T38" fmla="*/ 17 w 27"/>
                    <a:gd name="T39" fmla="*/ 1 h 18"/>
                    <a:gd name="T40" fmla="*/ 19 w 27"/>
                    <a:gd name="T41" fmla="*/ 0 h 18"/>
                    <a:gd name="T42" fmla="*/ 20 w 27"/>
                    <a:gd name="T43" fmla="*/ 1 h 18"/>
                    <a:gd name="T44" fmla="*/ 19 w 27"/>
                    <a:gd name="T45" fmla="*/ 2 h 18"/>
                    <a:gd name="T46" fmla="*/ 22 w 27"/>
                    <a:gd name="T47" fmla="*/ 5 h 18"/>
                    <a:gd name="T48" fmla="*/ 23 w 27"/>
                    <a:gd name="T49" fmla="*/ 5 h 18"/>
                    <a:gd name="T50" fmla="*/ 24 w 27"/>
                    <a:gd name="T51" fmla="*/ 7 h 18"/>
                    <a:gd name="T52" fmla="*/ 26 w 27"/>
                    <a:gd name="T53" fmla="*/ 8 h 18"/>
                    <a:gd name="T54" fmla="*/ 27 w 27"/>
                    <a:gd name="T55" fmla="*/ 9 h 18"/>
                    <a:gd name="T56" fmla="*/ 27 w 27"/>
                    <a:gd name="T57" fmla="*/ 11 h 18"/>
                    <a:gd name="T58" fmla="*/ 21 w 27"/>
                    <a:gd name="T59" fmla="*/ 9 h 18"/>
                    <a:gd name="T60" fmla="*/ 19 w 27"/>
                    <a:gd name="T61" fmla="*/ 8 h 18"/>
                    <a:gd name="T62" fmla="*/ 17 w 27"/>
                    <a:gd name="T63" fmla="*/ 8 h 18"/>
                    <a:gd name="T64" fmla="*/ 14 w 27"/>
                    <a:gd name="T65" fmla="*/ 6 h 18"/>
                    <a:gd name="T66" fmla="*/ 15 w 27"/>
                    <a:gd name="T67" fmla="*/ 9 h 18"/>
                    <a:gd name="T68" fmla="*/ 11 w 27"/>
                    <a:gd name="T69" fmla="*/ 8 h 18"/>
                    <a:gd name="T70" fmla="*/ 9 w 27"/>
                    <a:gd name="T71" fmla="*/ 12 h 18"/>
                    <a:gd name="T72" fmla="*/ 9 w 27"/>
                    <a:gd name="T73" fmla="*/ 15 h 18"/>
                    <a:gd name="T74" fmla="*/ 7 w 27"/>
                    <a:gd name="T75" fmla="*/ 16 h 18"/>
                    <a:gd name="T76" fmla="*/ 7 w 27"/>
                    <a:gd name="T77" fmla="*/ 15 h 18"/>
                    <a:gd name="T78" fmla="*/ 7 w 27"/>
                    <a:gd name="T79" fmla="*/ 13 h 18"/>
                    <a:gd name="T80" fmla="*/ 6 w 27"/>
                    <a:gd name="T81" fmla="*/ 13 h 18"/>
                    <a:gd name="T82" fmla="*/ 4 w 27"/>
                    <a:gd name="T83" fmla="*/ 13 h 18"/>
                    <a:gd name="T84" fmla="*/ 25 w 27"/>
                    <a:gd name="T85" fmla="*/ 9 h 18"/>
                    <a:gd name="T86" fmla="*/ 24 w 27"/>
                    <a:gd name="T87" fmla="*/ 8 h 18"/>
                    <a:gd name="T88" fmla="*/ 23 w 27"/>
                    <a:gd name="T89" fmla="*/ 8 h 18"/>
                    <a:gd name="T90" fmla="*/ 25 w 27"/>
                    <a:gd name="T91" fmla="*/ 9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27" h="18">
                      <a:moveTo>
                        <a:pt x="2" y="7"/>
                      </a:moveTo>
                      <a:cubicBezTo>
                        <a:pt x="2" y="7"/>
                        <a:pt x="1" y="12"/>
                        <a:pt x="4" y="12"/>
                      </a:cubicBezTo>
                      <a:cubicBezTo>
                        <a:pt x="4" y="12"/>
                        <a:pt x="8" y="12"/>
                        <a:pt x="6" y="10"/>
                      </a:cubicBezTo>
                      <a:cubicBezTo>
                        <a:pt x="5" y="8"/>
                        <a:pt x="5" y="8"/>
                        <a:pt x="5" y="8"/>
                      </a:cubicBezTo>
                      <a:cubicBezTo>
                        <a:pt x="5" y="8"/>
                        <a:pt x="2" y="5"/>
                        <a:pt x="2" y="7"/>
                      </a:cubicBezTo>
                      <a:close/>
                      <a:moveTo>
                        <a:pt x="4" y="13"/>
                      </a:moveTo>
                      <a:cubicBezTo>
                        <a:pt x="0" y="13"/>
                        <a:pt x="1" y="10"/>
                        <a:pt x="1" y="10"/>
                      </a:cubicBezTo>
                      <a:cubicBezTo>
                        <a:pt x="2" y="2"/>
                        <a:pt x="3" y="2"/>
                        <a:pt x="3" y="2"/>
                      </a:cubicBezTo>
                      <a:cubicBezTo>
                        <a:pt x="9" y="7"/>
                        <a:pt x="9" y="11"/>
                        <a:pt x="9" y="11"/>
                      </a:cubicBezTo>
                      <a:cubicBezTo>
                        <a:pt x="10" y="10"/>
                        <a:pt x="9" y="8"/>
                        <a:pt x="9" y="8"/>
                      </a:cubicBezTo>
                      <a:cubicBezTo>
                        <a:pt x="8" y="6"/>
                        <a:pt x="10" y="6"/>
                        <a:pt x="10" y="6"/>
                      </a:cubicBezTo>
                      <a:cubicBezTo>
                        <a:pt x="11" y="7"/>
                        <a:pt x="12" y="6"/>
                        <a:pt x="12" y="6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0" y="4"/>
                        <a:pt x="10" y="3"/>
                        <a:pt x="10" y="3"/>
                      </a:cubicBezTo>
                      <a:cubicBezTo>
                        <a:pt x="11" y="2"/>
                        <a:pt x="12" y="3"/>
                        <a:pt x="12" y="3"/>
                      </a:cubicBezTo>
                      <a:cubicBezTo>
                        <a:pt x="12" y="4"/>
                        <a:pt x="20" y="7"/>
                        <a:pt x="20" y="7"/>
                      </a:cubicBezTo>
                      <a:cubicBezTo>
                        <a:pt x="21" y="8"/>
                        <a:pt x="21" y="7"/>
                        <a:pt x="21" y="7"/>
                      </a:cubicBezTo>
                      <a:cubicBezTo>
                        <a:pt x="21" y="7"/>
                        <a:pt x="21" y="5"/>
                        <a:pt x="21" y="5"/>
                      </a:cubicBezTo>
                      <a:cubicBezTo>
                        <a:pt x="21" y="5"/>
                        <a:pt x="18" y="3"/>
                        <a:pt x="18" y="3"/>
                      </a:cubicBezTo>
                      <a:cubicBezTo>
                        <a:pt x="16" y="3"/>
                        <a:pt x="17" y="1"/>
                        <a:pt x="17" y="1"/>
                      </a:cubicBezTo>
                      <a:cubicBezTo>
                        <a:pt x="17" y="1"/>
                        <a:pt x="19" y="0"/>
                        <a:pt x="19" y="0"/>
                      </a:cubicBezTo>
                      <a:cubicBezTo>
                        <a:pt x="21" y="0"/>
                        <a:pt x="20" y="1"/>
                        <a:pt x="20" y="1"/>
                      </a:cubicBezTo>
                      <a:cubicBezTo>
                        <a:pt x="18" y="2"/>
                        <a:pt x="19" y="2"/>
                        <a:pt x="19" y="2"/>
                      </a:cubicBezTo>
                      <a:cubicBezTo>
                        <a:pt x="22" y="5"/>
                        <a:pt x="22" y="5"/>
                        <a:pt x="22" y="5"/>
                      </a:cubicBezTo>
                      <a:cubicBezTo>
                        <a:pt x="23" y="5"/>
                        <a:pt x="23" y="5"/>
                        <a:pt x="23" y="5"/>
                      </a:cubicBezTo>
                      <a:cubicBezTo>
                        <a:pt x="23" y="7"/>
                        <a:pt x="24" y="7"/>
                        <a:pt x="24" y="7"/>
                      </a:cubicBezTo>
                      <a:cubicBezTo>
                        <a:pt x="26" y="8"/>
                        <a:pt x="26" y="8"/>
                        <a:pt x="26" y="8"/>
                      </a:cubicBezTo>
                      <a:cubicBezTo>
                        <a:pt x="27" y="9"/>
                        <a:pt x="27" y="9"/>
                        <a:pt x="27" y="9"/>
                      </a:cubicBezTo>
                      <a:cubicBezTo>
                        <a:pt x="27" y="9"/>
                        <a:pt x="27" y="11"/>
                        <a:pt x="27" y="11"/>
                      </a:cubicBezTo>
                      <a:cubicBezTo>
                        <a:pt x="22" y="11"/>
                        <a:pt x="21" y="9"/>
                        <a:pt x="21" y="9"/>
                      </a:cubicBezTo>
                      <a:cubicBezTo>
                        <a:pt x="19" y="9"/>
                        <a:pt x="19" y="8"/>
                        <a:pt x="19" y="8"/>
                      </a:cubicBezTo>
                      <a:cubicBezTo>
                        <a:pt x="18" y="8"/>
                        <a:pt x="17" y="8"/>
                        <a:pt x="17" y="8"/>
                      </a:cubicBezTo>
                      <a:cubicBezTo>
                        <a:pt x="17" y="7"/>
                        <a:pt x="15" y="6"/>
                        <a:pt x="14" y="6"/>
                      </a:cubicBezTo>
                      <a:cubicBezTo>
                        <a:pt x="16" y="8"/>
                        <a:pt x="15" y="9"/>
                        <a:pt x="15" y="9"/>
                      </a:cubicBezTo>
                      <a:cubicBezTo>
                        <a:pt x="11" y="8"/>
                        <a:pt x="11" y="8"/>
                        <a:pt x="11" y="8"/>
                      </a:cubicBezTo>
                      <a:cubicBezTo>
                        <a:pt x="11" y="12"/>
                        <a:pt x="9" y="12"/>
                        <a:pt x="9" y="12"/>
                      </a:cubicBezTo>
                      <a:cubicBezTo>
                        <a:pt x="9" y="15"/>
                        <a:pt x="9" y="15"/>
                        <a:pt x="9" y="15"/>
                      </a:cubicBezTo>
                      <a:cubicBezTo>
                        <a:pt x="8" y="18"/>
                        <a:pt x="7" y="16"/>
                        <a:pt x="7" y="16"/>
                      </a:cubicBezTo>
                      <a:cubicBezTo>
                        <a:pt x="6" y="15"/>
                        <a:pt x="7" y="15"/>
                        <a:pt x="7" y="15"/>
                      </a:cubicBezTo>
                      <a:cubicBezTo>
                        <a:pt x="7" y="13"/>
                        <a:pt x="7" y="13"/>
                        <a:pt x="7" y="13"/>
                      </a:cubicBezTo>
                      <a:cubicBezTo>
                        <a:pt x="7" y="12"/>
                        <a:pt x="6" y="13"/>
                        <a:pt x="6" y="13"/>
                      </a:cubicBezTo>
                      <a:cubicBezTo>
                        <a:pt x="4" y="13"/>
                        <a:pt x="4" y="13"/>
                        <a:pt x="4" y="13"/>
                      </a:cubicBezTo>
                      <a:close/>
                      <a:moveTo>
                        <a:pt x="25" y="9"/>
                      </a:moveTo>
                      <a:cubicBezTo>
                        <a:pt x="24" y="8"/>
                        <a:pt x="24" y="8"/>
                        <a:pt x="24" y="8"/>
                      </a:cubicBezTo>
                      <a:cubicBezTo>
                        <a:pt x="24" y="8"/>
                        <a:pt x="23" y="8"/>
                        <a:pt x="23" y="8"/>
                      </a:cubicBezTo>
                      <a:cubicBezTo>
                        <a:pt x="22" y="8"/>
                        <a:pt x="25" y="9"/>
                        <a:pt x="25" y="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31" name="îSḻîḍe"/>
                <p:cNvSpPr/>
                <p:nvPr/>
              </p:nvSpPr>
              <p:spPr bwMode="auto">
                <a:xfrm>
                  <a:off x="5249863" y="3201988"/>
                  <a:ext cx="26988" cy="23813"/>
                </a:xfrm>
                <a:custGeom>
                  <a:avLst/>
                  <a:gdLst>
                    <a:gd name="T0" fmla="*/ 2 w 8"/>
                    <a:gd name="T1" fmla="*/ 6 h 7"/>
                    <a:gd name="T2" fmla="*/ 5 w 8"/>
                    <a:gd name="T3" fmla="*/ 2 h 7"/>
                    <a:gd name="T4" fmla="*/ 6 w 8"/>
                    <a:gd name="T5" fmla="*/ 2 h 7"/>
                    <a:gd name="T6" fmla="*/ 6 w 8"/>
                    <a:gd name="T7" fmla="*/ 6 h 7"/>
                    <a:gd name="T8" fmla="*/ 2 w 8"/>
                    <a:gd name="T9" fmla="*/ 7 h 7"/>
                    <a:gd name="T10" fmla="*/ 2 w 8"/>
                    <a:gd name="T11" fmla="*/ 6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8" h="7">
                      <a:moveTo>
                        <a:pt x="2" y="6"/>
                      </a:moveTo>
                      <a:cubicBezTo>
                        <a:pt x="3" y="6"/>
                        <a:pt x="5" y="2"/>
                        <a:pt x="5" y="2"/>
                      </a:cubicBezTo>
                      <a:cubicBezTo>
                        <a:pt x="5" y="0"/>
                        <a:pt x="6" y="2"/>
                        <a:pt x="6" y="2"/>
                      </a:cubicBezTo>
                      <a:cubicBezTo>
                        <a:pt x="8" y="4"/>
                        <a:pt x="6" y="6"/>
                        <a:pt x="6" y="6"/>
                      </a:cubicBezTo>
                      <a:cubicBezTo>
                        <a:pt x="5" y="6"/>
                        <a:pt x="2" y="7"/>
                        <a:pt x="2" y="7"/>
                      </a:cubicBezTo>
                      <a:cubicBezTo>
                        <a:pt x="0" y="7"/>
                        <a:pt x="2" y="6"/>
                        <a:pt x="2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32" name="iSḷíḍê"/>
                <p:cNvSpPr/>
                <p:nvPr/>
              </p:nvSpPr>
              <p:spPr bwMode="auto">
                <a:xfrm>
                  <a:off x="5207000" y="3162301"/>
                  <a:ext cx="85725" cy="39687"/>
                </a:xfrm>
                <a:custGeom>
                  <a:avLst/>
                  <a:gdLst>
                    <a:gd name="T0" fmla="*/ 16 w 26"/>
                    <a:gd name="T1" fmla="*/ 1 h 12"/>
                    <a:gd name="T2" fmla="*/ 17 w 26"/>
                    <a:gd name="T3" fmla="*/ 2 h 12"/>
                    <a:gd name="T4" fmla="*/ 15 w 26"/>
                    <a:gd name="T5" fmla="*/ 4 h 12"/>
                    <a:gd name="T6" fmla="*/ 20 w 26"/>
                    <a:gd name="T7" fmla="*/ 3 h 12"/>
                    <a:gd name="T8" fmla="*/ 20 w 26"/>
                    <a:gd name="T9" fmla="*/ 3 h 12"/>
                    <a:gd name="T10" fmla="*/ 21 w 26"/>
                    <a:gd name="T11" fmla="*/ 0 h 12"/>
                    <a:gd name="T12" fmla="*/ 22 w 26"/>
                    <a:gd name="T13" fmla="*/ 1 h 12"/>
                    <a:gd name="T14" fmla="*/ 23 w 26"/>
                    <a:gd name="T15" fmla="*/ 4 h 12"/>
                    <a:gd name="T16" fmla="*/ 25 w 26"/>
                    <a:gd name="T17" fmla="*/ 4 h 12"/>
                    <a:gd name="T18" fmla="*/ 26 w 26"/>
                    <a:gd name="T19" fmla="*/ 4 h 12"/>
                    <a:gd name="T20" fmla="*/ 26 w 26"/>
                    <a:gd name="T21" fmla="*/ 6 h 12"/>
                    <a:gd name="T22" fmla="*/ 22 w 26"/>
                    <a:gd name="T23" fmla="*/ 6 h 12"/>
                    <a:gd name="T24" fmla="*/ 11 w 26"/>
                    <a:gd name="T25" fmla="*/ 11 h 12"/>
                    <a:gd name="T26" fmla="*/ 3 w 26"/>
                    <a:gd name="T27" fmla="*/ 12 h 12"/>
                    <a:gd name="T28" fmla="*/ 2 w 26"/>
                    <a:gd name="T29" fmla="*/ 11 h 12"/>
                    <a:gd name="T30" fmla="*/ 12 w 26"/>
                    <a:gd name="T31" fmla="*/ 8 h 12"/>
                    <a:gd name="T32" fmla="*/ 15 w 26"/>
                    <a:gd name="T33" fmla="*/ 7 h 12"/>
                    <a:gd name="T34" fmla="*/ 13 w 26"/>
                    <a:gd name="T35" fmla="*/ 5 h 12"/>
                    <a:gd name="T36" fmla="*/ 16 w 26"/>
                    <a:gd name="T37" fmla="*/ 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6" h="12">
                      <a:moveTo>
                        <a:pt x="16" y="1"/>
                      </a:moveTo>
                      <a:cubicBezTo>
                        <a:pt x="16" y="1"/>
                        <a:pt x="17" y="1"/>
                        <a:pt x="17" y="2"/>
                      </a:cubicBezTo>
                      <a:cubicBezTo>
                        <a:pt x="17" y="2"/>
                        <a:pt x="15" y="2"/>
                        <a:pt x="15" y="4"/>
                      </a:cubicBezTo>
                      <a:cubicBezTo>
                        <a:pt x="20" y="3"/>
                        <a:pt x="20" y="3"/>
                        <a:pt x="20" y="3"/>
                      </a:cubicBezTo>
                      <a:cubicBezTo>
                        <a:pt x="20" y="3"/>
                        <a:pt x="20" y="3"/>
                        <a:pt x="20" y="3"/>
                      </a:cubicBezTo>
                      <a:cubicBezTo>
                        <a:pt x="20" y="3"/>
                        <a:pt x="21" y="1"/>
                        <a:pt x="21" y="0"/>
                      </a:cubicBezTo>
                      <a:cubicBezTo>
                        <a:pt x="21" y="0"/>
                        <a:pt x="22" y="0"/>
                        <a:pt x="22" y="1"/>
                      </a:cubicBezTo>
                      <a:cubicBezTo>
                        <a:pt x="22" y="1"/>
                        <a:pt x="23" y="3"/>
                        <a:pt x="23" y="4"/>
                      </a:cubicBezTo>
                      <a:cubicBezTo>
                        <a:pt x="25" y="4"/>
                        <a:pt x="25" y="4"/>
                        <a:pt x="25" y="4"/>
                      </a:cubicBezTo>
                      <a:cubicBezTo>
                        <a:pt x="25" y="4"/>
                        <a:pt x="26" y="4"/>
                        <a:pt x="26" y="4"/>
                      </a:cubicBezTo>
                      <a:cubicBezTo>
                        <a:pt x="26" y="6"/>
                        <a:pt x="26" y="6"/>
                        <a:pt x="26" y="6"/>
                      </a:cubicBezTo>
                      <a:cubicBezTo>
                        <a:pt x="26" y="6"/>
                        <a:pt x="24" y="6"/>
                        <a:pt x="22" y="6"/>
                      </a:cubicBezTo>
                      <a:cubicBezTo>
                        <a:pt x="22" y="6"/>
                        <a:pt x="21" y="8"/>
                        <a:pt x="11" y="11"/>
                      </a:cubicBezTo>
                      <a:cubicBezTo>
                        <a:pt x="11" y="11"/>
                        <a:pt x="4" y="12"/>
                        <a:pt x="3" y="12"/>
                      </a:cubicBezTo>
                      <a:cubicBezTo>
                        <a:pt x="3" y="12"/>
                        <a:pt x="0" y="11"/>
                        <a:pt x="2" y="11"/>
                      </a:cubicBezTo>
                      <a:cubicBezTo>
                        <a:pt x="2" y="11"/>
                        <a:pt x="8" y="11"/>
                        <a:pt x="12" y="8"/>
                      </a:cubicBezTo>
                      <a:cubicBezTo>
                        <a:pt x="12" y="8"/>
                        <a:pt x="15" y="7"/>
                        <a:pt x="15" y="7"/>
                      </a:cubicBezTo>
                      <a:cubicBezTo>
                        <a:pt x="15" y="7"/>
                        <a:pt x="13" y="6"/>
                        <a:pt x="13" y="5"/>
                      </a:cubicBezTo>
                      <a:cubicBezTo>
                        <a:pt x="13" y="5"/>
                        <a:pt x="14" y="2"/>
                        <a:pt x="16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 dirty="0">
                    <a:cs typeface="+mn-ea"/>
                    <a:sym typeface="+mn-lt"/>
                  </a:endParaRPr>
                </a:p>
              </p:txBody>
            </p:sp>
            <p:sp>
              <p:nvSpPr>
                <p:cNvPr id="133" name="ïṩ1íḓè"/>
                <p:cNvSpPr/>
                <p:nvPr/>
              </p:nvSpPr>
              <p:spPr bwMode="auto">
                <a:xfrm>
                  <a:off x="5041900" y="3201988"/>
                  <a:ext cx="15875" cy="14288"/>
                </a:xfrm>
                <a:custGeom>
                  <a:avLst/>
                  <a:gdLst>
                    <a:gd name="T0" fmla="*/ 5 w 5"/>
                    <a:gd name="T1" fmla="*/ 1 h 4"/>
                    <a:gd name="T2" fmla="*/ 5 w 5"/>
                    <a:gd name="T3" fmla="*/ 2 h 4"/>
                    <a:gd name="T4" fmla="*/ 4 w 5"/>
                    <a:gd name="T5" fmla="*/ 3 h 4"/>
                    <a:gd name="T6" fmla="*/ 2 w 5"/>
                    <a:gd name="T7" fmla="*/ 2 h 4"/>
                    <a:gd name="T8" fmla="*/ 2 w 5"/>
                    <a:gd name="T9" fmla="*/ 1 h 4"/>
                    <a:gd name="T10" fmla="*/ 4 w 5"/>
                    <a:gd name="T11" fmla="*/ 0 h 4"/>
                    <a:gd name="T12" fmla="*/ 5 w 5"/>
                    <a:gd name="T13" fmla="*/ 1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" h="4">
                      <a:moveTo>
                        <a:pt x="5" y="1"/>
                      </a:moveTo>
                      <a:cubicBezTo>
                        <a:pt x="5" y="2"/>
                        <a:pt x="5" y="2"/>
                        <a:pt x="5" y="2"/>
                      </a:cubicBezTo>
                      <a:cubicBezTo>
                        <a:pt x="5" y="4"/>
                        <a:pt x="4" y="3"/>
                        <a:pt x="4" y="3"/>
                      </a:cubicBezTo>
                      <a:cubicBezTo>
                        <a:pt x="3" y="2"/>
                        <a:pt x="2" y="2"/>
                        <a:pt x="2" y="2"/>
                      </a:cubicBezTo>
                      <a:cubicBezTo>
                        <a:pt x="0" y="1"/>
                        <a:pt x="2" y="1"/>
                        <a:pt x="2" y="1"/>
                      </a:cubicBez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5" y="0"/>
                        <a:pt x="5" y="1"/>
                        <a:pt x="5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34" name="iṥḷîḑê"/>
                <p:cNvSpPr/>
                <p:nvPr/>
              </p:nvSpPr>
              <p:spPr bwMode="auto">
                <a:xfrm>
                  <a:off x="5011738" y="3146426"/>
                  <a:ext cx="39688" cy="85725"/>
                </a:xfrm>
                <a:custGeom>
                  <a:avLst/>
                  <a:gdLst>
                    <a:gd name="T0" fmla="*/ 4 w 12"/>
                    <a:gd name="T1" fmla="*/ 19 h 26"/>
                    <a:gd name="T2" fmla="*/ 4 w 12"/>
                    <a:gd name="T3" fmla="*/ 14 h 26"/>
                    <a:gd name="T4" fmla="*/ 1 w 12"/>
                    <a:gd name="T5" fmla="*/ 13 h 26"/>
                    <a:gd name="T6" fmla="*/ 2 w 12"/>
                    <a:gd name="T7" fmla="*/ 12 h 26"/>
                    <a:gd name="T8" fmla="*/ 3 w 12"/>
                    <a:gd name="T9" fmla="*/ 10 h 26"/>
                    <a:gd name="T10" fmla="*/ 3 w 12"/>
                    <a:gd name="T11" fmla="*/ 2 h 26"/>
                    <a:gd name="T12" fmla="*/ 4 w 12"/>
                    <a:gd name="T13" fmla="*/ 1 h 26"/>
                    <a:gd name="T14" fmla="*/ 4 w 12"/>
                    <a:gd name="T15" fmla="*/ 2 h 26"/>
                    <a:gd name="T16" fmla="*/ 5 w 12"/>
                    <a:gd name="T17" fmla="*/ 6 h 26"/>
                    <a:gd name="T18" fmla="*/ 6 w 12"/>
                    <a:gd name="T19" fmla="*/ 3 h 26"/>
                    <a:gd name="T20" fmla="*/ 7 w 12"/>
                    <a:gd name="T21" fmla="*/ 2 h 26"/>
                    <a:gd name="T22" fmla="*/ 8 w 12"/>
                    <a:gd name="T23" fmla="*/ 2 h 26"/>
                    <a:gd name="T24" fmla="*/ 8 w 12"/>
                    <a:gd name="T25" fmla="*/ 6 h 26"/>
                    <a:gd name="T26" fmla="*/ 6 w 12"/>
                    <a:gd name="T27" fmla="*/ 9 h 26"/>
                    <a:gd name="T28" fmla="*/ 6 w 12"/>
                    <a:gd name="T29" fmla="*/ 10 h 26"/>
                    <a:gd name="T30" fmla="*/ 8 w 12"/>
                    <a:gd name="T31" fmla="*/ 11 h 26"/>
                    <a:gd name="T32" fmla="*/ 8 w 12"/>
                    <a:gd name="T33" fmla="*/ 11 h 26"/>
                    <a:gd name="T34" fmla="*/ 8 w 12"/>
                    <a:gd name="T35" fmla="*/ 12 h 26"/>
                    <a:gd name="T36" fmla="*/ 9 w 12"/>
                    <a:gd name="T37" fmla="*/ 13 h 26"/>
                    <a:gd name="T38" fmla="*/ 9 w 12"/>
                    <a:gd name="T39" fmla="*/ 17 h 26"/>
                    <a:gd name="T40" fmla="*/ 11 w 12"/>
                    <a:gd name="T41" fmla="*/ 21 h 26"/>
                    <a:gd name="T42" fmla="*/ 12 w 12"/>
                    <a:gd name="T43" fmla="*/ 24 h 26"/>
                    <a:gd name="T44" fmla="*/ 8 w 12"/>
                    <a:gd name="T45" fmla="*/ 23 h 26"/>
                    <a:gd name="T46" fmla="*/ 8 w 12"/>
                    <a:gd name="T47" fmla="*/ 25 h 26"/>
                    <a:gd name="T48" fmla="*/ 7 w 12"/>
                    <a:gd name="T49" fmla="*/ 26 h 26"/>
                    <a:gd name="T50" fmla="*/ 6 w 12"/>
                    <a:gd name="T51" fmla="*/ 24 h 26"/>
                    <a:gd name="T52" fmla="*/ 6 w 12"/>
                    <a:gd name="T53" fmla="*/ 23 h 26"/>
                    <a:gd name="T54" fmla="*/ 8 w 12"/>
                    <a:gd name="T55" fmla="*/ 21 h 26"/>
                    <a:gd name="T56" fmla="*/ 7 w 12"/>
                    <a:gd name="T57" fmla="*/ 18 h 26"/>
                    <a:gd name="T58" fmla="*/ 7 w 12"/>
                    <a:gd name="T59" fmla="*/ 18 h 26"/>
                    <a:gd name="T60" fmla="*/ 6 w 12"/>
                    <a:gd name="T61" fmla="*/ 20 h 26"/>
                    <a:gd name="T62" fmla="*/ 4 w 12"/>
                    <a:gd name="T63" fmla="*/ 20 h 26"/>
                    <a:gd name="T64" fmla="*/ 4 w 12"/>
                    <a:gd name="T65" fmla="*/ 19 h 26"/>
                    <a:gd name="T66" fmla="*/ 6 w 12"/>
                    <a:gd name="T67" fmla="*/ 16 h 26"/>
                    <a:gd name="T68" fmla="*/ 6 w 12"/>
                    <a:gd name="T69" fmla="*/ 15 h 26"/>
                    <a:gd name="T70" fmla="*/ 5 w 12"/>
                    <a:gd name="T71" fmla="*/ 11 h 26"/>
                    <a:gd name="T72" fmla="*/ 5 w 12"/>
                    <a:gd name="T73" fmla="*/ 14 h 26"/>
                    <a:gd name="T74" fmla="*/ 5 w 12"/>
                    <a:gd name="T75" fmla="*/ 18 h 26"/>
                    <a:gd name="T76" fmla="*/ 6 w 12"/>
                    <a:gd name="T77" fmla="*/ 16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12" h="26">
                      <a:moveTo>
                        <a:pt x="4" y="19"/>
                      </a:moveTo>
                      <a:cubicBezTo>
                        <a:pt x="4" y="14"/>
                        <a:pt x="4" y="14"/>
                        <a:pt x="4" y="14"/>
                      </a:cubicBezTo>
                      <a:cubicBezTo>
                        <a:pt x="1" y="13"/>
                        <a:pt x="1" y="13"/>
                        <a:pt x="1" y="13"/>
                      </a:cubicBezTo>
                      <a:cubicBezTo>
                        <a:pt x="0" y="12"/>
                        <a:pt x="2" y="12"/>
                        <a:pt x="2" y="12"/>
                      </a:cubicBezTo>
                      <a:cubicBezTo>
                        <a:pt x="3" y="10"/>
                        <a:pt x="3" y="10"/>
                        <a:pt x="3" y="10"/>
                      </a:cubicBezTo>
                      <a:cubicBezTo>
                        <a:pt x="3" y="2"/>
                        <a:pt x="3" y="2"/>
                        <a:pt x="3" y="2"/>
                      </a:cubicBezTo>
                      <a:cubicBezTo>
                        <a:pt x="2" y="0"/>
                        <a:pt x="4" y="1"/>
                        <a:pt x="4" y="1"/>
                      </a:cubicBezTo>
                      <a:cubicBezTo>
                        <a:pt x="4" y="2"/>
                        <a:pt x="4" y="2"/>
                        <a:pt x="4" y="2"/>
                      </a:cubicBezTo>
                      <a:cubicBezTo>
                        <a:pt x="5" y="3"/>
                        <a:pt x="5" y="6"/>
                        <a:pt x="5" y="6"/>
                      </a:cubicBezTo>
                      <a:cubicBezTo>
                        <a:pt x="5" y="5"/>
                        <a:pt x="6" y="4"/>
                        <a:pt x="6" y="3"/>
                      </a:cubicBezTo>
                      <a:cubicBezTo>
                        <a:pt x="7" y="3"/>
                        <a:pt x="7" y="2"/>
                        <a:pt x="7" y="2"/>
                      </a:cubicBezTo>
                      <a:cubicBezTo>
                        <a:pt x="8" y="2"/>
                        <a:pt x="8" y="2"/>
                        <a:pt x="8" y="2"/>
                      </a:cubicBezTo>
                      <a:cubicBezTo>
                        <a:pt x="8" y="6"/>
                        <a:pt x="8" y="6"/>
                        <a:pt x="8" y="6"/>
                      </a:cubicBezTo>
                      <a:cubicBezTo>
                        <a:pt x="6" y="9"/>
                        <a:pt x="6" y="9"/>
                        <a:pt x="6" y="9"/>
                      </a:cubicBezTo>
                      <a:cubicBezTo>
                        <a:pt x="5" y="11"/>
                        <a:pt x="6" y="10"/>
                        <a:pt x="6" y="10"/>
                      </a:cubicBezTo>
                      <a:cubicBezTo>
                        <a:pt x="7" y="10"/>
                        <a:pt x="8" y="11"/>
                        <a:pt x="8" y="11"/>
                      </a:cubicBezTo>
                      <a:cubicBezTo>
                        <a:pt x="8" y="11"/>
                        <a:pt x="8" y="11"/>
                        <a:pt x="8" y="11"/>
                      </a:cubicBezTo>
                      <a:cubicBezTo>
                        <a:pt x="8" y="12"/>
                        <a:pt x="8" y="12"/>
                        <a:pt x="8" y="12"/>
                      </a:cubicBezTo>
                      <a:cubicBezTo>
                        <a:pt x="9" y="13"/>
                        <a:pt x="9" y="13"/>
                        <a:pt x="9" y="13"/>
                      </a:cubicBezTo>
                      <a:cubicBezTo>
                        <a:pt x="8" y="16"/>
                        <a:pt x="9" y="17"/>
                        <a:pt x="9" y="17"/>
                      </a:cubicBezTo>
                      <a:cubicBezTo>
                        <a:pt x="11" y="21"/>
                        <a:pt x="11" y="21"/>
                        <a:pt x="11" y="21"/>
                      </a:cubicBezTo>
                      <a:cubicBezTo>
                        <a:pt x="12" y="22"/>
                        <a:pt x="12" y="24"/>
                        <a:pt x="12" y="24"/>
                      </a:cubicBezTo>
                      <a:cubicBezTo>
                        <a:pt x="8" y="23"/>
                        <a:pt x="8" y="23"/>
                        <a:pt x="8" y="23"/>
                      </a:cubicBezTo>
                      <a:cubicBezTo>
                        <a:pt x="8" y="25"/>
                        <a:pt x="8" y="25"/>
                        <a:pt x="8" y="25"/>
                      </a:cubicBezTo>
                      <a:cubicBezTo>
                        <a:pt x="8" y="26"/>
                        <a:pt x="7" y="26"/>
                        <a:pt x="7" y="26"/>
                      </a:cubicBezTo>
                      <a:cubicBezTo>
                        <a:pt x="4" y="26"/>
                        <a:pt x="6" y="24"/>
                        <a:pt x="6" y="24"/>
                      </a:cubicBezTo>
                      <a:cubicBezTo>
                        <a:pt x="6" y="23"/>
                        <a:pt x="6" y="23"/>
                        <a:pt x="6" y="23"/>
                      </a:cubicBezTo>
                      <a:cubicBezTo>
                        <a:pt x="7" y="23"/>
                        <a:pt x="8" y="21"/>
                        <a:pt x="8" y="21"/>
                      </a:cubicBezTo>
                      <a:cubicBezTo>
                        <a:pt x="7" y="18"/>
                        <a:pt x="7" y="18"/>
                        <a:pt x="7" y="18"/>
                      </a:cubicBezTo>
                      <a:cubicBezTo>
                        <a:pt x="7" y="18"/>
                        <a:pt x="7" y="18"/>
                        <a:pt x="7" y="18"/>
                      </a:cubicBezTo>
                      <a:cubicBezTo>
                        <a:pt x="6" y="20"/>
                        <a:pt x="6" y="20"/>
                        <a:pt x="6" y="20"/>
                      </a:cubicBezTo>
                      <a:cubicBezTo>
                        <a:pt x="4" y="20"/>
                        <a:pt x="4" y="20"/>
                        <a:pt x="4" y="20"/>
                      </a:cubicBezTo>
                      <a:cubicBezTo>
                        <a:pt x="4" y="19"/>
                        <a:pt x="4" y="19"/>
                        <a:pt x="4" y="19"/>
                      </a:cubicBezTo>
                      <a:close/>
                      <a:moveTo>
                        <a:pt x="6" y="16"/>
                      </a:moveTo>
                      <a:cubicBezTo>
                        <a:pt x="6" y="16"/>
                        <a:pt x="6" y="16"/>
                        <a:pt x="6" y="15"/>
                      </a:cubicBezTo>
                      <a:cubicBezTo>
                        <a:pt x="6" y="15"/>
                        <a:pt x="6" y="12"/>
                        <a:pt x="5" y="11"/>
                      </a:cubicBezTo>
                      <a:cubicBezTo>
                        <a:pt x="5" y="11"/>
                        <a:pt x="4" y="12"/>
                        <a:pt x="5" y="14"/>
                      </a:cubicBezTo>
                      <a:cubicBezTo>
                        <a:pt x="5" y="18"/>
                        <a:pt x="5" y="18"/>
                        <a:pt x="5" y="18"/>
                      </a:cubicBezTo>
                      <a:lnTo>
                        <a:pt x="6" y="1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35" name="íṥľidé"/>
                <p:cNvSpPr/>
                <p:nvPr/>
              </p:nvSpPr>
              <p:spPr bwMode="auto">
                <a:xfrm>
                  <a:off x="4905375" y="3313113"/>
                  <a:ext cx="17463" cy="25400"/>
                </a:xfrm>
                <a:custGeom>
                  <a:avLst/>
                  <a:gdLst>
                    <a:gd name="T0" fmla="*/ 4 w 5"/>
                    <a:gd name="T1" fmla="*/ 1 h 8"/>
                    <a:gd name="T2" fmla="*/ 4 w 5"/>
                    <a:gd name="T3" fmla="*/ 2 h 8"/>
                    <a:gd name="T4" fmla="*/ 3 w 5"/>
                    <a:gd name="T5" fmla="*/ 6 h 8"/>
                    <a:gd name="T6" fmla="*/ 2 w 5"/>
                    <a:gd name="T7" fmla="*/ 7 h 8"/>
                    <a:gd name="T8" fmla="*/ 1 w 5"/>
                    <a:gd name="T9" fmla="*/ 2 h 8"/>
                    <a:gd name="T10" fmla="*/ 1 w 5"/>
                    <a:gd name="T11" fmla="*/ 0 h 8"/>
                    <a:gd name="T12" fmla="*/ 4 w 5"/>
                    <a:gd name="T13" fmla="*/ 1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" h="8">
                      <a:moveTo>
                        <a:pt x="4" y="1"/>
                      </a:moveTo>
                      <a:cubicBezTo>
                        <a:pt x="5" y="1"/>
                        <a:pt x="4" y="2"/>
                        <a:pt x="4" y="2"/>
                      </a:cubicBezTo>
                      <a:cubicBezTo>
                        <a:pt x="4" y="3"/>
                        <a:pt x="3" y="6"/>
                        <a:pt x="3" y="6"/>
                      </a:cubicBezTo>
                      <a:cubicBezTo>
                        <a:pt x="2" y="8"/>
                        <a:pt x="2" y="7"/>
                        <a:pt x="2" y="7"/>
                      </a:cubicBezTo>
                      <a:cubicBezTo>
                        <a:pt x="2" y="5"/>
                        <a:pt x="1" y="2"/>
                        <a:pt x="1" y="2"/>
                      </a:cubicBezTo>
                      <a:cubicBezTo>
                        <a:pt x="0" y="1"/>
                        <a:pt x="1" y="0"/>
                        <a:pt x="1" y="0"/>
                      </a:cubicBezTo>
                      <a:lnTo>
                        <a:pt x="4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36" name="iṧľïḓé"/>
                <p:cNvSpPr/>
                <p:nvPr/>
              </p:nvSpPr>
              <p:spPr bwMode="auto">
                <a:xfrm>
                  <a:off x="4865688" y="3305176"/>
                  <a:ext cx="26988" cy="26988"/>
                </a:xfrm>
                <a:custGeom>
                  <a:avLst/>
                  <a:gdLst>
                    <a:gd name="T0" fmla="*/ 7 w 8"/>
                    <a:gd name="T1" fmla="*/ 5 h 8"/>
                    <a:gd name="T2" fmla="*/ 8 w 8"/>
                    <a:gd name="T3" fmla="*/ 8 h 8"/>
                    <a:gd name="T4" fmla="*/ 7 w 8"/>
                    <a:gd name="T5" fmla="*/ 8 h 8"/>
                    <a:gd name="T6" fmla="*/ 6 w 8"/>
                    <a:gd name="T7" fmla="*/ 6 h 8"/>
                    <a:gd name="T8" fmla="*/ 3 w 8"/>
                    <a:gd name="T9" fmla="*/ 2 h 8"/>
                    <a:gd name="T10" fmla="*/ 1 w 8"/>
                    <a:gd name="T11" fmla="*/ 0 h 8"/>
                    <a:gd name="T12" fmla="*/ 1 w 8"/>
                    <a:gd name="T13" fmla="*/ 0 h 8"/>
                    <a:gd name="T14" fmla="*/ 4 w 8"/>
                    <a:gd name="T15" fmla="*/ 0 h 8"/>
                    <a:gd name="T16" fmla="*/ 7 w 8"/>
                    <a:gd name="T17" fmla="*/ 5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8" h="8">
                      <a:moveTo>
                        <a:pt x="7" y="5"/>
                      </a:moveTo>
                      <a:cubicBezTo>
                        <a:pt x="8" y="6"/>
                        <a:pt x="8" y="8"/>
                        <a:pt x="8" y="8"/>
                      </a:cubicBezTo>
                      <a:cubicBezTo>
                        <a:pt x="7" y="8"/>
                        <a:pt x="7" y="8"/>
                        <a:pt x="7" y="8"/>
                      </a:cubicBezTo>
                      <a:cubicBezTo>
                        <a:pt x="7" y="7"/>
                        <a:pt x="6" y="6"/>
                        <a:pt x="6" y="6"/>
                      </a:cubicBezTo>
                      <a:cubicBezTo>
                        <a:pt x="3" y="2"/>
                        <a:pt x="3" y="2"/>
                        <a:pt x="3" y="2"/>
                      </a:cubicBezTo>
                      <a:cubicBezTo>
                        <a:pt x="2" y="0"/>
                        <a:pt x="1" y="1"/>
                        <a:pt x="1" y="0"/>
                      </a:cubicBezTo>
                      <a:cubicBezTo>
                        <a:pt x="0" y="0"/>
                        <a:pt x="1" y="0"/>
                        <a:pt x="1" y="0"/>
                      </a:cubicBez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5" y="2"/>
                        <a:pt x="7" y="5"/>
                        <a:pt x="7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37" name="iṥḷïdé"/>
                <p:cNvSpPr/>
                <p:nvPr/>
              </p:nvSpPr>
              <p:spPr bwMode="auto">
                <a:xfrm>
                  <a:off x="4876800" y="3325813"/>
                  <a:ext cx="25400" cy="53975"/>
                </a:xfrm>
                <a:custGeom>
                  <a:avLst/>
                  <a:gdLst>
                    <a:gd name="T0" fmla="*/ 6 w 8"/>
                    <a:gd name="T1" fmla="*/ 1 h 16"/>
                    <a:gd name="T2" fmla="*/ 7 w 8"/>
                    <a:gd name="T3" fmla="*/ 1 h 16"/>
                    <a:gd name="T4" fmla="*/ 8 w 8"/>
                    <a:gd name="T5" fmla="*/ 6 h 16"/>
                    <a:gd name="T6" fmla="*/ 8 w 8"/>
                    <a:gd name="T7" fmla="*/ 10 h 16"/>
                    <a:gd name="T8" fmla="*/ 6 w 8"/>
                    <a:gd name="T9" fmla="*/ 16 h 16"/>
                    <a:gd name="T10" fmla="*/ 3 w 8"/>
                    <a:gd name="T11" fmla="*/ 15 h 16"/>
                    <a:gd name="T12" fmla="*/ 1 w 8"/>
                    <a:gd name="T13" fmla="*/ 9 h 16"/>
                    <a:gd name="T14" fmla="*/ 1 w 8"/>
                    <a:gd name="T15" fmla="*/ 9 h 16"/>
                    <a:gd name="T16" fmla="*/ 5 w 8"/>
                    <a:gd name="T17" fmla="*/ 12 h 16"/>
                    <a:gd name="T18" fmla="*/ 5 w 8"/>
                    <a:gd name="T19" fmla="*/ 12 h 16"/>
                    <a:gd name="T20" fmla="*/ 5 w 8"/>
                    <a:gd name="T21" fmla="*/ 10 h 16"/>
                    <a:gd name="T22" fmla="*/ 6 w 8"/>
                    <a:gd name="T23" fmla="*/ 6 h 16"/>
                    <a:gd name="T24" fmla="*/ 6 w 8"/>
                    <a:gd name="T25" fmla="*/ 1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8" h="16">
                      <a:moveTo>
                        <a:pt x="6" y="1"/>
                      </a:moveTo>
                      <a:cubicBezTo>
                        <a:pt x="7" y="0"/>
                        <a:pt x="7" y="1"/>
                        <a:pt x="7" y="1"/>
                      </a:cubicBezTo>
                      <a:cubicBezTo>
                        <a:pt x="8" y="3"/>
                        <a:pt x="8" y="6"/>
                        <a:pt x="8" y="6"/>
                      </a:cubicBezTo>
                      <a:cubicBezTo>
                        <a:pt x="8" y="7"/>
                        <a:pt x="8" y="10"/>
                        <a:pt x="8" y="10"/>
                      </a:cubicBezTo>
                      <a:cubicBezTo>
                        <a:pt x="8" y="12"/>
                        <a:pt x="6" y="16"/>
                        <a:pt x="6" y="16"/>
                      </a:cubicBezTo>
                      <a:cubicBezTo>
                        <a:pt x="5" y="16"/>
                        <a:pt x="3" y="15"/>
                        <a:pt x="3" y="15"/>
                      </a:cubicBezTo>
                      <a:cubicBezTo>
                        <a:pt x="3" y="14"/>
                        <a:pt x="1" y="9"/>
                        <a:pt x="1" y="9"/>
                      </a:cubicBezTo>
                      <a:cubicBezTo>
                        <a:pt x="0" y="9"/>
                        <a:pt x="1" y="9"/>
                        <a:pt x="1" y="9"/>
                      </a:cubicBezTo>
                      <a:cubicBezTo>
                        <a:pt x="3" y="8"/>
                        <a:pt x="5" y="12"/>
                        <a:pt x="5" y="12"/>
                      </a:cubicBezTo>
                      <a:cubicBezTo>
                        <a:pt x="5" y="12"/>
                        <a:pt x="5" y="12"/>
                        <a:pt x="5" y="12"/>
                      </a:cubicBezTo>
                      <a:cubicBezTo>
                        <a:pt x="5" y="12"/>
                        <a:pt x="5" y="10"/>
                        <a:pt x="5" y="10"/>
                      </a:cubicBezTo>
                      <a:cubicBezTo>
                        <a:pt x="6" y="9"/>
                        <a:pt x="6" y="6"/>
                        <a:pt x="6" y="6"/>
                      </a:cubicBezTo>
                      <a:cubicBezTo>
                        <a:pt x="7" y="5"/>
                        <a:pt x="6" y="1"/>
                        <a:pt x="6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38" name="íṣḻíde"/>
                <p:cNvSpPr/>
                <p:nvPr/>
              </p:nvSpPr>
              <p:spPr bwMode="auto">
                <a:xfrm>
                  <a:off x="5075238" y="3586163"/>
                  <a:ext cx="15875" cy="46038"/>
                </a:xfrm>
                <a:custGeom>
                  <a:avLst/>
                  <a:gdLst>
                    <a:gd name="T0" fmla="*/ 0 w 10"/>
                    <a:gd name="T1" fmla="*/ 6 h 29"/>
                    <a:gd name="T2" fmla="*/ 8 w 10"/>
                    <a:gd name="T3" fmla="*/ 0 h 29"/>
                    <a:gd name="T4" fmla="*/ 10 w 10"/>
                    <a:gd name="T5" fmla="*/ 2 h 29"/>
                    <a:gd name="T6" fmla="*/ 10 w 10"/>
                    <a:gd name="T7" fmla="*/ 29 h 29"/>
                    <a:gd name="T8" fmla="*/ 6 w 10"/>
                    <a:gd name="T9" fmla="*/ 29 h 29"/>
                    <a:gd name="T10" fmla="*/ 6 w 10"/>
                    <a:gd name="T11" fmla="*/ 6 h 29"/>
                    <a:gd name="T12" fmla="*/ 2 w 10"/>
                    <a:gd name="T13" fmla="*/ 8 h 29"/>
                    <a:gd name="T14" fmla="*/ 0 w 10"/>
                    <a:gd name="T15" fmla="*/ 6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0" h="29">
                      <a:moveTo>
                        <a:pt x="0" y="6"/>
                      </a:moveTo>
                      <a:lnTo>
                        <a:pt x="8" y="0"/>
                      </a:lnTo>
                      <a:lnTo>
                        <a:pt x="10" y="2"/>
                      </a:lnTo>
                      <a:lnTo>
                        <a:pt x="10" y="29"/>
                      </a:lnTo>
                      <a:lnTo>
                        <a:pt x="6" y="29"/>
                      </a:lnTo>
                      <a:lnTo>
                        <a:pt x="6" y="6"/>
                      </a:lnTo>
                      <a:lnTo>
                        <a:pt x="2" y="8"/>
                      </a:lnTo>
                      <a:lnTo>
                        <a:pt x="0" y="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39" name="íṡḷîḋé"/>
                <p:cNvSpPr/>
                <p:nvPr/>
              </p:nvSpPr>
              <p:spPr bwMode="auto">
                <a:xfrm>
                  <a:off x="5210175" y="3586163"/>
                  <a:ext cx="15875" cy="46038"/>
                </a:xfrm>
                <a:custGeom>
                  <a:avLst/>
                  <a:gdLst>
                    <a:gd name="T0" fmla="*/ 6 w 10"/>
                    <a:gd name="T1" fmla="*/ 6 h 29"/>
                    <a:gd name="T2" fmla="*/ 2 w 10"/>
                    <a:gd name="T3" fmla="*/ 8 h 29"/>
                    <a:gd name="T4" fmla="*/ 0 w 10"/>
                    <a:gd name="T5" fmla="*/ 6 h 29"/>
                    <a:gd name="T6" fmla="*/ 6 w 10"/>
                    <a:gd name="T7" fmla="*/ 0 h 29"/>
                    <a:gd name="T8" fmla="*/ 10 w 10"/>
                    <a:gd name="T9" fmla="*/ 2 h 29"/>
                    <a:gd name="T10" fmla="*/ 10 w 10"/>
                    <a:gd name="T11" fmla="*/ 29 h 29"/>
                    <a:gd name="T12" fmla="*/ 6 w 10"/>
                    <a:gd name="T13" fmla="*/ 29 h 29"/>
                    <a:gd name="T14" fmla="*/ 6 w 10"/>
                    <a:gd name="T15" fmla="*/ 6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0" h="29">
                      <a:moveTo>
                        <a:pt x="6" y="6"/>
                      </a:moveTo>
                      <a:lnTo>
                        <a:pt x="2" y="8"/>
                      </a:lnTo>
                      <a:lnTo>
                        <a:pt x="0" y="6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0" y="29"/>
                      </a:lnTo>
                      <a:lnTo>
                        <a:pt x="6" y="29"/>
                      </a:lnTo>
                      <a:lnTo>
                        <a:pt x="6" y="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205" name="îşľidê"/>
                <p:cNvSpPr/>
                <p:nvPr/>
              </p:nvSpPr>
              <p:spPr bwMode="auto">
                <a:xfrm>
                  <a:off x="5114925" y="3586163"/>
                  <a:ext cx="25400" cy="46038"/>
                </a:xfrm>
                <a:custGeom>
                  <a:avLst/>
                  <a:gdLst>
                    <a:gd name="T0" fmla="*/ 4 w 8"/>
                    <a:gd name="T1" fmla="*/ 2 h 14"/>
                    <a:gd name="T2" fmla="*/ 3 w 8"/>
                    <a:gd name="T3" fmla="*/ 2 h 14"/>
                    <a:gd name="T4" fmla="*/ 3 w 8"/>
                    <a:gd name="T5" fmla="*/ 3 h 14"/>
                    <a:gd name="T6" fmla="*/ 2 w 8"/>
                    <a:gd name="T7" fmla="*/ 3 h 14"/>
                    <a:gd name="T8" fmla="*/ 2 w 8"/>
                    <a:gd name="T9" fmla="*/ 5 h 14"/>
                    <a:gd name="T10" fmla="*/ 2 w 8"/>
                    <a:gd name="T11" fmla="*/ 6 h 14"/>
                    <a:gd name="T12" fmla="*/ 3 w 8"/>
                    <a:gd name="T13" fmla="*/ 7 h 14"/>
                    <a:gd name="T14" fmla="*/ 4 w 8"/>
                    <a:gd name="T15" fmla="*/ 7 h 14"/>
                    <a:gd name="T16" fmla="*/ 5 w 8"/>
                    <a:gd name="T17" fmla="*/ 7 h 14"/>
                    <a:gd name="T18" fmla="*/ 6 w 8"/>
                    <a:gd name="T19" fmla="*/ 7 h 14"/>
                    <a:gd name="T20" fmla="*/ 7 w 8"/>
                    <a:gd name="T21" fmla="*/ 6 h 14"/>
                    <a:gd name="T22" fmla="*/ 7 w 8"/>
                    <a:gd name="T23" fmla="*/ 4 h 14"/>
                    <a:gd name="T24" fmla="*/ 6 w 8"/>
                    <a:gd name="T25" fmla="*/ 3 h 14"/>
                    <a:gd name="T26" fmla="*/ 6 w 8"/>
                    <a:gd name="T27" fmla="*/ 2 h 14"/>
                    <a:gd name="T28" fmla="*/ 4 w 8"/>
                    <a:gd name="T29" fmla="*/ 2 h 14"/>
                    <a:gd name="T30" fmla="*/ 4 w 8"/>
                    <a:gd name="T31" fmla="*/ 9 h 14"/>
                    <a:gd name="T32" fmla="*/ 2 w 8"/>
                    <a:gd name="T33" fmla="*/ 9 h 14"/>
                    <a:gd name="T34" fmla="*/ 1 w 8"/>
                    <a:gd name="T35" fmla="*/ 8 h 14"/>
                    <a:gd name="T36" fmla="*/ 0 w 8"/>
                    <a:gd name="T37" fmla="*/ 7 h 14"/>
                    <a:gd name="T38" fmla="*/ 0 w 8"/>
                    <a:gd name="T39" fmla="*/ 5 h 14"/>
                    <a:gd name="T40" fmla="*/ 0 w 8"/>
                    <a:gd name="T41" fmla="*/ 3 h 14"/>
                    <a:gd name="T42" fmla="*/ 1 w 8"/>
                    <a:gd name="T43" fmla="*/ 2 h 14"/>
                    <a:gd name="T44" fmla="*/ 1 w 8"/>
                    <a:gd name="T45" fmla="*/ 1 h 14"/>
                    <a:gd name="T46" fmla="*/ 3 w 8"/>
                    <a:gd name="T47" fmla="*/ 0 h 14"/>
                    <a:gd name="T48" fmla="*/ 4 w 8"/>
                    <a:gd name="T49" fmla="*/ 0 h 14"/>
                    <a:gd name="T50" fmla="*/ 6 w 8"/>
                    <a:gd name="T51" fmla="*/ 0 h 14"/>
                    <a:gd name="T52" fmla="*/ 8 w 8"/>
                    <a:gd name="T53" fmla="*/ 2 h 14"/>
                    <a:gd name="T54" fmla="*/ 8 w 8"/>
                    <a:gd name="T55" fmla="*/ 3 h 14"/>
                    <a:gd name="T56" fmla="*/ 8 w 8"/>
                    <a:gd name="T57" fmla="*/ 5 h 14"/>
                    <a:gd name="T58" fmla="*/ 8 w 8"/>
                    <a:gd name="T59" fmla="*/ 9 h 14"/>
                    <a:gd name="T60" fmla="*/ 8 w 8"/>
                    <a:gd name="T61" fmla="*/ 11 h 14"/>
                    <a:gd name="T62" fmla="*/ 8 w 8"/>
                    <a:gd name="T63" fmla="*/ 12 h 14"/>
                    <a:gd name="T64" fmla="*/ 8 w 8"/>
                    <a:gd name="T65" fmla="*/ 13 h 14"/>
                    <a:gd name="T66" fmla="*/ 7 w 8"/>
                    <a:gd name="T67" fmla="*/ 14 h 14"/>
                    <a:gd name="T68" fmla="*/ 6 w 8"/>
                    <a:gd name="T69" fmla="*/ 14 h 14"/>
                    <a:gd name="T70" fmla="*/ 4 w 8"/>
                    <a:gd name="T71" fmla="*/ 14 h 14"/>
                    <a:gd name="T72" fmla="*/ 3 w 8"/>
                    <a:gd name="T73" fmla="*/ 14 h 14"/>
                    <a:gd name="T74" fmla="*/ 2 w 8"/>
                    <a:gd name="T75" fmla="*/ 14 h 14"/>
                    <a:gd name="T76" fmla="*/ 1 w 8"/>
                    <a:gd name="T77" fmla="*/ 13 h 14"/>
                    <a:gd name="T78" fmla="*/ 0 w 8"/>
                    <a:gd name="T79" fmla="*/ 12 h 14"/>
                    <a:gd name="T80" fmla="*/ 0 w 8"/>
                    <a:gd name="T81" fmla="*/ 11 h 14"/>
                    <a:gd name="T82" fmla="*/ 2 w 8"/>
                    <a:gd name="T83" fmla="*/ 11 h 14"/>
                    <a:gd name="T84" fmla="*/ 2 w 8"/>
                    <a:gd name="T85" fmla="*/ 11 h 14"/>
                    <a:gd name="T86" fmla="*/ 3 w 8"/>
                    <a:gd name="T87" fmla="*/ 12 h 14"/>
                    <a:gd name="T88" fmla="*/ 4 w 8"/>
                    <a:gd name="T89" fmla="*/ 12 h 14"/>
                    <a:gd name="T90" fmla="*/ 5 w 8"/>
                    <a:gd name="T91" fmla="*/ 12 h 14"/>
                    <a:gd name="T92" fmla="*/ 6 w 8"/>
                    <a:gd name="T93" fmla="*/ 12 h 14"/>
                    <a:gd name="T94" fmla="*/ 6 w 8"/>
                    <a:gd name="T95" fmla="*/ 11 h 14"/>
                    <a:gd name="T96" fmla="*/ 7 w 8"/>
                    <a:gd name="T97" fmla="*/ 10 h 14"/>
                    <a:gd name="T98" fmla="*/ 7 w 8"/>
                    <a:gd name="T99" fmla="*/ 9 h 14"/>
                    <a:gd name="T100" fmla="*/ 7 w 8"/>
                    <a:gd name="T101" fmla="*/ 8 h 14"/>
                    <a:gd name="T102" fmla="*/ 6 w 8"/>
                    <a:gd name="T103" fmla="*/ 9 h 14"/>
                    <a:gd name="T104" fmla="*/ 5 w 8"/>
                    <a:gd name="T105" fmla="*/ 9 h 14"/>
                    <a:gd name="T106" fmla="*/ 4 w 8"/>
                    <a:gd name="T107" fmla="*/ 9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8" h="14">
                      <a:moveTo>
                        <a:pt x="4" y="2"/>
                      </a:moveTo>
                      <a:cubicBezTo>
                        <a:pt x="4" y="2"/>
                        <a:pt x="4" y="2"/>
                        <a:pt x="3" y="2"/>
                      </a:cubicBezTo>
                      <a:cubicBezTo>
                        <a:pt x="3" y="2"/>
                        <a:pt x="3" y="2"/>
                        <a:pt x="3" y="3"/>
                      </a:cubicBezTo>
                      <a:cubicBezTo>
                        <a:pt x="2" y="3"/>
                        <a:pt x="2" y="3"/>
                        <a:pt x="2" y="3"/>
                      </a:cubicBezTo>
                      <a:cubicBezTo>
                        <a:pt x="2" y="4"/>
                        <a:pt x="2" y="4"/>
                        <a:pt x="2" y="5"/>
                      </a:cubicBezTo>
                      <a:cubicBezTo>
                        <a:pt x="2" y="5"/>
                        <a:pt x="2" y="6"/>
                        <a:pt x="2" y="6"/>
                      </a:cubicBezTo>
                      <a:cubicBezTo>
                        <a:pt x="2" y="6"/>
                        <a:pt x="2" y="6"/>
                        <a:pt x="3" y="7"/>
                      </a:cubicBezTo>
                      <a:cubicBezTo>
                        <a:pt x="3" y="7"/>
                        <a:pt x="3" y="7"/>
                        <a:pt x="4" y="7"/>
                      </a:cubicBezTo>
                      <a:cubicBezTo>
                        <a:pt x="4" y="7"/>
                        <a:pt x="4" y="7"/>
                        <a:pt x="5" y="7"/>
                      </a:cubicBezTo>
                      <a:cubicBezTo>
                        <a:pt x="5" y="7"/>
                        <a:pt x="6" y="7"/>
                        <a:pt x="6" y="7"/>
                      </a:cubicBezTo>
                      <a:cubicBezTo>
                        <a:pt x="6" y="6"/>
                        <a:pt x="6" y="6"/>
                        <a:pt x="7" y="6"/>
                      </a:cubicBezTo>
                      <a:cubicBezTo>
                        <a:pt x="7" y="5"/>
                        <a:pt x="7" y="5"/>
                        <a:pt x="7" y="4"/>
                      </a:cubicBezTo>
                      <a:cubicBezTo>
                        <a:pt x="7" y="4"/>
                        <a:pt x="7" y="3"/>
                        <a:pt x="6" y="3"/>
                      </a:cubicBezTo>
                      <a:cubicBezTo>
                        <a:pt x="6" y="3"/>
                        <a:pt x="6" y="3"/>
                        <a:pt x="6" y="2"/>
                      </a:cubicBezTo>
                      <a:cubicBezTo>
                        <a:pt x="5" y="2"/>
                        <a:pt x="5" y="2"/>
                        <a:pt x="4" y="2"/>
                      </a:cubicBezTo>
                      <a:close/>
                      <a:moveTo>
                        <a:pt x="4" y="9"/>
                      </a:moveTo>
                      <a:cubicBezTo>
                        <a:pt x="4" y="9"/>
                        <a:pt x="3" y="9"/>
                        <a:pt x="2" y="9"/>
                      </a:cubicBezTo>
                      <a:cubicBezTo>
                        <a:pt x="2" y="8"/>
                        <a:pt x="1" y="8"/>
                        <a:pt x="1" y="8"/>
                      </a:cubicBezTo>
                      <a:cubicBezTo>
                        <a:pt x="1" y="7"/>
                        <a:pt x="1" y="7"/>
                        <a:pt x="0" y="7"/>
                      </a:cubicBezTo>
                      <a:cubicBezTo>
                        <a:pt x="0" y="6"/>
                        <a:pt x="0" y="6"/>
                        <a:pt x="0" y="5"/>
                      </a:cubicBezTo>
                      <a:cubicBezTo>
                        <a:pt x="0" y="4"/>
                        <a:pt x="0" y="4"/>
                        <a:pt x="0" y="3"/>
                      </a:cubicBezTo>
                      <a:cubicBezTo>
                        <a:pt x="0" y="3"/>
                        <a:pt x="0" y="3"/>
                        <a:pt x="1" y="2"/>
                      </a:cubicBezTo>
                      <a:cubicBezTo>
                        <a:pt x="1" y="2"/>
                        <a:pt x="1" y="1"/>
                        <a:pt x="1" y="1"/>
                      </a:cubicBezTo>
                      <a:cubicBezTo>
                        <a:pt x="2" y="1"/>
                        <a:pt x="2" y="0"/>
                        <a:pt x="3" y="0"/>
                      </a:cubicBezTo>
                      <a:cubicBezTo>
                        <a:pt x="3" y="0"/>
                        <a:pt x="4" y="0"/>
                        <a:pt x="4" y="0"/>
                      </a:cubicBezTo>
                      <a:cubicBezTo>
                        <a:pt x="5" y="0"/>
                        <a:pt x="6" y="0"/>
                        <a:pt x="6" y="0"/>
                      </a:cubicBezTo>
                      <a:cubicBezTo>
                        <a:pt x="7" y="1"/>
                        <a:pt x="7" y="1"/>
                        <a:pt x="8" y="2"/>
                      </a:cubicBezTo>
                      <a:cubicBezTo>
                        <a:pt x="8" y="2"/>
                        <a:pt x="8" y="3"/>
                        <a:pt x="8" y="3"/>
                      </a:cubicBezTo>
                      <a:cubicBezTo>
                        <a:pt x="8" y="4"/>
                        <a:pt x="8" y="4"/>
                        <a:pt x="8" y="5"/>
                      </a:cubicBezTo>
                      <a:cubicBezTo>
                        <a:pt x="8" y="9"/>
                        <a:pt x="8" y="9"/>
                        <a:pt x="8" y="9"/>
                      </a:cubicBezTo>
                      <a:cubicBezTo>
                        <a:pt x="8" y="10"/>
                        <a:pt x="8" y="10"/>
                        <a:pt x="8" y="11"/>
                      </a:cubicBezTo>
                      <a:cubicBezTo>
                        <a:pt x="8" y="11"/>
                        <a:pt x="8" y="11"/>
                        <a:pt x="8" y="12"/>
                      </a:cubicBezTo>
                      <a:cubicBezTo>
                        <a:pt x="8" y="12"/>
                        <a:pt x="8" y="13"/>
                        <a:pt x="8" y="13"/>
                      </a:cubicBezTo>
                      <a:cubicBezTo>
                        <a:pt x="7" y="13"/>
                        <a:pt x="7" y="13"/>
                        <a:pt x="7" y="14"/>
                      </a:cubicBezTo>
                      <a:cubicBezTo>
                        <a:pt x="7" y="14"/>
                        <a:pt x="6" y="14"/>
                        <a:pt x="6" y="14"/>
                      </a:cubicBezTo>
                      <a:cubicBezTo>
                        <a:pt x="5" y="14"/>
                        <a:pt x="5" y="14"/>
                        <a:pt x="4" y="14"/>
                      </a:cubicBezTo>
                      <a:cubicBezTo>
                        <a:pt x="4" y="14"/>
                        <a:pt x="3" y="14"/>
                        <a:pt x="3" y="14"/>
                      </a:cubicBezTo>
                      <a:cubicBezTo>
                        <a:pt x="2" y="14"/>
                        <a:pt x="2" y="14"/>
                        <a:pt x="2" y="14"/>
                      </a:cubicBezTo>
                      <a:cubicBezTo>
                        <a:pt x="1" y="13"/>
                        <a:pt x="1" y="13"/>
                        <a:pt x="1" y="13"/>
                      </a:cubicBez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0" y="11"/>
                        <a:pt x="0" y="11"/>
                        <a:pt x="0" y="11"/>
                      </a:cubicBezTo>
                      <a:cubicBezTo>
                        <a:pt x="2" y="11"/>
                        <a:pt x="2" y="11"/>
                        <a:pt x="2" y="11"/>
                      </a:cubicBezTo>
                      <a:cubicBezTo>
                        <a:pt x="2" y="11"/>
                        <a:pt x="2" y="11"/>
                        <a:pt x="2" y="11"/>
                      </a:cubicBezTo>
                      <a:cubicBezTo>
                        <a:pt x="2" y="12"/>
                        <a:pt x="2" y="12"/>
                        <a:pt x="3" y="12"/>
                      </a:cubicBezTo>
                      <a:cubicBezTo>
                        <a:pt x="3" y="12"/>
                        <a:pt x="3" y="12"/>
                        <a:pt x="4" y="12"/>
                      </a:cubicBezTo>
                      <a:cubicBezTo>
                        <a:pt x="4" y="12"/>
                        <a:pt x="4" y="12"/>
                        <a:pt x="5" y="12"/>
                      </a:cubicBezTo>
                      <a:cubicBezTo>
                        <a:pt x="5" y="12"/>
                        <a:pt x="5" y="12"/>
                        <a:pt x="6" y="12"/>
                      </a:cubicBezTo>
                      <a:cubicBezTo>
                        <a:pt x="6" y="12"/>
                        <a:pt x="6" y="12"/>
                        <a:pt x="6" y="11"/>
                      </a:cubicBezTo>
                      <a:cubicBezTo>
                        <a:pt x="6" y="11"/>
                        <a:pt x="7" y="11"/>
                        <a:pt x="7" y="10"/>
                      </a:cubicBezTo>
                      <a:cubicBezTo>
                        <a:pt x="7" y="10"/>
                        <a:pt x="7" y="10"/>
                        <a:pt x="7" y="9"/>
                      </a:cubicBezTo>
                      <a:cubicBezTo>
                        <a:pt x="7" y="8"/>
                        <a:pt x="7" y="8"/>
                        <a:pt x="7" y="8"/>
                      </a:cubicBezTo>
                      <a:cubicBezTo>
                        <a:pt x="7" y="9"/>
                        <a:pt x="6" y="9"/>
                        <a:pt x="6" y="9"/>
                      </a:cubicBezTo>
                      <a:cubicBezTo>
                        <a:pt x="6" y="9"/>
                        <a:pt x="6" y="9"/>
                        <a:pt x="5" y="9"/>
                      </a:cubicBezTo>
                      <a:cubicBezTo>
                        <a:pt x="5" y="9"/>
                        <a:pt x="5" y="9"/>
                        <a:pt x="4" y="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206" name="îṧḻiḋé"/>
                <p:cNvSpPr/>
                <p:nvPr/>
              </p:nvSpPr>
              <p:spPr bwMode="auto">
                <a:xfrm>
                  <a:off x="5164138" y="3586163"/>
                  <a:ext cx="30163" cy="46038"/>
                </a:xfrm>
                <a:custGeom>
                  <a:avLst/>
                  <a:gdLst>
                    <a:gd name="T0" fmla="*/ 1 w 9"/>
                    <a:gd name="T1" fmla="*/ 13 h 14"/>
                    <a:gd name="T2" fmla="*/ 0 w 9"/>
                    <a:gd name="T3" fmla="*/ 12 h 14"/>
                    <a:gd name="T4" fmla="*/ 0 w 9"/>
                    <a:gd name="T5" fmla="*/ 10 h 14"/>
                    <a:gd name="T6" fmla="*/ 0 w 9"/>
                    <a:gd name="T7" fmla="*/ 8 h 14"/>
                    <a:gd name="T8" fmla="*/ 0 w 9"/>
                    <a:gd name="T9" fmla="*/ 6 h 14"/>
                    <a:gd name="T10" fmla="*/ 0 w 9"/>
                    <a:gd name="T11" fmla="*/ 4 h 14"/>
                    <a:gd name="T12" fmla="*/ 0 w 9"/>
                    <a:gd name="T13" fmla="*/ 3 h 14"/>
                    <a:gd name="T14" fmla="*/ 1 w 9"/>
                    <a:gd name="T15" fmla="*/ 1 h 14"/>
                    <a:gd name="T16" fmla="*/ 2 w 9"/>
                    <a:gd name="T17" fmla="*/ 0 h 14"/>
                    <a:gd name="T18" fmla="*/ 4 w 9"/>
                    <a:gd name="T19" fmla="*/ 0 h 14"/>
                    <a:gd name="T20" fmla="*/ 6 w 9"/>
                    <a:gd name="T21" fmla="*/ 0 h 14"/>
                    <a:gd name="T22" fmla="*/ 7 w 9"/>
                    <a:gd name="T23" fmla="*/ 1 h 14"/>
                    <a:gd name="T24" fmla="*/ 8 w 9"/>
                    <a:gd name="T25" fmla="*/ 2 h 14"/>
                    <a:gd name="T26" fmla="*/ 9 w 9"/>
                    <a:gd name="T27" fmla="*/ 4 h 14"/>
                    <a:gd name="T28" fmla="*/ 9 w 9"/>
                    <a:gd name="T29" fmla="*/ 6 h 14"/>
                    <a:gd name="T30" fmla="*/ 9 w 9"/>
                    <a:gd name="T31" fmla="*/ 8 h 14"/>
                    <a:gd name="T32" fmla="*/ 9 w 9"/>
                    <a:gd name="T33" fmla="*/ 9 h 14"/>
                    <a:gd name="T34" fmla="*/ 9 w 9"/>
                    <a:gd name="T35" fmla="*/ 11 h 14"/>
                    <a:gd name="T36" fmla="*/ 8 w 9"/>
                    <a:gd name="T37" fmla="*/ 12 h 14"/>
                    <a:gd name="T38" fmla="*/ 7 w 9"/>
                    <a:gd name="T39" fmla="*/ 13 h 14"/>
                    <a:gd name="T40" fmla="*/ 6 w 9"/>
                    <a:gd name="T41" fmla="*/ 14 h 14"/>
                    <a:gd name="T42" fmla="*/ 4 w 9"/>
                    <a:gd name="T43" fmla="*/ 14 h 14"/>
                    <a:gd name="T44" fmla="*/ 3 w 9"/>
                    <a:gd name="T45" fmla="*/ 14 h 14"/>
                    <a:gd name="T46" fmla="*/ 1 w 9"/>
                    <a:gd name="T47" fmla="*/ 13 h 14"/>
                    <a:gd name="T48" fmla="*/ 7 w 9"/>
                    <a:gd name="T49" fmla="*/ 7 h 14"/>
                    <a:gd name="T50" fmla="*/ 7 w 9"/>
                    <a:gd name="T51" fmla="*/ 5 h 14"/>
                    <a:gd name="T52" fmla="*/ 6 w 9"/>
                    <a:gd name="T53" fmla="*/ 3 h 14"/>
                    <a:gd name="T54" fmla="*/ 5 w 9"/>
                    <a:gd name="T55" fmla="*/ 2 h 14"/>
                    <a:gd name="T56" fmla="*/ 4 w 9"/>
                    <a:gd name="T57" fmla="*/ 2 h 14"/>
                    <a:gd name="T58" fmla="*/ 3 w 9"/>
                    <a:gd name="T59" fmla="*/ 2 h 14"/>
                    <a:gd name="T60" fmla="*/ 2 w 9"/>
                    <a:gd name="T61" fmla="*/ 3 h 14"/>
                    <a:gd name="T62" fmla="*/ 2 w 9"/>
                    <a:gd name="T63" fmla="*/ 5 h 14"/>
                    <a:gd name="T64" fmla="*/ 1 w 9"/>
                    <a:gd name="T65" fmla="*/ 6 h 14"/>
                    <a:gd name="T66" fmla="*/ 1 w 9"/>
                    <a:gd name="T67" fmla="*/ 7 h 14"/>
                    <a:gd name="T68" fmla="*/ 2 w 9"/>
                    <a:gd name="T69" fmla="*/ 10 h 14"/>
                    <a:gd name="T70" fmla="*/ 2 w 9"/>
                    <a:gd name="T71" fmla="*/ 11 h 14"/>
                    <a:gd name="T72" fmla="*/ 3 w 9"/>
                    <a:gd name="T73" fmla="*/ 12 h 14"/>
                    <a:gd name="T74" fmla="*/ 4 w 9"/>
                    <a:gd name="T75" fmla="*/ 12 h 14"/>
                    <a:gd name="T76" fmla="*/ 5 w 9"/>
                    <a:gd name="T77" fmla="*/ 12 h 14"/>
                    <a:gd name="T78" fmla="*/ 6 w 9"/>
                    <a:gd name="T79" fmla="*/ 11 h 14"/>
                    <a:gd name="T80" fmla="*/ 7 w 9"/>
                    <a:gd name="T81" fmla="*/ 10 h 14"/>
                    <a:gd name="T82" fmla="*/ 7 w 9"/>
                    <a:gd name="T83" fmla="*/ 8 h 14"/>
                    <a:gd name="T84" fmla="*/ 7 w 9"/>
                    <a:gd name="T85" fmla="*/ 7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9" h="14">
                      <a:moveTo>
                        <a:pt x="1" y="13"/>
                      </a:moveTo>
                      <a:cubicBezTo>
                        <a:pt x="1" y="13"/>
                        <a:pt x="1" y="12"/>
                        <a:pt x="0" y="12"/>
                      </a:cubicBezTo>
                      <a:cubicBezTo>
                        <a:pt x="0" y="11"/>
                        <a:pt x="0" y="11"/>
                        <a:pt x="0" y="10"/>
                      </a:cubicBezTo>
                      <a:cubicBezTo>
                        <a:pt x="0" y="9"/>
                        <a:pt x="0" y="9"/>
                        <a:pt x="0" y="8"/>
                      </a:cubicBezTo>
                      <a:cubicBezTo>
                        <a:pt x="0" y="7"/>
                        <a:pt x="0" y="6"/>
                        <a:pt x="0" y="6"/>
                      </a:cubicBezTo>
                      <a:cubicBezTo>
                        <a:pt x="0" y="6"/>
                        <a:pt x="0" y="5"/>
                        <a:pt x="0" y="4"/>
                      </a:cubicBezTo>
                      <a:cubicBezTo>
                        <a:pt x="0" y="4"/>
                        <a:pt x="0" y="3"/>
                        <a:pt x="0" y="3"/>
                      </a:cubicBezTo>
                      <a:cubicBezTo>
                        <a:pt x="1" y="2"/>
                        <a:pt x="1" y="2"/>
                        <a:pt x="1" y="1"/>
                      </a:cubicBezTo>
                      <a:cubicBezTo>
                        <a:pt x="1" y="1"/>
                        <a:pt x="2" y="1"/>
                        <a:pt x="2" y="0"/>
                      </a:cubicBezTo>
                      <a:cubicBezTo>
                        <a:pt x="3" y="0"/>
                        <a:pt x="4" y="0"/>
                        <a:pt x="4" y="0"/>
                      </a:cubicBezTo>
                      <a:cubicBezTo>
                        <a:pt x="5" y="0"/>
                        <a:pt x="5" y="0"/>
                        <a:pt x="6" y="0"/>
                      </a:cubicBezTo>
                      <a:cubicBezTo>
                        <a:pt x="6" y="0"/>
                        <a:pt x="7" y="1"/>
                        <a:pt x="7" y="1"/>
                      </a:cubicBezTo>
                      <a:cubicBezTo>
                        <a:pt x="7" y="1"/>
                        <a:pt x="8" y="2"/>
                        <a:pt x="8" y="2"/>
                      </a:cubicBezTo>
                      <a:cubicBezTo>
                        <a:pt x="8" y="3"/>
                        <a:pt x="9" y="3"/>
                        <a:pt x="9" y="4"/>
                      </a:cubicBezTo>
                      <a:cubicBezTo>
                        <a:pt x="9" y="5"/>
                        <a:pt x="9" y="5"/>
                        <a:pt x="9" y="6"/>
                      </a:cubicBezTo>
                      <a:cubicBezTo>
                        <a:pt x="9" y="6"/>
                        <a:pt x="9" y="7"/>
                        <a:pt x="9" y="8"/>
                      </a:cubicBezTo>
                      <a:cubicBezTo>
                        <a:pt x="9" y="8"/>
                        <a:pt x="9" y="9"/>
                        <a:pt x="9" y="9"/>
                      </a:cubicBezTo>
                      <a:cubicBezTo>
                        <a:pt x="9" y="10"/>
                        <a:pt x="9" y="10"/>
                        <a:pt x="9" y="11"/>
                      </a:cubicBezTo>
                      <a:cubicBezTo>
                        <a:pt x="8" y="11"/>
                        <a:pt x="8" y="12"/>
                        <a:pt x="8" y="12"/>
                      </a:cubicBezTo>
                      <a:cubicBezTo>
                        <a:pt x="8" y="13"/>
                        <a:pt x="7" y="13"/>
                        <a:pt x="7" y="13"/>
                      </a:cubicBezTo>
                      <a:cubicBezTo>
                        <a:pt x="7" y="14"/>
                        <a:pt x="6" y="14"/>
                        <a:pt x="6" y="14"/>
                      </a:cubicBezTo>
                      <a:cubicBezTo>
                        <a:pt x="5" y="14"/>
                        <a:pt x="5" y="14"/>
                        <a:pt x="4" y="14"/>
                      </a:cubicBezTo>
                      <a:cubicBezTo>
                        <a:pt x="4" y="14"/>
                        <a:pt x="3" y="14"/>
                        <a:pt x="3" y="14"/>
                      </a:cubicBezTo>
                      <a:cubicBezTo>
                        <a:pt x="2" y="14"/>
                        <a:pt x="1" y="13"/>
                        <a:pt x="1" y="13"/>
                      </a:cubicBezTo>
                      <a:close/>
                      <a:moveTo>
                        <a:pt x="7" y="7"/>
                      </a:moveTo>
                      <a:cubicBezTo>
                        <a:pt x="7" y="6"/>
                        <a:pt x="7" y="5"/>
                        <a:pt x="7" y="5"/>
                      </a:cubicBezTo>
                      <a:cubicBezTo>
                        <a:pt x="7" y="4"/>
                        <a:pt x="7" y="4"/>
                        <a:pt x="6" y="3"/>
                      </a:cubicBezTo>
                      <a:cubicBezTo>
                        <a:pt x="6" y="3"/>
                        <a:pt x="6" y="3"/>
                        <a:pt x="5" y="2"/>
                      </a:cubicBezTo>
                      <a:cubicBezTo>
                        <a:pt x="5" y="2"/>
                        <a:pt x="5" y="2"/>
                        <a:pt x="4" y="2"/>
                      </a:cubicBezTo>
                      <a:cubicBezTo>
                        <a:pt x="4" y="2"/>
                        <a:pt x="3" y="2"/>
                        <a:pt x="3" y="2"/>
                      </a:cubicBezTo>
                      <a:cubicBezTo>
                        <a:pt x="3" y="3"/>
                        <a:pt x="2" y="3"/>
                        <a:pt x="2" y="3"/>
                      </a:cubicBezTo>
                      <a:cubicBezTo>
                        <a:pt x="2" y="4"/>
                        <a:pt x="2" y="4"/>
                        <a:pt x="2" y="5"/>
                      </a:cubicBezTo>
                      <a:cubicBezTo>
                        <a:pt x="2" y="5"/>
                        <a:pt x="1" y="6"/>
                        <a:pt x="1" y="6"/>
                      </a:cubicBezTo>
                      <a:cubicBezTo>
                        <a:pt x="1" y="6"/>
                        <a:pt x="1" y="7"/>
                        <a:pt x="1" y="7"/>
                      </a:cubicBezTo>
                      <a:cubicBezTo>
                        <a:pt x="1" y="8"/>
                        <a:pt x="1" y="9"/>
                        <a:pt x="2" y="10"/>
                      </a:cubicBezTo>
                      <a:cubicBezTo>
                        <a:pt x="2" y="10"/>
                        <a:pt x="2" y="11"/>
                        <a:pt x="2" y="11"/>
                      </a:cubicBezTo>
                      <a:cubicBezTo>
                        <a:pt x="2" y="12"/>
                        <a:pt x="3" y="12"/>
                        <a:pt x="3" y="12"/>
                      </a:cubicBezTo>
                      <a:cubicBezTo>
                        <a:pt x="3" y="12"/>
                        <a:pt x="4" y="12"/>
                        <a:pt x="4" y="12"/>
                      </a:cubicBezTo>
                      <a:cubicBezTo>
                        <a:pt x="5" y="12"/>
                        <a:pt x="5" y="12"/>
                        <a:pt x="5" y="12"/>
                      </a:cubicBezTo>
                      <a:cubicBezTo>
                        <a:pt x="6" y="12"/>
                        <a:pt x="6" y="12"/>
                        <a:pt x="6" y="11"/>
                      </a:cubicBezTo>
                      <a:cubicBezTo>
                        <a:pt x="7" y="11"/>
                        <a:pt x="7" y="10"/>
                        <a:pt x="7" y="10"/>
                      </a:cubicBezTo>
                      <a:cubicBezTo>
                        <a:pt x="7" y="9"/>
                        <a:pt x="7" y="8"/>
                        <a:pt x="7" y="8"/>
                      </a:cubicBezTo>
                      <a:cubicBezTo>
                        <a:pt x="7" y="8"/>
                        <a:pt x="7" y="7"/>
                        <a:pt x="7" y="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81" name="işḷïḍè"/>
              <p:cNvGrpSpPr/>
              <p:nvPr/>
            </p:nvGrpSpPr>
            <p:grpSpPr>
              <a:xfrm>
                <a:off x="5156287" y="2481344"/>
                <a:ext cx="4169014" cy="1469307"/>
                <a:chOff x="5722938" y="3046413"/>
                <a:chExt cx="1662113" cy="585788"/>
              </a:xfrm>
              <a:grpFill/>
            </p:grpSpPr>
            <p:sp>
              <p:nvSpPr>
                <p:cNvPr id="101" name="ísḷíḋe"/>
                <p:cNvSpPr/>
                <p:nvPr/>
              </p:nvSpPr>
              <p:spPr bwMode="auto">
                <a:xfrm>
                  <a:off x="7088188" y="3046413"/>
                  <a:ext cx="296863" cy="561975"/>
                </a:xfrm>
                <a:custGeom>
                  <a:avLst/>
                  <a:gdLst>
                    <a:gd name="T0" fmla="*/ 19 w 90"/>
                    <a:gd name="T1" fmla="*/ 151 h 169"/>
                    <a:gd name="T2" fmla="*/ 55 w 90"/>
                    <a:gd name="T3" fmla="*/ 133 h 169"/>
                    <a:gd name="T4" fmla="*/ 43 w 90"/>
                    <a:gd name="T5" fmla="*/ 157 h 169"/>
                    <a:gd name="T6" fmla="*/ 19 w 90"/>
                    <a:gd name="T7" fmla="*/ 151 h 169"/>
                    <a:gd name="T8" fmla="*/ 2 w 90"/>
                    <a:gd name="T9" fmla="*/ 39 h 169"/>
                    <a:gd name="T10" fmla="*/ 3 w 90"/>
                    <a:gd name="T11" fmla="*/ 56 h 169"/>
                    <a:gd name="T12" fmla="*/ 34 w 90"/>
                    <a:gd name="T13" fmla="*/ 32 h 169"/>
                    <a:gd name="T14" fmla="*/ 38 w 90"/>
                    <a:gd name="T15" fmla="*/ 35 h 169"/>
                    <a:gd name="T16" fmla="*/ 47 w 90"/>
                    <a:gd name="T17" fmla="*/ 26 h 169"/>
                    <a:gd name="T18" fmla="*/ 58 w 90"/>
                    <a:gd name="T19" fmla="*/ 16 h 169"/>
                    <a:gd name="T20" fmla="*/ 9 w 90"/>
                    <a:gd name="T21" fmla="*/ 90 h 169"/>
                    <a:gd name="T22" fmla="*/ 9 w 90"/>
                    <a:gd name="T23" fmla="*/ 101 h 169"/>
                    <a:gd name="T24" fmla="*/ 31 w 90"/>
                    <a:gd name="T25" fmla="*/ 89 h 169"/>
                    <a:gd name="T26" fmla="*/ 26 w 90"/>
                    <a:gd name="T27" fmla="*/ 107 h 169"/>
                    <a:gd name="T28" fmla="*/ 30 w 90"/>
                    <a:gd name="T29" fmla="*/ 113 h 169"/>
                    <a:gd name="T30" fmla="*/ 53 w 90"/>
                    <a:gd name="T31" fmla="*/ 118 h 169"/>
                    <a:gd name="T32" fmla="*/ 2 w 90"/>
                    <a:gd name="T33" fmla="*/ 145 h 169"/>
                    <a:gd name="T34" fmla="*/ 48 w 90"/>
                    <a:gd name="T35" fmla="*/ 169 h 169"/>
                    <a:gd name="T36" fmla="*/ 64 w 90"/>
                    <a:gd name="T37" fmla="*/ 130 h 169"/>
                    <a:gd name="T38" fmla="*/ 82 w 90"/>
                    <a:gd name="T39" fmla="*/ 137 h 169"/>
                    <a:gd name="T40" fmla="*/ 90 w 90"/>
                    <a:gd name="T41" fmla="*/ 130 h 169"/>
                    <a:gd name="T42" fmla="*/ 62 w 90"/>
                    <a:gd name="T43" fmla="*/ 119 h 169"/>
                    <a:gd name="T44" fmla="*/ 45 w 90"/>
                    <a:gd name="T45" fmla="*/ 106 h 169"/>
                    <a:gd name="T46" fmla="*/ 47 w 90"/>
                    <a:gd name="T47" fmla="*/ 77 h 169"/>
                    <a:gd name="T48" fmla="*/ 25 w 90"/>
                    <a:gd name="T49" fmla="*/ 82 h 169"/>
                    <a:gd name="T50" fmla="*/ 71 w 90"/>
                    <a:gd name="T51" fmla="*/ 16 h 169"/>
                    <a:gd name="T52" fmla="*/ 59 w 90"/>
                    <a:gd name="T53" fmla="*/ 7 h 169"/>
                    <a:gd name="T54" fmla="*/ 41 w 90"/>
                    <a:gd name="T55" fmla="*/ 21 h 169"/>
                    <a:gd name="T56" fmla="*/ 30 w 90"/>
                    <a:gd name="T57" fmla="*/ 28 h 169"/>
                    <a:gd name="T58" fmla="*/ 17 w 90"/>
                    <a:gd name="T59" fmla="*/ 43 h 169"/>
                    <a:gd name="T60" fmla="*/ 2 w 90"/>
                    <a:gd name="T61" fmla="*/ 39 h 1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90" h="169">
                      <a:moveTo>
                        <a:pt x="19" y="151"/>
                      </a:moveTo>
                      <a:cubicBezTo>
                        <a:pt x="19" y="151"/>
                        <a:pt x="41" y="128"/>
                        <a:pt x="55" y="133"/>
                      </a:cubicBezTo>
                      <a:cubicBezTo>
                        <a:pt x="55" y="133"/>
                        <a:pt x="62" y="158"/>
                        <a:pt x="43" y="157"/>
                      </a:cubicBezTo>
                      <a:cubicBezTo>
                        <a:pt x="23" y="155"/>
                        <a:pt x="19" y="151"/>
                        <a:pt x="19" y="151"/>
                      </a:cubicBezTo>
                      <a:close/>
                      <a:moveTo>
                        <a:pt x="2" y="39"/>
                      </a:moveTo>
                      <a:cubicBezTo>
                        <a:pt x="0" y="46"/>
                        <a:pt x="3" y="56"/>
                        <a:pt x="3" y="56"/>
                      </a:cubicBezTo>
                      <a:cubicBezTo>
                        <a:pt x="6" y="75"/>
                        <a:pt x="34" y="32"/>
                        <a:pt x="34" y="32"/>
                      </a:cubicBezTo>
                      <a:cubicBezTo>
                        <a:pt x="35" y="35"/>
                        <a:pt x="38" y="35"/>
                        <a:pt x="38" y="35"/>
                      </a:cubicBezTo>
                      <a:cubicBezTo>
                        <a:pt x="52" y="37"/>
                        <a:pt x="47" y="26"/>
                        <a:pt x="47" y="26"/>
                      </a:cubicBezTo>
                      <a:cubicBezTo>
                        <a:pt x="49" y="21"/>
                        <a:pt x="58" y="16"/>
                        <a:pt x="58" y="16"/>
                      </a:cubicBezTo>
                      <a:cubicBezTo>
                        <a:pt x="44" y="53"/>
                        <a:pt x="9" y="90"/>
                        <a:pt x="9" y="90"/>
                      </a:cubicBezTo>
                      <a:cubicBezTo>
                        <a:pt x="9" y="101"/>
                        <a:pt x="9" y="101"/>
                        <a:pt x="9" y="101"/>
                      </a:cubicBezTo>
                      <a:cubicBezTo>
                        <a:pt x="12" y="114"/>
                        <a:pt x="31" y="89"/>
                        <a:pt x="31" y="89"/>
                      </a:cubicBezTo>
                      <a:cubicBezTo>
                        <a:pt x="26" y="107"/>
                        <a:pt x="26" y="107"/>
                        <a:pt x="26" y="107"/>
                      </a:cubicBezTo>
                      <a:cubicBezTo>
                        <a:pt x="24" y="115"/>
                        <a:pt x="30" y="113"/>
                        <a:pt x="30" y="113"/>
                      </a:cubicBezTo>
                      <a:cubicBezTo>
                        <a:pt x="53" y="112"/>
                        <a:pt x="53" y="118"/>
                        <a:pt x="53" y="118"/>
                      </a:cubicBezTo>
                      <a:cubicBezTo>
                        <a:pt x="12" y="121"/>
                        <a:pt x="2" y="145"/>
                        <a:pt x="2" y="145"/>
                      </a:cubicBezTo>
                      <a:cubicBezTo>
                        <a:pt x="6" y="156"/>
                        <a:pt x="25" y="161"/>
                        <a:pt x="48" y="169"/>
                      </a:cubicBezTo>
                      <a:cubicBezTo>
                        <a:pt x="71" y="168"/>
                        <a:pt x="64" y="130"/>
                        <a:pt x="64" y="130"/>
                      </a:cubicBezTo>
                      <a:cubicBezTo>
                        <a:pt x="79" y="129"/>
                        <a:pt x="82" y="137"/>
                        <a:pt x="82" y="137"/>
                      </a:cubicBezTo>
                      <a:cubicBezTo>
                        <a:pt x="90" y="130"/>
                        <a:pt x="90" y="130"/>
                        <a:pt x="90" y="130"/>
                      </a:cubicBezTo>
                      <a:cubicBezTo>
                        <a:pt x="79" y="115"/>
                        <a:pt x="62" y="119"/>
                        <a:pt x="62" y="119"/>
                      </a:cubicBezTo>
                      <a:cubicBezTo>
                        <a:pt x="60" y="107"/>
                        <a:pt x="45" y="106"/>
                        <a:pt x="45" y="106"/>
                      </a:cubicBezTo>
                      <a:cubicBezTo>
                        <a:pt x="35" y="105"/>
                        <a:pt x="44" y="92"/>
                        <a:pt x="47" y="77"/>
                      </a:cubicBezTo>
                      <a:cubicBezTo>
                        <a:pt x="47" y="64"/>
                        <a:pt x="25" y="82"/>
                        <a:pt x="25" y="82"/>
                      </a:cubicBezTo>
                      <a:cubicBezTo>
                        <a:pt x="43" y="66"/>
                        <a:pt x="66" y="31"/>
                        <a:pt x="71" y="16"/>
                      </a:cubicBezTo>
                      <a:cubicBezTo>
                        <a:pt x="75" y="0"/>
                        <a:pt x="59" y="7"/>
                        <a:pt x="59" y="7"/>
                      </a:cubicBezTo>
                      <a:cubicBezTo>
                        <a:pt x="59" y="7"/>
                        <a:pt x="42" y="20"/>
                        <a:pt x="41" y="21"/>
                      </a:cubicBezTo>
                      <a:cubicBezTo>
                        <a:pt x="32" y="21"/>
                        <a:pt x="30" y="28"/>
                        <a:pt x="30" y="28"/>
                      </a:cubicBezTo>
                      <a:cubicBezTo>
                        <a:pt x="17" y="43"/>
                        <a:pt x="17" y="43"/>
                        <a:pt x="17" y="43"/>
                      </a:cubicBezTo>
                      <a:cubicBezTo>
                        <a:pt x="7" y="54"/>
                        <a:pt x="2" y="39"/>
                        <a:pt x="2" y="3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02" name="îṡļidê"/>
                <p:cNvSpPr/>
                <p:nvPr/>
              </p:nvSpPr>
              <p:spPr bwMode="auto">
                <a:xfrm>
                  <a:off x="6802438" y="3471863"/>
                  <a:ext cx="63500" cy="96838"/>
                </a:xfrm>
                <a:custGeom>
                  <a:avLst/>
                  <a:gdLst>
                    <a:gd name="T0" fmla="*/ 0 w 19"/>
                    <a:gd name="T1" fmla="*/ 0 h 29"/>
                    <a:gd name="T2" fmla="*/ 1 w 19"/>
                    <a:gd name="T3" fmla="*/ 29 h 29"/>
                    <a:gd name="T4" fmla="*/ 16 w 19"/>
                    <a:gd name="T5" fmla="*/ 13 h 29"/>
                    <a:gd name="T6" fmla="*/ 0 w 19"/>
                    <a:gd name="T7" fmla="*/ 0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9">
                      <a:moveTo>
                        <a:pt x="0" y="0"/>
                      </a:moveTo>
                      <a:cubicBezTo>
                        <a:pt x="0" y="0"/>
                        <a:pt x="9" y="19"/>
                        <a:pt x="1" y="29"/>
                      </a:cubicBezTo>
                      <a:cubicBezTo>
                        <a:pt x="1" y="29"/>
                        <a:pt x="13" y="27"/>
                        <a:pt x="16" y="13"/>
                      </a:cubicBezTo>
                      <a:cubicBezTo>
                        <a:pt x="19" y="0"/>
                        <a:pt x="4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03" name="ïSľiďé"/>
                <p:cNvSpPr/>
                <p:nvPr/>
              </p:nvSpPr>
              <p:spPr bwMode="auto">
                <a:xfrm>
                  <a:off x="6605588" y="3289301"/>
                  <a:ext cx="223838" cy="309563"/>
                </a:xfrm>
                <a:custGeom>
                  <a:avLst/>
                  <a:gdLst>
                    <a:gd name="T0" fmla="*/ 26 w 68"/>
                    <a:gd name="T1" fmla="*/ 21 h 93"/>
                    <a:gd name="T2" fmla="*/ 30 w 68"/>
                    <a:gd name="T3" fmla="*/ 28 h 93"/>
                    <a:gd name="T4" fmla="*/ 42 w 68"/>
                    <a:gd name="T5" fmla="*/ 18 h 93"/>
                    <a:gd name="T6" fmla="*/ 37 w 68"/>
                    <a:gd name="T7" fmla="*/ 9 h 93"/>
                    <a:gd name="T8" fmla="*/ 46 w 68"/>
                    <a:gd name="T9" fmla="*/ 6 h 93"/>
                    <a:gd name="T10" fmla="*/ 53 w 68"/>
                    <a:gd name="T11" fmla="*/ 12 h 93"/>
                    <a:gd name="T12" fmla="*/ 62 w 68"/>
                    <a:gd name="T13" fmla="*/ 5 h 93"/>
                    <a:gd name="T14" fmla="*/ 68 w 68"/>
                    <a:gd name="T15" fmla="*/ 10 h 93"/>
                    <a:gd name="T16" fmla="*/ 53 w 68"/>
                    <a:gd name="T17" fmla="*/ 25 h 93"/>
                    <a:gd name="T18" fmla="*/ 27 w 68"/>
                    <a:gd name="T19" fmla="*/ 71 h 93"/>
                    <a:gd name="T20" fmla="*/ 0 w 68"/>
                    <a:gd name="T21" fmla="*/ 92 h 93"/>
                    <a:gd name="T22" fmla="*/ 0 w 68"/>
                    <a:gd name="T23" fmla="*/ 89 h 93"/>
                    <a:gd name="T24" fmla="*/ 31 w 68"/>
                    <a:gd name="T25" fmla="*/ 42 h 93"/>
                    <a:gd name="T26" fmla="*/ 21 w 68"/>
                    <a:gd name="T27" fmla="*/ 23 h 93"/>
                    <a:gd name="T28" fmla="*/ 26 w 68"/>
                    <a:gd name="T29" fmla="*/ 21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68" h="93">
                      <a:moveTo>
                        <a:pt x="26" y="21"/>
                      </a:moveTo>
                      <a:cubicBezTo>
                        <a:pt x="26" y="21"/>
                        <a:pt x="21" y="36"/>
                        <a:pt x="30" y="28"/>
                      </a:cubicBezTo>
                      <a:cubicBezTo>
                        <a:pt x="42" y="18"/>
                        <a:pt x="42" y="18"/>
                        <a:pt x="42" y="18"/>
                      </a:cubicBezTo>
                      <a:cubicBezTo>
                        <a:pt x="37" y="9"/>
                        <a:pt x="37" y="9"/>
                        <a:pt x="37" y="9"/>
                      </a:cubicBezTo>
                      <a:cubicBezTo>
                        <a:pt x="37" y="9"/>
                        <a:pt x="38" y="0"/>
                        <a:pt x="46" y="6"/>
                      </a:cubicBezTo>
                      <a:cubicBezTo>
                        <a:pt x="53" y="12"/>
                        <a:pt x="53" y="12"/>
                        <a:pt x="53" y="12"/>
                      </a:cubicBezTo>
                      <a:cubicBezTo>
                        <a:pt x="62" y="5"/>
                        <a:pt x="62" y="5"/>
                        <a:pt x="62" y="5"/>
                      </a:cubicBezTo>
                      <a:cubicBezTo>
                        <a:pt x="68" y="10"/>
                        <a:pt x="68" y="10"/>
                        <a:pt x="68" y="10"/>
                      </a:cubicBezTo>
                      <a:cubicBezTo>
                        <a:pt x="53" y="25"/>
                        <a:pt x="53" y="25"/>
                        <a:pt x="53" y="25"/>
                      </a:cubicBezTo>
                      <a:cubicBezTo>
                        <a:pt x="53" y="25"/>
                        <a:pt x="54" y="39"/>
                        <a:pt x="27" y="71"/>
                      </a:cubicBezTo>
                      <a:cubicBezTo>
                        <a:pt x="27" y="71"/>
                        <a:pt x="12" y="93"/>
                        <a:pt x="0" y="92"/>
                      </a:cubicBezTo>
                      <a:cubicBezTo>
                        <a:pt x="0" y="89"/>
                        <a:pt x="0" y="89"/>
                        <a:pt x="0" y="89"/>
                      </a:cubicBezTo>
                      <a:cubicBezTo>
                        <a:pt x="0" y="89"/>
                        <a:pt x="17" y="83"/>
                        <a:pt x="31" y="42"/>
                      </a:cubicBezTo>
                      <a:cubicBezTo>
                        <a:pt x="31" y="42"/>
                        <a:pt x="13" y="49"/>
                        <a:pt x="21" y="23"/>
                      </a:cubicBezTo>
                      <a:cubicBezTo>
                        <a:pt x="21" y="23"/>
                        <a:pt x="22" y="16"/>
                        <a:pt x="26" y="2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04" name="ïṥļïdê"/>
                <p:cNvSpPr/>
                <p:nvPr/>
              </p:nvSpPr>
              <p:spPr bwMode="auto">
                <a:xfrm>
                  <a:off x="6334125" y="3495676"/>
                  <a:ext cx="79375" cy="76200"/>
                </a:xfrm>
                <a:custGeom>
                  <a:avLst/>
                  <a:gdLst>
                    <a:gd name="T0" fmla="*/ 0 w 24"/>
                    <a:gd name="T1" fmla="*/ 4 h 23"/>
                    <a:gd name="T2" fmla="*/ 21 w 24"/>
                    <a:gd name="T3" fmla="*/ 19 h 23"/>
                    <a:gd name="T4" fmla="*/ 18 w 24"/>
                    <a:gd name="T5" fmla="*/ 23 h 23"/>
                    <a:gd name="T6" fmla="*/ 0 w 24"/>
                    <a:gd name="T7" fmla="*/ 4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4" h="23">
                      <a:moveTo>
                        <a:pt x="0" y="4"/>
                      </a:moveTo>
                      <a:cubicBezTo>
                        <a:pt x="0" y="4"/>
                        <a:pt x="24" y="0"/>
                        <a:pt x="21" y="19"/>
                      </a:cubicBezTo>
                      <a:cubicBezTo>
                        <a:pt x="18" y="23"/>
                        <a:pt x="18" y="23"/>
                        <a:pt x="18" y="23"/>
                      </a:cubicBezTo>
                      <a:lnTo>
                        <a:pt x="0" y="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05" name="işľiḋe"/>
                <p:cNvSpPr/>
                <p:nvPr/>
              </p:nvSpPr>
              <p:spPr bwMode="auto">
                <a:xfrm>
                  <a:off x="6194425" y="3171826"/>
                  <a:ext cx="225425" cy="460375"/>
                </a:xfrm>
                <a:custGeom>
                  <a:avLst/>
                  <a:gdLst>
                    <a:gd name="T0" fmla="*/ 3 w 68"/>
                    <a:gd name="T1" fmla="*/ 55 h 138"/>
                    <a:gd name="T2" fmla="*/ 24 w 68"/>
                    <a:gd name="T3" fmla="*/ 42 h 138"/>
                    <a:gd name="T4" fmla="*/ 38 w 68"/>
                    <a:gd name="T5" fmla="*/ 1 h 138"/>
                    <a:gd name="T6" fmla="*/ 44 w 68"/>
                    <a:gd name="T7" fmla="*/ 16 h 138"/>
                    <a:gd name="T8" fmla="*/ 37 w 68"/>
                    <a:gd name="T9" fmla="*/ 34 h 138"/>
                    <a:gd name="T10" fmla="*/ 55 w 68"/>
                    <a:gd name="T11" fmla="*/ 12 h 138"/>
                    <a:gd name="T12" fmla="*/ 58 w 68"/>
                    <a:gd name="T13" fmla="*/ 32 h 138"/>
                    <a:gd name="T14" fmla="*/ 24 w 68"/>
                    <a:gd name="T15" fmla="*/ 62 h 138"/>
                    <a:gd name="T16" fmla="*/ 18 w 68"/>
                    <a:gd name="T17" fmla="*/ 92 h 138"/>
                    <a:gd name="T18" fmla="*/ 27 w 68"/>
                    <a:gd name="T19" fmla="*/ 83 h 138"/>
                    <a:gd name="T20" fmla="*/ 34 w 68"/>
                    <a:gd name="T21" fmla="*/ 56 h 138"/>
                    <a:gd name="T22" fmla="*/ 47 w 68"/>
                    <a:gd name="T23" fmla="*/ 76 h 138"/>
                    <a:gd name="T24" fmla="*/ 39 w 68"/>
                    <a:gd name="T25" fmla="*/ 87 h 138"/>
                    <a:gd name="T26" fmla="*/ 40 w 68"/>
                    <a:gd name="T27" fmla="*/ 132 h 138"/>
                    <a:gd name="T28" fmla="*/ 22 w 68"/>
                    <a:gd name="T29" fmla="*/ 120 h 138"/>
                    <a:gd name="T30" fmla="*/ 12 w 68"/>
                    <a:gd name="T31" fmla="*/ 138 h 138"/>
                    <a:gd name="T32" fmla="*/ 2 w 68"/>
                    <a:gd name="T33" fmla="*/ 127 h 138"/>
                    <a:gd name="T34" fmla="*/ 27 w 68"/>
                    <a:gd name="T35" fmla="*/ 102 h 138"/>
                    <a:gd name="T36" fmla="*/ 26 w 68"/>
                    <a:gd name="T37" fmla="*/ 95 h 138"/>
                    <a:gd name="T38" fmla="*/ 15 w 68"/>
                    <a:gd name="T39" fmla="*/ 106 h 138"/>
                    <a:gd name="T40" fmla="*/ 5 w 68"/>
                    <a:gd name="T41" fmla="*/ 98 h 138"/>
                    <a:gd name="T42" fmla="*/ 16 w 68"/>
                    <a:gd name="T43" fmla="*/ 67 h 138"/>
                    <a:gd name="T44" fmla="*/ 3 w 68"/>
                    <a:gd name="T45" fmla="*/ 55 h 1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68" h="138">
                      <a:moveTo>
                        <a:pt x="3" y="55"/>
                      </a:moveTo>
                      <a:cubicBezTo>
                        <a:pt x="3" y="55"/>
                        <a:pt x="17" y="58"/>
                        <a:pt x="24" y="42"/>
                      </a:cubicBezTo>
                      <a:cubicBezTo>
                        <a:pt x="24" y="42"/>
                        <a:pt x="38" y="9"/>
                        <a:pt x="38" y="1"/>
                      </a:cubicBezTo>
                      <a:cubicBezTo>
                        <a:pt x="38" y="1"/>
                        <a:pt x="46" y="0"/>
                        <a:pt x="44" y="16"/>
                      </a:cubicBezTo>
                      <a:cubicBezTo>
                        <a:pt x="37" y="34"/>
                        <a:pt x="37" y="34"/>
                        <a:pt x="37" y="34"/>
                      </a:cubicBezTo>
                      <a:cubicBezTo>
                        <a:pt x="37" y="34"/>
                        <a:pt x="55" y="23"/>
                        <a:pt x="55" y="12"/>
                      </a:cubicBezTo>
                      <a:cubicBezTo>
                        <a:pt x="55" y="12"/>
                        <a:pt x="68" y="10"/>
                        <a:pt x="58" y="32"/>
                      </a:cubicBezTo>
                      <a:cubicBezTo>
                        <a:pt x="24" y="62"/>
                        <a:pt x="24" y="62"/>
                        <a:pt x="24" y="62"/>
                      </a:cubicBezTo>
                      <a:cubicBezTo>
                        <a:pt x="18" y="92"/>
                        <a:pt x="18" y="92"/>
                        <a:pt x="18" y="92"/>
                      </a:cubicBezTo>
                      <a:cubicBezTo>
                        <a:pt x="27" y="83"/>
                        <a:pt x="27" y="83"/>
                        <a:pt x="27" y="83"/>
                      </a:cubicBezTo>
                      <a:cubicBezTo>
                        <a:pt x="27" y="83"/>
                        <a:pt x="27" y="61"/>
                        <a:pt x="34" y="56"/>
                      </a:cubicBezTo>
                      <a:cubicBezTo>
                        <a:pt x="34" y="56"/>
                        <a:pt x="50" y="55"/>
                        <a:pt x="47" y="76"/>
                      </a:cubicBezTo>
                      <a:cubicBezTo>
                        <a:pt x="47" y="76"/>
                        <a:pt x="42" y="83"/>
                        <a:pt x="39" y="87"/>
                      </a:cubicBezTo>
                      <a:cubicBezTo>
                        <a:pt x="40" y="132"/>
                        <a:pt x="40" y="132"/>
                        <a:pt x="40" y="132"/>
                      </a:cubicBezTo>
                      <a:cubicBezTo>
                        <a:pt x="22" y="120"/>
                        <a:pt x="22" y="120"/>
                        <a:pt x="22" y="120"/>
                      </a:cubicBezTo>
                      <a:cubicBezTo>
                        <a:pt x="12" y="138"/>
                        <a:pt x="12" y="138"/>
                        <a:pt x="12" y="138"/>
                      </a:cubicBezTo>
                      <a:cubicBezTo>
                        <a:pt x="2" y="127"/>
                        <a:pt x="2" y="127"/>
                        <a:pt x="2" y="127"/>
                      </a:cubicBezTo>
                      <a:cubicBezTo>
                        <a:pt x="2" y="127"/>
                        <a:pt x="25" y="114"/>
                        <a:pt x="27" y="102"/>
                      </a:cubicBezTo>
                      <a:cubicBezTo>
                        <a:pt x="26" y="95"/>
                        <a:pt x="26" y="95"/>
                        <a:pt x="26" y="95"/>
                      </a:cubicBezTo>
                      <a:cubicBezTo>
                        <a:pt x="15" y="106"/>
                        <a:pt x="15" y="106"/>
                        <a:pt x="15" y="106"/>
                      </a:cubicBezTo>
                      <a:cubicBezTo>
                        <a:pt x="5" y="98"/>
                        <a:pt x="5" y="98"/>
                        <a:pt x="5" y="98"/>
                      </a:cubicBezTo>
                      <a:cubicBezTo>
                        <a:pt x="16" y="67"/>
                        <a:pt x="16" y="67"/>
                        <a:pt x="16" y="67"/>
                      </a:cubicBezTo>
                      <a:cubicBezTo>
                        <a:pt x="16" y="67"/>
                        <a:pt x="0" y="60"/>
                        <a:pt x="3" y="5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 dirty="0">
                    <a:cs typeface="+mn-ea"/>
                    <a:sym typeface="+mn-lt"/>
                  </a:endParaRPr>
                </a:p>
              </p:txBody>
            </p:sp>
            <p:sp>
              <p:nvSpPr>
                <p:cNvPr id="106" name="îṡľíde"/>
                <p:cNvSpPr/>
                <p:nvPr/>
              </p:nvSpPr>
              <p:spPr bwMode="auto">
                <a:xfrm>
                  <a:off x="5946775" y="3398838"/>
                  <a:ext cx="96838" cy="100013"/>
                </a:xfrm>
                <a:custGeom>
                  <a:avLst/>
                  <a:gdLst>
                    <a:gd name="T0" fmla="*/ 0 w 29"/>
                    <a:gd name="T1" fmla="*/ 30 h 30"/>
                    <a:gd name="T2" fmla="*/ 14 w 29"/>
                    <a:gd name="T3" fmla="*/ 0 h 30"/>
                    <a:gd name="T4" fmla="*/ 29 w 29"/>
                    <a:gd name="T5" fmla="*/ 14 h 30"/>
                    <a:gd name="T6" fmla="*/ 0 w 29"/>
                    <a:gd name="T7" fmla="*/ 3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9" h="30">
                      <a:moveTo>
                        <a:pt x="0" y="30"/>
                      </a:moveTo>
                      <a:cubicBezTo>
                        <a:pt x="14" y="0"/>
                        <a:pt x="14" y="0"/>
                        <a:pt x="14" y="0"/>
                      </a:cubicBezTo>
                      <a:cubicBezTo>
                        <a:pt x="29" y="14"/>
                        <a:pt x="29" y="14"/>
                        <a:pt x="29" y="14"/>
                      </a:cubicBezTo>
                      <a:cubicBezTo>
                        <a:pt x="29" y="14"/>
                        <a:pt x="9" y="29"/>
                        <a:pt x="0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07" name="íṧ1îdê"/>
                <p:cNvSpPr/>
                <p:nvPr/>
              </p:nvSpPr>
              <p:spPr bwMode="auto">
                <a:xfrm>
                  <a:off x="5722938" y="3419476"/>
                  <a:ext cx="201613" cy="176213"/>
                </a:xfrm>
                <a:custGeom>
                  <a:avLst/>
                  <a:gdLst>
                    <a:gd name="T0" fmla="*/ 16 w 61"/>
                    <a:gd name="T1" fmla="*/ 38 h 53"/>
                    <a:gd name="T2" fmla="*/ 59 w 61"/>
                    <a:gd name="T3" fmla="*/ 0 h 53"/>
                    <a:gd name="T4" fmla="*/ 61 w 61"/>
                    <a:gd name="T5" fmla="*/ 4 h 53"/>
                    <a:gd name="T6" fmla="*/ 10 w 61"/>
                    <a:gd name="T7" fmla="*/ 53 h 53"/>
                    <a:gd name="T8" fmla="*/ 0 w 61"/>
                    <a:gd name="T9" fmla="*/ 41 h 53"/>
                    <a:gd name="T10" fmla="*/ 11 w 61"/>
                    <a:gd name="T11" fmla="*/ 8 h 53"/>
                    <a:gd name="T12" fmla="*/ 16 w 61"/>
                    <a:gd name="T13" fmla="*/ 38 h 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61" h="53">
                      <a:moveTo>
                        <a:pt x="16" y="38"/>
                      </a:moveTo>
                      <a:cubicBezTo>
                        <a:pt x="59" y="0"/>
                        <a:pt x="59" y="0"/>
                        <a:pt x="59" y="0"/>
                      </a:cubicBezTo>
                      <a:cubicBezTo>
                        <a:pt x="61" y="4"/>
                        <a:pt x="61" y="4"/>
                        <a:pt x="61" y="4"/>
                      </a:cubicBezTo>
                      <a:cubicBezTo>
                        <a:pt x="61" y="4"/>
                        <a:pt x="40" y="40"/>
                        <a:pt x="10" y="53"/>
                      </a:cubicBezTo>
                      <a:cubicBezTo>
                        <a:pt x="0" y="41"/>
                        <a:pt x="0" y="41"/>
                        <a:pt x="0" y="41"/>
                      </a:cubicBezTo>
                      <a:cubicBezTo>
                        <a:pt x="0" y="41"/>
                        <a:pt x="11" y="18"/>
                        <a:pt x="11" y="8"/>
                      </a:cubicBezTo>
                      <a:cubicBezTo>
                        <a:pt x="11" y="8"/>
                        <a:pt x="27" y="6"/>
                        <a:pt x="16" y="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08" name="iṣḻîde"/>
                <p:cNvSpPr/>
                <p:nvPr/>
              </p:nvSpPr>
              <p:spPr bwMode="auto">
                <a:xfrm>
                  <a:off x="5870575" y="3235326"/>
                  <a:ext cx="60325" cy="177800"/>
                </a:xfrm>
                <a:custGeom>
                  <a:avLst/>
                  <a:gdLst>
                    <a:gd name="T0" fmla="*/ 0 w 18"/>
                    <a:gd name="T1" fmla="*/ 51 h 53"/>
                    <a:gd name="T2" fmla="*/ 1 w 18"/>
                    <a:gd name="T3" fmla="*/ 0 h 53"/>
                    <a:gd name="T4" fmla="*/ 15 w 18"/>
                    <a:gd name="T5" fmla="*/ 21 h 53"/>
                    <a:gd name="T6" fmla="*/ 0 w 18"/>
                    <a:gd name="T7" fmla="*/ 51 h 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8" h="53">
                      <a:moveTo>
                        <a:pt x="0" y="51"/>
                      </a:moveTo>
                      <a:cubicBezTo>
                        <a:pt x="0" y="51"/>
                        <a:pt x="8" y="16"/>
                        <a:pt x="1" y="0"/>
                      </a:cubicBezTo>
                      <a:cubicBezTo>
                        <a:pt x="1" y="0"/>
                        <a:pt x="18" y="4"/>
                        <a:pt x="15" y="21"/>
                      </a:cubicBezTo>
                      <a:cubicBezTo>
                        <a:pt x="11" y="39"/>
                        <a:pt x="11" y="53"/>
                        <a:pt x="0" y="5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82" name="isliďé"/>
              <p:cNvGrpSpPr/>
              <p:nvPr/>
            </p:nvGrpSpPr>
            <p:grpSpPr>
              <a:xfrm>
                <a:off x="5112548" y="4078071"/>
                <a:ext cx="4180976" cy="230948"/>
                <a:chOff x="5705475" y="3683001"/>
                <a:chExt cx="1666875" cy="92075"/>
              </a:xfrm>
              <a:grpFill/>
            </p:grpSpPr>
            <p:sp>
              <p:nvSpPr>
                <p:cNvPr id="83" name="íṡḻíḋé"/>
                <p:cNvSpPr/>
                <p:nvPr/>
              </p:nvSpPr>
              <p:spPr bwMode="auto">
                <a:xfrm>
                  <a:off x="5705475" y="3683001"/>
                  <a:ext cx="63500" cy="92075"/>
                </a:xfrm>
                <a:custGeom>
                  <a:avLst/>
                  <a:gdLst>
                    <a:gd name="T0" fmla="*/ 19 w 19"/>
                    <a:gd name="T1" fmla="*/ 20 h 28"/>
                    <a:gd name="T2" fmla="*/ 16 w 19"/>
                    <a:gd name="T3" fmla="*/ 25 h 28"/>
                    <a:gd name="T4" fmla="*/ 9 w 19"/>
                    <a:gd name="T5" fmla="*/ 28 h 28"/>
                    <a:gd name="T6" fmla="*/ 2 w 19"/>
                    <a:gd name="T7" fmla="*/ 25 h 28"/>
                    <a:gd name="T8" fmla="*/ 0 w 19"/>
                    <a:gd name="T9" fmla="*/ 20 h 28"/>
                    <a:gd name="T10" fmla="*/ 0 w 19"/>
                    <a:gd name="T11" fmla="*/ 19 h 28"/>
                    <a:gd name="T12" fmla="*/ 4 w 19"/>
                    <a:gd name="T13" fmla="*/ 19 h 28"/>
                    <a:gd name="T14" fmla="*/ 4 w 19"/>
                    <a:gd name="T15" fmla="*/ 20 h 28"/>
                    <a:gd name="T16" fmla="*/ 6 w 19"/>
                    <a:gd name="T17" fmla="*/ 23 h 28"/>
                    <a:gd name="T18" fmla="*/ 9 w 19"/>
                    <a:gd name="T19" fmla="*/ 24 h 28"/>
                    <a:gd name="T20" fmla="*/ 14 w 19"/>
                    <a:gd name="T21" fmla="*/ 23 h 28"/>
                    <a:gd name="T22" fmla="*/ 15 w 19"/>
                    <a:gd name="T23" fmla="*/ 20 h 28"/>
                    <a:gd name="T24" fmla="*/ 13 w 19"/>
                    <a:gd name="T25" fmla="*/ 17 h 28"/>
                    <a:gd name="T26" fmla="*/ 9 w 19"/>
                    <a:gd name="T27" fmla="*/ 14 h 28"/>
                    <a:gd name="T28" fmla="*/ 3 w 19"/>
                    <a:gd name="T29" fmla="*/ 11 h 28"/>
                    <a:gd name="T30" fmla="*/ 1 w 19"/>
                    <a:gd name="T31" fmla="*/ 7 h 28"/>
                    <a:gd name="T32" fmla="*/ 3 w 19"/>
                    <a:gd name="T33" fmla="*/ 2 h 28"/>
                    <a:gd name="T34" fmla="*/ 9 w 19"/>
                    <a:gd name="T35" fmla="*/ 0 h 28"/>
                    <a:gd name="T36" fmla="*/ 16 w 19"/>
                    <a:gd name="T37" fmla="*/ 2 h 28"/>
                    <a:gd name="T38" fmla="*/ 18 w 19"/>
                    <a:gd name="T39" fmla="*/ 7 h 28"/>
                    <a:gd name="T40" fmla="*/ 14 w 19"/>
                    <a:gd name="T41" fmla="*/ 7 h 28"/>
                    <a:gd name="T42" fmla="*/ 13 w 19"/>
                    <a:gd name="T43" fmla="*/ 4 h 28"/>
                    <a:gd name="T44" fmla="*/ 9 w 19"/>
                    <a:gd name="T45" fmla="*/ 3 h 28"/>
                    <a:gd name="T46" fmla="*/ 6 w 19"/>
                    <a:gd name="T47" fmla="*/ 4 h 28"/>
                    <a:gd name="T48" fmla="*/ 5 w 19"/>
                    <a:gd name="T49" fmla="*/ 7 h 28"/>
                    <a:gd name="T50" fmla="*/ 6 w 19"/>
                    <a:gd name="T51" fmla="*/ 9 h 28"/>
                    <a:gd name="T52" fmla="*/ 11 w 19"/>
                    <a:gd name="T53" fmla="*/ 12 h 28"/>
                    <a:gd name="T54" fmla="*/ 17 w 19"/>
                    <a:gd name="T55" fmla="*/ 15 h 28"/>
                    <a:gd name="T56" fmla="*/ 19 w 19"/>
                    <a:gd name="T57" fmla="*/ 20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19" h="28">
                      <a:moveTo>
                        <a:pt x="19" y="20"/>
                      </a:moveTo>
                      <a:cubicBezTo>
                        <a:pt x="19" y="22"/>
                        <a:pt x="18" y="24"/>
                        <a:pt x="16" y="25"/>
                      </a:cubicBezTo>
                      <a:cubicBezTo>
                        <a:pt x="15" y="27"/>
                        <a:pt x="12" y="28"/>
                        <a:pt x="9" y="28"/>
                      </a:cubicBezTo>
                      <a:cubicBezTo>
                        <a:pt x="6" y="28"/>
                        <a:pt x="4" y="27"/>
                        <a:pt x="2" y="25"/>
                      </a:cubicBezTo>
                      <a:cubicBezTo>
                        <a:pt x="1" y="24"/>
                        <a:pt x="0" y="22"/>
                        <a:pt x="0" y="20"/>
                      </a:cubicBezTo>
                      <a:cubicBezTo>
                        <a:pt x="0" y="19"/>
                        <a:pt x="0" y="19"/>
                        <a:pt x="0" y="19"/>
                      </a:cubicBezTo>
                      <a:cubicBezTo>
                        <a:pt x="4" y="19"/>
                        <a:pt x="4" y="19"/>
                        <a:pt x="4" y="19"/>
                      </a:cubicBezTo>
                      <a:cubicBezTo>
                        <a:pt x="4" y="20"/>
                        <a:pt x="4" y="20"/>
                        <a:pt x="4" y="20"/>
                      </a:cubicBezTo>
                      <a:cubicBezTo>
                        <a:pt x="4" y="21"/>
                        <a:pt x="5" y="22"/>
                        <a:pt x="6" y="23"/>
                      </a:cubicBezTo>
                      <a:cubicBezTo>
                        <a:pt x="7" y="24"/>
                        <a:pt x="8" y="24"/>
                        <a:pt x="9" y="24"/>
                      </a:cubicBezTo>
                      <a:cubicBezTo>
                        <a:pt x="11" y="24"/>
                        <a:pt x="13" y="24"/>
                        <a:pt x="14" y="23"/>
                      </a:cubicBezTo>
                      <a:cubicBezTo>
                        <a:pt x="15" y="22"/>
                        <a:pt x="15" y="21"/>
                        <a:pt x="15" y="20"/>
                      </a:cubicBezTo>
                      <a:cubicBezTo>
                        <a:pt x="15" y="19"/>
                        <a:pt x="14" y="18"/>
                        <a:pt x="13" y="17"/>
                      </a:cubicBezTo>
                      <a:cubicBezTo>
                        <a:pt x="12" y="16"/>
                        <a:pt x="11" y="15"/>
                        <a:pt x="9" y="14"/>
                      </a:cubicBezTo>
                      <a:cubicBezTo>
                        <a:pt x="6" y="13"/>
                        <a:pt x="4" y="12"/>
                        <a:pt x="3" y="11"/>
                      </a:cubicBezTo>
                      <a:cubicBezTo>
                        <a:pt x="1" y="10"/>
                        <a:pt x="1" y="9"/>
                        <a:pt x="1" y="7"/>
                      </a:cubicBezTo>
                      <a:cubicBezTo>
                        <a:pt x="1" y="5"/>
                        <a:pt x="2" y="3"/>
                        <a:pt x="3" y="2"/>
                      </a:cubicBezTo>
                      <a:cubicBezTo>
                        <a:pt x="5" y="0"/>
                        <a:pt x="7" y="0"/>
                        <a:pt x="9" y="0"/>
                      </a:cubicBezTo>
                      <a:cubicBezTo>
                        <a:pt x="13" y="0"/>
                        <a:pt x="15" y="0"/>
                        <a:pt x="16" y="2"/>
                      </a:cubicBezTo>
                      <a:cubicBezTo>
                        <a:pt x="17" y="4"/>
                        <a:pt x="18" y="5"/>
                        <a:pt x="18" y="7"/>
                      </a:cubicBezTo>
                      <a:cubicBezTo>
                        <a:pt x="14" y="7"/>
                        <a:pt x="14" y="7"/>
                        <a:pt x="14" y="7"/>
                      </a:cubicBezTo>
                      <a:cubicBezTo>
                        <a:pt x="14" y="6"/>
                        <a:pt x="14" y="5"/>
                        <a:pt x="13" y="4"/>
                      </a:cubicBezTo>
                      <a:cubicBezTo>
                        <a:pt x="12" y="3"/>
                        <a:pt x="11" y="3"/>
                        <a:pt x="9" y="3"/>
                      </a:cubicBezTo>
                      <a:cubicBezTo>
                        <a:pt x="8" y="3"/>
                        <a:pt x="7" y="3"/>
                        <a:pt x="6" y="4"/>
                      </a:cubicBezTo>
                      <a:cubicBezTo>
                        <a:pt x="5" y="5"/>
                        <a:pt x="5" y="5"/>
                        <a:pt x="5" y="7"/>
                      </a:cubicBezTo>
                      <a:cubicBezTo>
                        <a:pt x="5" y="8"/>
                        <a:pt x="5" y="8"/>
                        <a:pt x="6" y="9"/>
                      </a:cubicBezTo>
                      <a:cubicBezTo>
                        <a:pt x="6" y="10"/>
                        <a:pt x="8" y="11"/>
                        <a:pt x="11" y="12"/>
                      </a:cubicBezTo>
                      <a:cubicBezTo>
                        <a:pt x="13" y="13"/>
                        <a:pt x="15" y="14"/>
                        <a:pt x="17" y="15"/>
                      </a:cubicBezTo>
                      <a:cubicBezTo>
                        <a:pt x="18" y="16"/>
                        <a:pt x="19" y="18"/>
                        <a:pt x="19" y="2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84" name="iṩḻiḋè"/>
                <p:cNvSpPr/>
                <p:nvPr/>
              </p:nvSpPr>
              <p:spPr bwMode="auto">
                <a:xfrm>
                  <a:off x="5799138" y="3683001"/>
                  <a:ext cx="58738" cy="88900"/>
                </a:xfrm>
                <a:custGeom>
                  <a:avLst/>
                  <a:gdLst>
                    <a:gd name="T0" fmla="*/ 37 w 37"/>
                    <a:gd name="T1" fmla="*/ 56 h 56"/>
                    <a:gd name="T2" fmla="*/ 29 w 37"/>
                    <a:gd name="T3" fmla="*/ 56 h 56"/>
                    <a:gd name="T4" fmla="*/ 29 w 37"/>
                    <a:gd name="T5" fmla="*/ 29 h 56"/>
                    <a:gd name="T6" fmla="*/ 8 w 37"/>
                    <a:gd name="T7" fmla="*/ 29 h 56"/>
                    <a:gd name="T8" fmla="*/ 8 w 37"/>
                    <a:gd name="T9" fmla="*/ 56 h 56"/>
                    <a:gd name="T10" fmla="*/ 0 w 37"/>
                    <a:gd name="T11" fmla="*/ 56 h 56"/>
                    <a:gd name="T12" fmla="*/ 0 w 37"/>
                    <a:gd name="T13" fmla="*/ 0 h 56"/>
                    <a:gd name="T14" fmla="*/ 8 w 37"/>
                    <a:gd name="T15" fmla="*/ 0 h 56"/>
                    <a:gd name="T16" fmla="*/ 8 w 37"/>
                    <a:gd name="T17" fmla="*/ 23 h 56"/>
                    <a:gd name="T18" fmla="*/ 29 w 37"/>
                    <a:gd name="T19" fmla="*/ 23 h 56"/>
                    <a:gd name="T20" fmla="*/ 29 w 37"/>
                    <a:gd name="T21" fmla="*/ 0 h 56"/>
                    <a:gd name="T22" fmla="*/ 37 w 37"/>
                    <a:gd name="T23" fmla="*/ 0 h 56"/>
                    <a:gd name="T24" fmla="*/ 37 w 37"/>
                    <a:gd name="T25" fmla="*/ 56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7" h="56">
                      <a:moveTo>
                        <a:pt x="37" y="56"/>
                      </a:moveTo>
                      <a:lnTo>
                        <a:pt x="29" y="56"/>
                      </a:lnTo>
                      <a:lnTo>
                        <a:pt x="29" y="29"/>
                      </a:lnTo>
                      <a:lnTo>
                        <a:pt x="8" y="29"/>
                      </a:lnTo>
                      <a:lnTo>
                        <a:pt x="8" y="56"/>
                      </a:lnTo>
                      <a:lnTo>
                        <a:pt x="0" y="56"/>
                      </a:lnTo>
                      <a:lnTo>
                        <a:pt x="0" y="0"/>
                      </a:lnTo>
                      <a:lnTo>
                        <a:pt x="8" y="0"/>
                      </a:lnTo>
                      <a:lnTo>
                        <a:pt x="8" y="23"/>
                      </a:lnTo>
                      <a:lnTo>
                        <a:pt x="29" y="23"/>
                      </a:lnTo>
                      <a:lnTo>
                        <a:pt x="29" y="0"/>
                      </a:lnTo>
                      <a:lnTo>
                        <a:pt x="37" y="0"/>
                      </a:lnTo>
                      <a:lnTo>
                        <a:pt x="37" y="5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85" name="îṥ1íḋé"/>
                <p:cNvSpPr/>
                <p:nvPr/>
              </p:nvSpPr>
              <p:spPr bwMode="auto">
                <a:xfrm>
                  <a:off x="5884863" y="3683001"/>
                  <a:ext cx="68263" cy="88900"/>
                </a:xfrm>
                <a:custGeom>
                  <a:avLst/>
                  <a:gdLst>
                    <a:gd name="T0" fmla="*/ 43 w 43"/>
                    <a:gd name="T1" fmla="*/ 56 h 56"/>
                    <a:gd name="T2" fmla="*/ 35 w 43"/>
                    <a:gd name="T3" fmla="*/ 56 h 56"/>
                    <a:gd name="T4" fmla="*/ 29 w 43"/>
                    <a:gd name="T5" fmla="*/ 40 h 56"/>
                    <a:gd name="T6" fmla="*/ 14 w 43"/>
                    <a:gd name="T7" fmla="*/ 40 h 56"/>
                    <a:gd name="T8" fmla="*/ 8 w 43"/>
                    <a:gd name="T9" fmla="*/ 56 h 56"/>
                    <a:gd name="T10" fmla="*/ 0 w 43"/>
                    <a:gd name="T11" fmla="*/ 56 h 56"/>
                    <a:gd name="T12" fmla="*/ 18 w 43"/>
                    <a:gd name="T13" fmla="*/ 0 h 56"/>
                    <a:gd name="T14" fmla="*/ 25 w 43"/>
                    <a:gd name="T15" fmla="*/ 0 h 56"/>
                    <a:gd name="T16" fmla="*/ 43 w 43"/>
                    <a:gd name="T17" fmla="*/ 56 h 56"/>
                    <a:gd name="T18" fmla="*/ 43 w 43"/>
                    <a:gd name="T19" fmla="*/ 56 h 56"/>
                    <a:gd name="T20" fmla="*/ 27 w 43"/>
                    <a:gd name="T21" fmla="*/ 33 h 56"/>
                    <a:gd name="T22" fmla="*/ 23 w 43"/>
                    <a:gd name="T23" fmla="*/ 12 h 56"/>
                    <a:gd name="T24" fmla="*/ 21 w 43"/>
                    <a:gd name="T25" fmla="*/ 12 h 56"/>
                    <a:gd name="T26" fmla="*/ 14 w 43"/>
                    <a:gd name="T27" fmla="*/ 33 h 56"/>
                    <a:gd name="T28" fmla="*/ 27 w 43"/>
                    <a:gd name="T29" fmla="*/ 33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43" h="56">
                      <a:moveTo>
                        <a:pt x="43" y="56"/>
                      </a:moveTo>
                      <a:lnTo>
                        <a:pt x="35" y="56"/>
                      </a:lnTo>
                      <a:lnTo>
                        <a:pt x="29" y="40"/>
                      </a:lnTo>
                      <a:lnTo>
                        <a:pt x="14" y="40"/>
                      </a:lnTo>
                      <a:lnTo>
                        <a:pt x="8" y="56"/>
                      </a:lnTo>
                      <a:lnTo>
                        <a:pt x="0" y="56"/>
                      </a:lnTo>
                      <a:lnTo>
                        <a:pt x="18" y="0"/>
                      </a:lnTo>
                      <a:lnTo>
                        <a:pt x="25" y="0"/>
                      </a:lnTo>
                      <a:lnTo>
                        <a:pt x="43" y="56"/>
                      </a:lnTo>
                      <a:lnTo>
                        <a:pt x="43" y="56"/>
                      </a:lnTo>
                      <a:close/>
                      <a:moveTo>
                        <a:pt x="27" y="33"/>
                      </a:moveTo>
                      <a:lnTo>
                        <a:pt x="23" y="12"/>
                      </a:lnTo>
                      <a:lnTo>
                        <a:pt x="21" y="12"/>
                      </a:lnTo>
                      <a:lnTo>
                        <a:pt x="14" y="33"/>
                      </a:lnTo>
                      <a:lnTo>
                        <a:pt x="27" y="3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86" name="îṥḻíďe"/>
                <p:cNvSpPr/>
                <p:nvPr/>
              </p:nvSpPr>
              <p:spPr bwMode="auto">
                <a:xfrm>
                  <a:off x="5976938" y="3683001"/>
                  <a:ext cx="63500" cy="88900"/>
                </a:xfrm>
                <a:custGeom>
                  <a:avLst/>
                  <a:gdLst>
                    <a:gd name="T0" fmla="*/ 40 w 40"/>
                    <a:gd name="T1" fmla="*/ 56 h 56"/>
                    <a:gd name="T2" fmla="*/ 29 w 40"/>
                    <a:gd name="T3" fmla="*/ 56 h 56"/>
                    <a:gd name="T4" fmla="*/ 10 w 40"/>
                    <a:gd name="T5" fmla="*/ 14 h 56"/>
                    <a:gd name="T6" fmla="*/ 8 w 40"/>
                    <a:gd name="T7" fmla="*/ 14 h 56"/>
                    <a:gd name="T8" fmla="*/ 8 w 40"/>
                    <a:gd name="T9" fmla="*/ 56 h 56"/>
                    <a:gd name="T10" fmla="*/ 0 w 40"/>
                    <a:gd name="T11" fmla="*/ 56 h 56"/>
                    <a:gd name="T12" fmla="*/ 0 w 40"/>
                    <a:gd name="T13" fmla="*/ 0 h 56"/>
                    <a:gd name="T14" fmla="*/ 10 w 40"/>
                    <a:gd name="T15" fmla="*/ 0 h 56"/>
                    <a:gd name="T16" fmla="*/ 31 w 40"/>
                    <a:gd name="T17" fmla="*/ 42 h 56"/>
                    <a:gd name="T18" fmla="*/ 31 w 40"/>
                    <a:gd name="T19" fmla="*/ 42 h 56"/>
                    <a:gd name="T20" fmla="*/ 31 w 40"/>
                    <a:gd name="T21" fmla="*/ 0 h 56"/>
                    <a:gd name="T22" fmla="*/ 40 w 40"/>
                    <a:gd name="T23" fmla="*/ 0 h 56"/>
                    <a:gd name="T24" fmla="*/ 40 w 40"/>
                    <a:gd name="T25" fmla="*/ 56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0" h="56">
                      <a:moveTo>
                        <a:pt x="40" y="56"/>
                      </a:moveTo>
                      <a:lnTo>
                        <a:pt x="29" y="56"/>
                      </a:lnTo>
                      <a:lnTo>
                        <a:pt x="10" y="14"/>
                      </a:lnTo>
                      <a:lnTo>
                        <a:pt x="8" y="14"/>
                      </a:lnTo>
                      <a:lnTo>
                        <a:pt x="8" y="56"/>
                      </a:lnTo>
                      <a:lnTo>
                        <a:pt x="0" y="56"/>
                      </a:lnTo>
                      <a:lnTo>
                        <a:pt x="0" y="0"/>
                      </a:lnTo>
                      <a:lnTo>
                        <a:pt x="10" y="0"/>
                      </a:lnTo>
                      <a:lnTo>
                        <a:pt x="31" y="42"/>
                      </a:lnTo>
                      <a:lnTo>
                        <a:pt x="31" y="42"/>
                      </a:lnTo>
                      <a:lnTo>
                        <a:pt x="31" y="0"/>
                      </a:lnTo>
                      <a:lnTo>
                        <a:pt x="40" y="0"/>
                      </a:lnTo>
                      <a:lnTo>
                        <a:pt x="40" y="5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87" name="îṡļîḑè"/>
                <p:cNvSpPr/>
                <p:nvPr/>
              </p:nvSpPr>
              <p:spPr bwMode="auto">
                <a:xfrm>
                  <a:off x="6069013" y="3683001"/>
                  <a:ext cx="63500" cy="88900"/>
                </a:xfrm>
                <a:custGeom>
                  <a:avLst/>
                  <a:gdLst>
                    <a:gd name="T0" fmla="*/ 19 w 19"/>
                    <a:gd name="T1" fmla="*/ 14 h 27"/>
                    <a:gd name="T2" fmla="*/ 15 w 19"/>
                    <a:gd name="T3" fmla="*/ 24 h 27"/>
                    <a:gd name="T4" fmla="*/ 6 w 19"/>
                    <a:gd name="T5" fmla="*/ 27 h 27"/>
                    <a:gd name="T6" fmla="*/ 0 w 19"/>
                    <a:gd name="T7" fmla="*/ 27 h 27"/>
                    <a:gd name="T8" fmla="*/ 0 w 19"/>
                    <a:gd name="T9" fmla="*/ 0 h 27"/>
                    <a:gd name="T10" fmla="*/ 6 w 19"/>
                    <a:gd name="T11" fmla="*/ 0 h 27"/>
                    <a:gd name="T12" fmla="*/ 16 w 19"/>
                    <a:gd name="T13" fmla="*/ 3 h 27"/>
                    <a:gd name="T14" fmla="*/ 19 w 19"/>
                    <a:gd name="T15" fmla="*/ 14 h 27"/>
                    <a:gd name="T16" fmla="*/ 15 w 19"/>
                    <a:gd name="T17" fmla="*/ 14 h 27"/>
                    <a:gd name="T18" fmla="*/ 12 w 19"/>
                    <a:gd name="T19" fmla="*/ 5 h 27"/>
                    <a:gd name="T20" fmla="*/ 6 w 19"/>
                    <a:gd name="T21" fmla="*/ 3 h 27"/>
                    <a:gd name="T22" fmla="*/ 4 w 19"/>
                    <a:gd name="T23" fmla="*/ 3 h 27"/>
                    <a:gd name="T24" fmla="*/ 4 w 19"/>
                    <a:gd name="T25" fmla="*/ 24 h 27"/>
                    <a:gd name="T26" fmla="*/ 6 w 19"/>
                    <a:gd name="T27" fmla="*/ 24 h 27"/>
                    <a:gd name="T28" fmla="*/ 12 w 19"/>
                    <a:gd name="T29" fmla="*/ 22 h 27"/>
                    <a:gd name="T30" fmla="*/ 15 w 19"/>
                    <a:gd name="T31" fmla="*/ 14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9" h="27">
                      <a:moveTo>
                        <a:pt x="19" y="14"/>
                      </a:moveTo>
                      <a:cubicBezTo>
                        <a:pt x="19" y="19"/>
                        <a:pt x="18" y="22"/>
                        <a:pt x="15" y="24"/>
                      </a:cubicBezTo>
                      <a:cubicBezTo>
                        <a:pt x="13" y="26"/>
                        <a:pt x="10" y="27"/>
                        <a:pt x="6" y="27"/>
                      </a:cubicBezTo>
                      <a:cubicBezTo>
                        <a:pt x="0" y="27"/>
                        <a:pt x="0" y="27"/>
                        <a:pt x="0" y="27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6" y="0"/>
                        <a:pt x="6" y="0"/>
                        <a:pt x="6" y="0"/>
                      </a:cubicBezTo>
                      <a:cubicBezTo>
                        <a:pt x="10" y="0"/>
                        <a:pt x="14" y="1"/>
                        <a:pt x="16" y="3"/>
                      </a:cubicBezTo>
                      <a:cubicBezTo>
                        <a:pt x="18" y="5"/>
                        <a:pt x="19" y="9"/>
                        <a:pt x="19" y="14"/>
                      </a:cubicBezTo>
                      <a:close/>
                      <a:moveTo>
                        <a:pt x="15" y="14"/>
                      </a:moveTo>
                      <a:cubicBezTo>
                        <a:pt x="15" y="10"/>
                        <a:pt x="14" y="7"/>
                        <a:pt x="12" y="5"/>
                      </a:cubicBezTo>
                      <a:cubicBezTo>
                        <a:pt x="11" y="4"/>
                        <a:pt x="9" y="3"/>
                        <a:pt x="6" y="3"/>
                      </a:cubicBezTo>
                      <a:cubicBezTo>
                        <a:pt x="4" y="3"/>
                        <a:pt x="4" y="3"/>
                        <a:pt x="4" y="3"/>
                      </a:cubicBezTo>
                      <a:cubicBezTo>
                        <a:pt x="4" y="24"/>
                        <a:pt x="4" y="24"/>
                        <a:pt x="4" y="24"/>
                      </a:cubicBezTo>
                      <a:cubicBezTo>
                        <a:pt x="6" y="24"/>
                        <a:pt x="6" y="24"/>
                        <a:pt x="6" y="24"/>
                      </a:cubicBezTo>
                      <a:cubicBezTo>
                        <a:pt x="9" y="24"/>
                        <a:pt x="11" y="23"/>
                        <a:pt x="12" y="22"/>
                      </a:cubicBezTo>
                      <a:cubicBezTo>
                        <a:pt x="14" y="20"/>
                        <a:pt x="15" y="18"/>
                        <a:pt x="15" y="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88" name="ïṣḻíḓê"/>
                <p:cNvSpPr/>
                <p:nvPr/>
              </p:nvSpPr>
              <p:spPr bwMode="auto">
                <a:xfrm>
                  <a:off x="6157913" y="3683001"/>
                  <a:ext cx="66675" cy="92075"/>
                </a:xfrm>
                <a:custGeom>
                  <a:avLst/>
                  <a:gdLst>
                    <a:gd name="T0" fmla="*/ 20 w 20"/>
                    <a:gd name="T1" fmla="*/ 13 h 28"/>
                    <a:gd name="T2" fmla="*/ 17 w 20"/>
                    <a:gd name="T3" fmla="*/ 24 h 28"/>
                    <a:gd name="T4" fmla="*/ 10 w 20"/>
                    <a:gd name="T5" fmla="*/ 28 h 28"/>
                    <a:gd name="T6" fmla="*/ 2 w 20"/>
                    <a:gd name="T7" fmla="*/ 24 h 28"/>
                    <a:gd name="T8" fmla="*/ 0 w 20"/>
                    <a:gd name="T9" fmla="*/ 13 h 28"/>
                    <a:gd name="T10" fmla="*/ 2 w 20"/>
                    <a:gd name="T11" fmla="*/ 3 h 28"/>
                    <a:gd name="T12" fmla="*/ 10 w 20"/>
                    <a:gd name="T13" fmla="*/ 0 h 28"/>
                    <a:gd name="T14" fmla="*/ 17 w 20"/>
                    <a:gd name="T15" fmla="*/ 3 h 28"/>
                    <a:gd name="T16" fmla="*/ 20 w 20"/>
                    <a:gd name="T17" fmla="*/ 13 h 28"/>
                    <a:gd name="T18" fmla="*/ 15 w 20"/>
                    <a:gd name="T19" fmla="*/ 13 h 28"/>
                    <a:gd name="T20" fmla="*/ 14 w 20"/>
                    <a:gd name="T21" fmla="*/ 5 h 28"/>
                    <a:gd name="T22" fmla="*/ 10 w 20"/>
                    <a:gd name="T23" fmla="*/ 3 h 28"/>
                    <a:gd name="T24" fmla="*/ 6 w 20"/>
                    <a:gd name="T25" fmla="*/ 5 h 28"/>
                    <a:gd name="T26" fmla="*/ 4 w 20"/>
                    <a:gd name="T27" fmla="*/ 13 h 28"/>
                    <a:gd name="T28" fmla="*/ 6 w 20"/>
                    <a:gd name="T29" fmla="*/ 22 h 28"/>
                    <a:gd name="T30" fmla="*/ 10 w 20"/>
                    <a:gd name="T31" fmla="*/ 24 h 28"/>
                    <a:gd name="T32" fmla="*/ 14 w 20"/>
                    <a:gd name="T33" fmla="*/ 22 h 28"/>
                    <a:gd name="T34" fmla="*/ 15 w 20"/>
                    <a:gd name="T35" fmla="*/ 13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20" h="28">
                      <a:moveTo>
                        <a:pt x="20" y="13"/>
                      </a:moveTo>
                      <a:cubicBezTo>
                        <a:pt x="20" y="18"/>
                        <a:pt x="19" y="22"/>
                        <a:pt x="17" y="24"/>
                      </a:cubicBezTo>
                      <a:cubicBezTo>
                        <a:pt x="15" y="26"/>
                        <a:pt x="13" y="28"/>
                        <a:pt x="10" y="28"/>
                      </a:cubicBezTo>
                      <a:cubicBezTo>
                        <a:pt x="7" y="28"/>
                        <a:pt x="4" y="26"/>
                        <a:pt x="2" y="24"/>
                      </a:cubicBezTo>
                      <a:cubicBezTo>
                        <a:pt x="1" y="22"/>
                        <a:pt x="0" y="18"/>
                        <a:pt x="0" y="13"/>
                      </a:cubicBezTo>
                      <a:cubicBezTo>
                        <a:pt x="0" y="8"/>
                        <a:pt x="1" y="5"/>
                        <a:pt x="2" y="3"/>
                      </a:cubicBezTo>
                      <a:cubicBezTo>
                        <a:pt x="4" y="1"/>
                        <a:pt x="7" y="0"/>
                        <a:pt x="10" y="0"/>
                      </a:cubicBezTo>
                      <a:cubicBezTo>
                        <a:pt x="13" y="0"/>
                        <a:pt x="15" y="1"/>
                        <a:pt x="17" y="3"/>
                      </a:cubicBezTo>
                      <a:cubicBezTo>
                        <a:pt x="19" y="5"/>
                        <a:pt x="20" y="8"/>
                        <a:pt x="20" y="13"/>
                      </a:cubicBezTo>
                      <a:close/>
                      <a:moveTo>
                        <a:pt x="15" y="13"/>
                      </a:moveTo>
                      <a:cubicBezTo>
                        <a:pt x="15" y="9"/>
                        <a:pt x="15" y="6"/>
                        <a:pt x="14" y="5"/>
                      </a:cubicBezTo>
                      <a:cubicBezTo>
                        <a:pt x="13" y="3"/>
                        <a:pt x="11" y="3"/>
                        <a:pt x="10" y="3"/>
                      </a:cubicBezTo>
                      <a:cubicBezTo>
                        <a:pt x="8" y="3"/>
                        <a:pt x="7" y="3"/>
                        <a:pt x="6" y="5"/>
                      </a:cubicBezTo>
                      <a:cubicBezTo>
                        <a:pt x="5" y="6"/>
                        <a:pt x="4" y="9"/>
                        <a:pt x="4" y="13"/>
                      </a:cubicBezTo>
                      <a:cubicBezTo>
                        <a:pt x="4" y="18"/>
                        <a:pt x="5" y="21"/>
                        <a:pt x="6" y="22"/>
                      </a:cubicBezTo>
                      <a:cubicBezTo>
                        <a:pt x="7" y="24"/>
                        <a:pt x="8" y="24"/>
                        <a:pt x="10" y="24"/>
                      </a:cubicBezTo>
                      <a:cubicBezTo>
                        <a:pt x="11" y="24"/>
                        <a:pt x="13" y="24"/>
                        <a:pt x="14" y="22"/>
                      </a:cubicBezTo>
                      <a:cubicBezTo>
                        <a:pt x="15" y="21"/>
                        <a:pt x="15" y="18"/>
                        <a:pt x="15" y="1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89" name="íṩlîḋé"/>
                <p:cNvSpPr/>
                <p:nvPr/>
              </p:nvSpPr>
              <p:spPr bwMode="auto">
                <a:xfrm>
                  <a:off x="6251575" y="3683001"/>
                  <a:ext cx="58738" cy="88900"/>
                </a:xfrm>
                <a:custGeom>
                  <a:avLst/>
                  <a:gdLst>
                    <a:gd name="T0" fmla="*/ 37 w 37"/>
                    <a:gd name="T1" fmla="*/ 56 h 56"/>
                    <a:gd name="T2" fmla="*/ 29 w 37"/>
                    <a:gd name="T3" fmla="*/ 56 h 56"/>
                    <a:gd name="T4" fmla="*/ 8 w 37"/>
                    <a:gd name="T5" fmla="*/ 14 h 56"/>
                    <a:gd name="T6" fmla="*/ 8 w 37"/>
                    <a:gd name="T7" fmla="*/ 14 h 56"/>
                    <a:gd name="T8" fmla="*/ 8 w 37"/>
                    <a:gd name="T9" fmla="*/ 56 h 56"/>
                    <a:gd name="T10" fmla="*/ 0 w 37"/>
                    <a:gd name="T11" fmla="*/ 56 h 56"/>
                    <a:gd name="T12" fmla="*/ 0 w 37"/>
                    <a:gd name="T13" fmla="*/ 0 h 56"/>
                    <a:gd name="T14" fmla="*/ 8 w 37"/>
                    <a:gd name="T15" fmla="*/ 0 h 56"/>
                    <a:gd name="T16" fmla="*/ 29 w 37"/>
                    <a:gd name="T17" fmla="*/ 42 h 56"/>
                    <a:gd name="T18" fmla="*/ 29 w 37"/>
                    <a:gd name="T19" fmla="*/ 42 h 56"/>
                    <a:gd name="T20" fmla="*/ 29 w 37"/>
                    <a:gd name="T21" fmla="*/ 0 h 56"/>
                    <a:gd name="T22" fmla="*/ 37 w 37"/>
                    <a:gd name="T23" fmla="*/ 0 h 56"/>
                    <a:gd name="T24" fmla="*/ 37 w 37"/>
                    <a:gd name="T25" fmla="*/ 56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7" h="56">
                      <a:moveTo>
                        <a:pt x="37" y="56"/>
                      </a:moveTo>
                      <a:lnTo>
                        <a:pt x="29" y="56"/>
                      </a:lnTo>
                      <a:lnTo>
                        <a:pt x="8" y="14"/>
                      </a:lnTo>
                      <a:lnTo>
                        <a:pt x="8" y="14"/>
                      </a:lnTo>
                      <a:lnTo>
                        <a:pt x="8" y="56"/>
                      </a:lnTo>
                      <a:lnTo>
                        <a:pt x="0" y="56"/>
                      </a:lnTo>
                      <a:lnTo>
                        <a:pt x="0" y="0"/>
                      </a:lnTo>
                      <a:lnTo>
                        <a:pt x="8" y="0"/>
                      </a:lnTo>
                      <a:lnTo>
                        <a:pt x="29" y="42"/>
                      </a:lnTo>
                      <a:lnTo>
                        <a:pt x="29" y="42"/>
                      </a:lnTo>
                      <a:lnTo>
                        <a:pt x="29" y="0"/>
                      </a:lnTo>
                      <a:lnTo>
                        <a:pt x="37" y="0"/>
                      </a:lnTo>
                      <a:lnTo>
                        <a:pt x="37" y="5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90" name="iṡļîďè"/>
                <p:cNvSpPr/>
                <p:nvPr/>
              </p:nvSpPr>
              <p:spPr bwMode="auto">
                <a:xfrm>
                  <a:off x="6340475" y="3683001"/>
                  <a:ext cx="63500" cy="92075"/>
                </a:xfrm>
                <a:custGeom>
                  <a:avLst/>
                  <a:gdLst>
                    <a:gd name="T0" fmla="*/ 19 w 19"/>
                    <a:gd name="T1" fmla="*/ 28 h 28"/>
                    <a:gd name="T2" fmla="*/ 16 w 19"/>
                    <a:gd name="T3" fmla="*/ 28 h 28"/>
                    <a:gd name="T4" fmla="*/ 15 w 19"/>
                    <a:gd name="T5" fmla="*/ 25 h 28"/>
                    <a:gd name="T6" fmla="*/ 13 w 19"/>
                    <a:gd name="T7" fmla="*/ 27 h 28"/>
                    <a:gd name="T8" fmla="*/ 10 w 19"/>
                    <a:gd name="T9" fmla="*/ 28 h 28"/>
                    <a:gd name="T10" fmla="*/ 3 w 19"/>
                    <a:gd name="T11" fmla="*/ 24 h 28"/>
                    <a:gd name="T12" fmla="*/ 0 w 19"/>
                    <a:gd name="T13" fmla="*/ 14 h 28"/>
                    <a:gd name="T14" fmla="*/ 3 w 19"/>
                    <a:gd name="T15" fmla="*/ 3 h 28"/>
                    <a:gd name="T16" fmla="*/ 10 w 19"/>
                    <a:gd name="T17" fmla="*/ 0 h 28"/>
                    <a:gd name="T18" fmla="*/ 16 w 19"/>
                    <a:gd name="T19" fmla="*/ 2 h 28"/>
                    <a:gd name="T20" fmla="*/ 19 w 19"/>
                    <a:gd name="T21" fmla="*/ 9 h 28"/>
                    <a:gd name="T22" fmla="*/ 15 w 19"/>
                    <a:gd name="T23" fmla="*/ 9 h 28"/>
                    <a:gd name="T24" fmla="*/ 13 w 19"/>
                    <a:gd name="T25" fmla="*/ 4 h 28"/>
                    <a:gd name="T26" fmla="*/ 10 w 19"/>
                    <a:gd name="T27" fmla="*/ 3 h 28"/>
                    <a:gd name="T28" fmla="*/ 6 w 19"/>
                    <a:gd name="T29" fmla="*/ 5 h 28"/>
                    <a:gd name="T30" fmla="*/ 4 w 19"/>
                    <a:gd name="T31" fmla="*/ 14 h 28"/>
                    <a:gd name="T32" fmla="*/ 6 w 19"/>
                    <a:gd name="T33" fmla="*/ 22 h 28"/>
                    <a:gd name="T34" fmla="*/ 10 w 19"/>
                    <a:gd name="T35" fmla="*/ 24 h 28"/>
                    <a:gd name="T36" fmla="*/ 14 w 19"/>
                    <a:gd name="T37" fmla="*/ 23 h 28"/>
                    <a:gd name="T38" fmla="*/ 15 w 19"/>
                    <a:gd name="T39" fmla="*/ 18 h 28"/>
                    <a:gd name="T40" fmla="*/ 15 w 19"/>
                    <a:gd name="T41" fmla="*/ 17 h 28"/>
                    <a:gd name="T42" fmla="*/ 10 w 19"/>
                    <a:gd name="T43" fmla="*/ 17 h 28"/>
                    <a:gd name="T44" fmla="*/ 10 w 19"/>
                    <a:gd name="T45" fmla="*/ 13 h 28"/>
                    <a:gd name="T46" fmla="*/ 19 w 19"/>
                    <a:gd name="T47" fmla="*/ 13 h 28"/>
                    <a:gd name="T48" fmla="*/ 19 w 19"/>
                    <a:gd name="T49" fmla="*/ 28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19" h="28">
                      <a:moveTo>
                        <a:pt x="19" y="28"/>
                      </a:moveTo>
                      <a:cubicBezTo>
                        <a:pt x="16" y="28"/>
                        <a:pt x="16" y="28"/>
                        <a:pt x="16" y="28"/>
                      </a:cubicBezTo>
                      <a:cubicBezTo>
                        <a:pt x="15" y="25"/>
                        <a:pt x="15" y="25"/>
                        <a:pt x="15" y="25"/>
                      </a:cubicBezTo>
                      <a:cubicBezTo>
                        <a:pt x="15" y="26"/>
                        <a:pt x="14" y="26"/>
                        <a:pt x="13" y="27"/>
                      </a:cubicBezTo>
                      <a:cubicBezTo>
                        <a:pt x="12" y="27"/>
                        <a:pt x="11" y="28"/>
                        <a:pt x="10" y="28"/>
                      </a:cubicBezTo>
                      <a:cubicBezTo>
                        <a:pt x="7" y="28"/>
                        <a:pt x="5" y="26"/>
                        <a:pt x="3" y="24"/>
                      </a:cubicBezTo>
                      <a:cubicBezTo>
                        <a:pt x="1" y="22"/>
                        <a:pt x="0" y="19"/>
                        <a:pt x="0" y="14"/>
                      </a:cubicBezTo>
                      <a:cubicBezTo>
                        <a:pt x="0" y="9"/>
                        <a:pt x="1" y="6"/>
                        <a:pt x="3" y="3"/>
                      </a:cubicBezTo>
                      <a:cubicBezTo>
                        <a:pt x="4" y="1"/>
                        <a:pt x="7" y="0"/>
                        <a:pt x="10" y="0"/>
                      </a:cubicBezTo>
                      <a:cubicBezTo>
                        <a:pt x="13" y="0"/>
                        <a:pt x="15" y="1"/>
                        <a:pt x="16" y="2"/>
                      </a:cubicBezTo>
                      <a:cubicBezTo>
                        <a:pt x="18" y="4"/>
                        <a:pt x="19" y="6"/>
                        <a:pt x="19" y="9"/>
                      </a:cubicBezTo>
                      <a:cubicBezTo>
                        <a:pt x="15" y="9"/>
                        <a:pt x="15" y="9"/>
                        <a:pt x="15" y="9"/>
                      </a:cubicBezTo>
                      <a:cubicBezTo>
                        <a:pt x="15" y="7"/>
                        <a:pt x="14" y="5"/>
                        <a:pt x="13" y="4"/>
                      </a:cubicBezTo>
                      <a:cubicBezTo>
                        <a:pt x="13" y="3"/>
                        <a:pt x="11" y="3"/>
                        <a:pt x="10" y="3"/>
                      </a:cubicBezTo>
                      <a:cubicBezTo>
                        <a:pt x="8" y="3"/>
                        <a:pt x="7" y="4"/>
                        <a:pt x="6" y="5"/>
                      </a:cubicBezTo>
                      <a:cubicBezTo>
                        <a:pt x="5" y="7"/>
                        <a:pt x="4" y="10"/>
                        <a:pt x="4" y="14"/>
                      </a:cubicBezTo>
                      <a:cubicBezTo>
                        <a:pt x="4" y="18"/>
                        <a:pt x="5" y="21"/>
                        <a:pt x="6" y="22"/>
                      </a:cubicBezTo>
                      <a:cubicBezTo>
                        <a:pt x="7" y="24"/>
                        <a:pt x="9" y="24"/>
                        <a:pt x="10" y="24"/>
                      </a:cubicBezTo>
                      <a:cubicBezTo>
                        <a:pt x="12" y="24"/>
                        <a:pt x="13" y="24"/>
                        <a:pt x="14" y="23"/>
                      </a:cubicBezTo>
                      <a:cubicBezTo>
                        <a:pt x="15" y="22"/>
                        <a:pt x="15" y="20"/>
                        <a:pt x="15" y="18"/>
                      </a:cubicBezTo>
                      <a:cubicBezTo>
                        <a:pt x="15" y="17"/>
                        <a:pt x="15" y="17"/>
                        <a:pt x="15" y="17"/>
                      </a:cubicBezTo>
                      <a:cubicBezTo>
                        <a:pt x="10" y="17"/>
                        <a:pt x="10" y="17"/>
                        <a:pt x="10" y="17"/>
                      </a:cubicBezTo>
                      <a:cubicBezTo>
                        <a:pt x="10" y="13"/>
                        <a:pt x="10" y="13"/>
                        <a:pt x="10" y="13"/>
                      </a:cubicBezTo>
                      <a:cubicBezTo>
                        <a:pt x="19" y="13"/>
                        <a:pt x="19" y="13"/>
                        <a:pt x="19" y="13"/>
                      </a:cubicBezTo>
                      <a:lnTo>
                        <a:pt x="19" y="2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91" name="ïṧľidé"/>
                <p:cNvSpPr/>
                <p:nvPr/>
              </p:nvSpPr>
              <p:spPr bwMode="auto">
                <a:xfrm>
                  <a:off x="6492875" y="3683001"/>
                  <a:ext cx="58738" cy="92075"/>
                </a:xfrm>
                <a:custGeom>
                  <a:avLst/>
                  <a:gdLst>
                    <a:gd name="T0" fmla="*/ 18 w 18"/>
                    <a:gd name="T1" fmla="*/ 19 h 28"/>
                    <a:gd name="T2" fmla="*/ 16 w 18"/>
                    <a:gd name="T3" fmla="*/ 25 h 28"/>
                    <a:gd name="T4" fmla="*/ 9 w 18"/>
                    <a:gd name="T5" fmla="*/ 28 h 28"/>
                    <a:gd name="T6" fmla="*/ 2 w 18"/>
                    <a:gd name="T7" fmla="*/ 25 h 28"/>
                    <a:gd name="T8" fmla="*/ 0 w 18"/>
                    <a:gd name="T9" fmla="*/ 19 h 28"/>
                    <a:gd name="T10" fmla="*/ 0 w 18"/>
                    <a:gd name="T11" fmla="*/ 0 h 28"/>
                    <a:gd name="T12" fmla="*/ 4 w 18"/>
                    <a:gd name="T13" fmla="*/ 0 h 28"/>
                    <a:gd name="T14" fmla="*/ 4 w 18"/>
                    <a:gd name="T15" fmla="*/ 19 h 28"/>
                    <a:gd name="T16" fmla="*/ 5 w 18"/>
                    <a:gd name="T17" fmla="*/ 23 h 28"/>
                    <a:gd name="T18" fmla="*/ 9 w 18"/>
                    <a:gd name="T19" fmla="*/ 24 h 28"/>
                    <a:gd name="T20" fmla="*/ 13 w 18"/>
                    <a:gd name="T21" fmla="*/ 23 h 28"/>
                    <a:gd name="T22" fmla="*/ 14 w 18"/>
                    <a:gd name="T23" fmla="*/ 19 h 28"/>
                    <a:gd name="T24" fmla="*/ 14 w 18"/>
                    <a:gd name="T25" fmla="*/ 0 h 28"/>
                    <a:gd name="T26" fmla="*/ 18 w 18"/>
                    <a:gd name="T27" fmla="*/ 0 h 28"/>
                    <a:gd name="T28" fmla="*/ 18 w 18"/>
                    <a:gd name="T29" fmla="*/ 19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8" h="28">
                      <a:moveTo>
                        <a:pt x="18" y="19"/>
                      </a:moveTo>
                      <a:cubicBezTo>
                        <a:pt x="18" y="22"/>
                        <a:pt x="18" y="24"/>
                        <a:pt x="16" y="25"/>
                      </a:cubicBezTo>
                      <a:cubicBezTo>
                        <a:pt x="15" y="27"/>
                        <a:pt x="12" y="28"/>
                        <a:pt x="9" y="28"/>
                      </a:cubicBezTo>
                      <a:cubicBezTo>
                        <a:pt x="6" y="28"/>
                        <a:pt x="4" y="27"/>
                        <a:pt x="2" y="25"/>
                      </a:cubicBezTo>
                      <a:cubicBezTo>
                        <a:pt x="1" y="24"/>
                        <a:pt x="0" y="22"/>
                        <a:pt x="0" y="1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4" y="19"/>
                        <a:pt x="4" y="19"/>
                        <a:pt x="4" y="19"/>
                      </a:cubicBezTo>
                      <a:cubicBezTo>
                        <a:pt x="4" y="21"/>
                        <a:pt x="5" y="22"/>
                        <a:pt x="5" y="23"/>
                      </a:cubicBezTo>
                      <a:cubicBezTo>
                        <a:pt x="6" y="24"/>
                        <a:pt x="8" y="24"/>
                        <a:pt x="9" y="24"/>
                      </a:cubicBezTo>
                      <a:cubicBezTo>
                        <a:pt x="11" y="24"/>
                        <a:pt x="12" y="24"/>
                        <a:pt x="13" y="23"/>
                      </a:cubicBezTo>
                      <a:cubicBezTo>
                        <a:pt x="14" y="22"/>
                        <a:pt x="14" y="21"/>
                        <a:pt x="14" y="19"/>
                      </a:cubicBezTo>
                      <a:cubicBezTo>
                        <a:pt x="14" y="0"/>
                        <a:pt x="14" y="0"/>
                        <a:pt x="14" y="0"/>
                      </a:cubicBezTo>
                      <a:cubicBezTo>
                        <a:pt x="18" y="0"/>
                        <a:pt x="18" y="0"/>
                        <a:pt x="18" y="0"/>
                      </a:cubicBezTo>
                      <a:lnTo>
                        <a:pt x="18" y="1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92" name="išļïḑê"/>
                <p:cNvSpPr/>
                <p:nvPr/>
              </p:nvSpPr>
              <p:spPr bwMode="auto">
                <a:xfrm>
                  <a:off x="6581775" y="3683001"/>
                  <a:ext cx="63500" cy="88900"/>
                </a:xfrm>
                <a:custGeom>
                  <a:avLst/>
                  <a:gdLst>
                    <a:gd name="T0" fmla="*/ 40 w 40"/>
                    <a:gd name="T1" fmla="*/ 56 h 56"/>
                    <a:gd name="T2" fmla="*/ 29 w 40"/>
                    <a:gd name="T3" fmla="*/ 56 h 56"/>
                    <a:gd name="T4" fmla="*/ 8 w 40"/>
                    <a:gd name="T5" fmla="*/ 14 h 56"/>
                    <a:gd name="T6" fmla="*/ 8 w 40"/>
                    <a:gd name="T7" fmla="*/ 14 h 56"/>
                    <a:gd name="T8" fmla="*/ 8 w 40"/>
                    <a:gd name="T9" fmla="*/ 56 h 56"/>
                    <a:gd name="T10" fmla="*/ 0 w 40"/>
                    <a:gd name="T11" fmla="*/ 56 h 56"/>
                    <a:gd name="T12" fmla="*/ 0 w 40"/>
                    <a:gd name="T13" fmla="*/ 0 h 56"/>
                    <a:gd name="T14" fmla="*/ 10 w 40"/>
                    <a:gd name="T15" fmla="*/ 0 h 56"/>
                    <a:gd name="T16" fmla="*/ 29 w 40"/>
                    <a:gd name="T17" fmla="*/ 42 h 56"/>
                    <a:gd name="T18" fmla="*/ 31 w 40"/>
                    <a:gd name="T19" fmla="*/ 42 h 56"/>
                    <a:gd name="T20" fmla="*/ 31 w 40"/>
                    <a:gd name="T21" fmla="*/ 0 h 56"/>
                    <a:gd name="T22" fmla="*/ 40 w 40"/>
                    <a:gd name="T23" fmla="*/ 0 h 56"/>
                    <a:gd name="T24" fmla="*/ 40 w 40"/>
                    <a:gd name="T25" fmla="*/ 56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0" h="56">
                      <a:moveTo>
                        <a:pt x="40" y="56"/>
                      </a:moveTo>
                      <a:lnTo>
                        <a:pt x="29" y="56"/>
                      </a:lnTo>
                      <a:lnTo>
                        <a:pt x="8" y="14"/>
                      </a:lnTo>
                      <a:lnTo>
                        <a:pt x="8" y="14"/>
                      </a:lnTo>
                      <a:lnTo>
                        <a:pt x="8" y="56"/>
                      </a:lnTo>
                      <a:lnTo>
                        <a:pt x="0" y="56"/>
                      </a:lnTo>
                      <a:lnTo>
                        <a:pt x="0" y="0"/>
                      </a:lnTo>
                      <a:lnTo>
                        <a:pt x="10" y="0"/>
                      </a:lnTo>
                      <a:lnTo>
                        <a:pt x="29" y="42"/>
                      </a:lnTo>
                      <a:lnTo>
                        <a:pt x="31" y="42"/>
                      </a:lnTo>
                      <a:lnTo>
                        <a:pt x="31" y="0"/>
                      </a:lnTo>
                      <a:lnTo>
                        <a:pt x="40" y="0"/>
                      </a:lnTo>
                      <a:lnTo>
                        <a:pt x="40" y="5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93" name="iṥḻídé"/>
                <p:cNvSpPr/>
                <p:nvPr/>
              </p:nvSpPr>
              <p:spPr bwMode="auto">
                <a:xfrm>
                  <a:off x="6697663" y="3683001"/>
                  <a:ext cx="12700" cy="88900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94" name="íṡḻidê"/>
                <p:cNvSpPr/>
                <p:nvPr/>
              </p:nvSpPr>
              <p:spPr bwMode="auto">
                <a:xfrm>
                  <a:off x="6759575" y="3683001"/>
                  <a:ext cx="69850" cy="92075"/>
                </a:xfrm>
                <a:custGeom>
                  <a:avLst/>
                  <a:gdLst>
                    <a:gd name="T0" fmla="*/ 44 w 44"/>
                    <a:gd name="T1" fmla="*/ 0 h 58"/>
                    <a:gd name="T2" fmla="*/ 25 w 44"/>
                    <a:gd name="T3" fmla="*/ 58 h 58"/>
                    <a:gd name="T4" fmla="*/ 19 w 44"/>
                    <a:gd name="T5" fmla="*/ 58 h 58"/>
                    <a:gd name="T6" fmla="*/ 0 w 44"/>
                    <a:gd name="T7" fmla="*/ 0 h 58"/>
                    <a:gd name="T8" fmla="*/ 9 w 44"/>
                    <a:gd name="T9" fmla="*/ 0 h 58"/>
                    <a:gd name="T10" fmla="*/ 21 w 44"/>
                    <a:gd name="T11" fmla="*/ 44 h 58"/>
                    <a:gd name="T12" fmla="*/ 21 w 44"/>
                    <a:gd name="T13" fmla="*/ 44 h 58"/>
                    <a:gd name="T14" fmla="*/ 36 w 44"/>
                    <a:gd name="T15" fmla="*/ 0 h 58"/>
                    <a:gd name="T16" fmla="*/ 44 w 44"/>
                    <a:gd name="T17" fmla="*/ 0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4" h="58">
                      <a:moveTo>
                        <a:pt x="44" y="0"/>
                      </a:moveTo>
                      <a:lnTo>
                        <a:pt x="25" y="58"/>
                      </a:lnTo>
                      <a:lnTo>
                        <a:pt x="19" y="58"/>
                      </a:lnTo>
                      <a:lnTo>
                        <a:pt x="0" y="0"/>
                      </a:lnTo>
                      <a:lnTo>
                        <a:pt x="9" y="0"/>
                      </a:lnTo>
                      <a:lnTo>
                        <a:pt x="21" y="44"/>
                      </a:lnTo>
                      <a:lnTo>
                        <a:pt x="21" y="44"/>
                      </a:lnTo>
                      <a:lnTo>
                        <a:pt x="36" y="0"/>
                      </a:lnTo>
                      <a:lnTo>
                        <a:pt x="4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95" name="îṧlíḍé"/>
                <p:cNvSpPr/>
                <p:nvPr/>
              </p:nvSpPr>
              <p:spPr bwMode="auto">
                <a:xfrm>
                  <a:off x="6856413" y="3683001"/>
                  <a:ext cx="58738" cy="88900"/>
                </a:xfrm>
                <a:custGeom>
                  <a:avLst/>
                  <a:gdLst>
                    <a:gd name="T0" fmla="*/ 37 w 37"/>
                    <a:gd name="T1" fmla="*/ 56 h 56"/>
                    <a:gd name="T2" fmla="*/ 0 w 37"/>
                    <a:gd name="T3" fmla="*/ 56 h 56"/>
                    <a:gd name="T4" fmla="*/ 0 w 37"/>
                    <a:gd name="T5" fmla="*/ 0 h 56"/>
                    <a:gd name="T6" fmla="*/ 35 w 37"/>
                    <a:gd name="T7" fmla="*/ 0 h 56"/>
                    <a:gd name="T8" fmla="*/ 35 w 37"/>
                    <a:gd name="T9" fmla="*/ 6 h 56"/>
                    <a:gd name="T10" fmla="*/ 8 w 37"/>
                    <a:gd name="T11" fmla="*/ 6 h 56"/>
                    <a:gd name="T12" fmla="*/ 8 w 37"/>
                    <a:gd name="T13" fmla="*/ 23 h 56"/>
                    <a:gd name="T14" fmla="*/ 33 w 37"/>
                    <a:gd name="T15" fmla="*/ 23 h 56"/>
                    <a:gd name="T16" fmla="*/ 33 w 37"/>
                    <a:gd name="T17" fmla="*/ 29 h 56"/>
                    <a:gd name="T18" fmla="*/ 8 w 37"/>
                    <a:gd name="T19" fmla="*/ 29 h 56"/>
                    <a:gd name="T20" fmla="*/ 8 w 37"/>
                    <a:gd name="T21" fmla="*/ 50 h 56"/>
                    <a:gd name="T22" fmla="*/ 37 w 37"/>
                    <a:gd name="T23" fmla="*/ 50 h 56"/>
                    <a:gd name="T24" fmla="*/ 37 w 37"/>
                    <a:gd name="T25" fmla="*/ 56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7" h="56">
                      <a:moveTo>
                        <a:pt x="37" y="56"/>
                      </a:moveTo>
                      <a:lnTo>
                        <a:pt x="0" y="56"/>
                      </a:lnTo>
                      <a:lnTo>
                        <a:pt x="0" y="0"/>
                      </a:lnTo>
                      <a:lnTo>
                        <a:pt x="35" y="0"/>
                      </a:lnTo>
                      <a:lnTo>
                        <a:pt x="35" y="6"/>
                      </a:lnTo>
                      <a:lnTo>
                        <a:pt x="8" y="6"/>
                      </a:lnTo>
                      <a:lnTo>
                        <a:pt x="8" y="23"/>
                      </a:lnTo>
                      <a:lnTo>
                        <a:pt x="33" y="23"/>
                      </a:lnTo>
                      <a:lnTo>
                        <a:pt x="33" y="29"/>
                      </a:lnTo>
                      <a:lnTo>
                        <a:pt x="8" y="29"/>
                      </a:lnTo>
                      <a:lnTo>
                        <a:pt x="8" y="50"/>
                      </a:lnTo>
                      <a:lnTo>
                        <a:pt x="37" y="50"/>
                      </a:lnTo>
                      <a:lnTo>
                        <a:pt x="37" y="5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96" name="íSļiḓê"/>
                <p:cNvSpPr/>
                <p:nvPr/>
              </p:nvSpPr>
              <p:spPr bwMode="auto">
                <a:xfrm>
                  <a:off x="6945313" y="3683001"/>
                  <a:ext cx="63500" cy="88900"/>
                </a:xfrm>
                <a:custGeom>
                  <a:avLst/>
                  <a:gdLst>
                    <a:gd name="T0" fmla="*/ 19 w 19"/>
                    <a:gd name="T1" fmla="*/ 27 h 27"/>
                    <a:gd name="T2" fmla="*/ 15 w 19"/>
                    <a:gd name="T3" fmla="*/ 27 h 27"/>
                    <a:gd name="T4" fmla="*/ 9 w 19"/>
                    <a:gd name="T5" fmla="*/ 15 h 27"/>
                    <a:gd name="T6" fmla="*/ 4 w 19"/>
                    <a:gd name="T7" fmla="*/ 15 h 27"/>
                    <a:gd name="T8" fmla="*/ 4 w 19"/>
                    <a:gd name="T9" fmla="*/ 27 h 27"/>
                    <a:gd name="T10" fmla="*/ 0 w 19"/>
                    <a:gd name="T11" fmla="*/ 27 h 27"/>
                    <a:gd name="T12" fmla="*/ 0 w 19"/>
                    <a:gd name="T13" fmla="*/ 0 h 27"/>
                    <a:gd name="T14" fmla="*/ 9 w 19"/>
                    <a:gd name="T15" fmla="*/ 0 h 27"/>
                    <a:gd name="T16" fmla="*/ 16 w 19"/>
                    <a:gd name="T17" fmla="*/ 2 h 27"/>
                    <a:gd name="T18" fmla="*/ 19 w 19"/>
                    <a:gd name="T19" fmla="*/ 8 h 27"/>
                    <a:gd name="T20" fmla="*/ 17 w 19"/>
                    <a:gd name="T21" fmla="*/ 13 h 27"/>
                    <a:gd name="T22" fmla="*/ 13 w 19"/>
                    <a:gd name="T23" fmla="*/ 15 h 27"/>
                    <a:gd name="T24" fmla="*/ 19 w 19"/>
                    <a:gd name="T25" fmla="*/ 27 h 27"/>
                    <a:gd name="T26" fmla="*/ 14 w 19"/>
                    <a:gd name="T27" fmla="*/ 8 h 27"/>
                    <a:gd name="T28" fmla="*/ 13 w 19"/>
                    <a:gd name="T29" fmla="*/ 4 h 27"/>
                    <a:gd name="T30" fmla="*/ 8 w 19"/>
                    <a:gd name="T31" fmla="*/ 3 h 27"/>
                    <a:gd name="T32" fmla="*/ 4 w 19"/>
                    <a:gd name="T33" fmla="*/ 3 h 27"/>
                    <a:gd name="T34" fmla="*/ 4 w 19"/>
                    <a:gd name="T35" fmla="*/ 12 h 27"/>
                    <a:gd name="T36" fmla="*/ 9 w 19"/>
                    <a:gd name="T37" fmla="*/ 12 h 27"/>
                    <a:gd name="T38" fmla="*/ 13 w 19"/>
                    <a:gd name="T39" fmla="*/ 11 h 27"/>
                    <a:gd name="T40" fmla="*/ 14 w 19"/>
                    <a:gd name="T41" fmla="*/ 8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9" h="27">
                      <a:moveTo>
                        <a:pt x="19" y="27"/>
                      </a:moveTo>
                      <a:cubicBezTo>
                        <a:pt x="15" y="27"/>
                        <a:pt x="15" y="27"/>
                        <a:pt x="15" y="27"/>
                      </a:cubicBezTo>
                      <a:cubicBezTo>
                        <a:pt x="9" y="15"/>
                        <a:pt x="9" y="15"/>
                        <a:pt x="9" y="15"/>
                      </a:cubicBezTo>
                      <a:cubicBezTo>
                        <a:pt x="4" y="15"/>
                        <a:pt x="4" y="15"/>
                        <a:pt x="4" y="15"/>
                      </a:cubicBezTo>
                      <a:cubicBezTo>
                        <a:pt x="4" y="27"/>
                        <a:pt x="4" y="27"/>
                        <a:pt x="4" y="27"/>
                      </a:cubicBezTo>
                      <a:cubicBezTo>
                        <a:pt x="0" y="27"/>
                        <a:pt x="0" y="27"/>
                        <a:pt x="0" y="27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9" y="0"/>
                        <a:pt x="9" y="0"/>
                        <a:pt x="9" y="0"/>
                      </a:cubicBezTo>
                      <a:cubicBezTo>
                        <a:pt x="12" y="0"/>
                        <a:pt x="14" y="1"/>
                        <a:pt x="16" y="2"/>
                      </a:cubicBezTo>
                      <a:cubicBezTo>
                        <a:pt x="18" y="3"/>
                        <a:pt x="19" y="5"/>
                        <a:pt x="19" y="8"/>
                      </a:cubicBezTo>
                      <a:cubicBezTo>
                        <a:pt x="19" y="10"/>
                        <a:pt x="18" y="12"/>
                        <a:pt x="17" y="13"/>
                      </a:cubicBezTo>
                      <a:cubicBezTo>
                        <a:pt x="16" y="14"/>
                        <a:pt x="14" y="15"/>
                        <a:pt x="13" y="15"/>
                      </a:cubicBezTo>
                      <a:cubicBezTo>
                        <a:pt x="19" y="27"/>
                        <a:pt x="19" y="27"/>
                        <a:pt x="19" y="27"/>
                      </a:cubicBezTo>
                      <a:close/>
                      <a:moveTo>
                        <a:pt x="14" y="8"/>
                      </a:moveTo>
                      <a:cubicBezTo>
                        <a:pt x="14" y="6"/>
                        <a:pt x="14" y="5"/>
                        <a:pt x="13" y="4"/>
                      </a:cubicBezTo>
                      <a:cubicBezTo>
                        <a:pt x="12" y="3"/>
                        <a:pt x="10" y="3"/>
                        <a:pt x="8" y="3"/>
                      </a:cubicBezTo>
                      <a:cubicBezTo>
                        <a:pt x="4" y="3"/>
                        <a:pt x="4" y="3"/>
                        <a:pt x="4" y="3"/>
                      </a:cubicBezTo>
                      <a:cubicBezTo>
                        <a:pt x="4" y="12"/>
                        <a:pt x="4" y="12"/>
                        <a:pt x="4" y="12"/>
                      </a:cubicBezTo>
                      <a:cubicBezTo>
                        <a:pt x="9" y="12"/>
                        <a:pt x="9" y="12"/>
                        <a:pt x="9" y="12"/>
                      </a:cubicBezTo>
                      <a:cubicBezTo>
                        <a:pt x="11" y="12"/>
                        <a:pt x="12" y="12"/>
                        <a:pt x="13" y="11"/>
                      </a:cubicBezTo>
                      <a:cubicBezTo>
                        <a:pt x="14" y="11"/>
                        <a:pt x="14" y="9"/>
                        <a:pt x="14" y="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97" name="iṧļídê"/>
                <p:cNvSpPr/>
                <p:nvPr/>
              </p:nvSpPr>
              <p:spPr bwMode="auto">
                <a:xfrm>
                  <a:off x="7034213" y="3683001"/>
                  <a:ext cx="63500" cy="92075"/>
                </a:xfrm>
                <a:custGeom>
                  <a:avLst/>
                  <a:gdLst>
                    <a:gd name="T0" fmla="*/ 19 w 19"/>
                    <a:gd name="T1" fmla="*/ 20 h 28"/>
                    <a:gd name="T2" fmla="*/ 17 w 19"/>
                    <a:gd name="T3" fmla="*/ 25 h 28"/>
                    <a:gd name="T4" fmla="*/ 10 w 19"/>
                    <a:gd name="T5" fmla="*/ 28 h 28"/>
                    <a:gd name="T6" fmla="*/ 3 w 19"/>
                    <a:gd name="T7" fmla="*/ 25 h 28"/>
                    <a:gd name="T8" fmla="*/ 0 w 19"/>
                    <a:gd name="T9" fmla="*/ 20 h 28"/>
                    <a:gd name="T10" fmla="*/ 0 w 19"/>
                    <a:gd name="T11" fmla="*/ 19 h 28"/>
                    <a:gd name="T12" fmla="*/ 4 w 19"/>
                    <a:gd name="T13" fmla="*/ 19 h 28"/>
                    <a:gd name="T14" fmla="*/ 4 w 19"/>
                    <a:gd name="T15" fmla="*/ 20 h 28"/>
                    <a:gd name="T16" fmla="*/ 6 w 19"/>
                    <a:gd name="T17" fmla="*/ 23 h 28"/>
                    <a:gd name="T18" fmla="*/ 10 w 19"/>
                    <a:gd name="T19" fmla="*/ 24 h 28"/>
                    <a:gd name="T20" fmla="*/ 14 w 19"/>
                    <a:gd name="T21" fmla="*/ 23 h 28"/>
                    <a:gd name="T22" fmla="*/ 15 w 19"/>
                    <a:gd name="T23" fmla="*/ 20 h 28"/>
                    <a:gd name="T24" fmla="*/ 13 w 19"/>
                    <a:gd name="T25" fmla="*/ 17 h 28"/>
                    <a:gd name="T26" fmla="*/ 9 w 19"/>
                    <a:gd name="T27" fmla="*/ 14 h 28"/>
                    <a:gd name="T28" fmla="*/ 3 w 19"/>
                    <a:gd name="T29" fmla="*/ 11 h 28"/>
                    <a:gd name="T30" fmla="*/ 1 w 19"/>
                    <a:gd name="T31" fmla="*/ 7 h 28"/>
                    <a:gd name="T32" fmla="*/ 3 w 19"/>
                    <a:gd name="T33" fmla="*/ 2 h 28"/>
                    <a:gd name="T34" fmla="*/ 10 w 19"/>
                    <a:gd name="T35" fmla="*/ 0 h 28"/>
                    <a:gd name="T36" fmla="*/ 16 w 19"/>
                    <a:gd name="T37" fmla="*/ 2 h 28"/>
                    <a:gd name="T38" fmla="*/ 18 w 19"/>
                    <a:gd name="T39" fmla="*/ 7 h 28"/>
                    <a:gd name="T40" fmla="*/ 14 w 19"/>
                    <a:gd name="T41" fmla="*/ 7 h 28"/>
                    <a:gd name="T42" fmla="*/ 13 w 19"/>
                    <a:gd name="T43" fmla="*/ 4 h 28"/>
                    <a:gd name="T44" fmla="*/ 10 w 19"/>
                    <a:gd name="T45" fmla="*/ 3 h 28"/>
                    <a:gd name="T46" fmla="*/ 6 w 19"/>
                    <a:gd name="T47" fmla="*/ 4 h 28"/>
                    <a:gd name="T48" fmla="*/ 5 w 19"/>
                    <a:gd name="T49" fmla="*/ 7 h 28"/>
                    <a:gd name="T50" fmla="*/ 6 w 19"/>
                    <a:gd name="T51" fmla="*/ 9 h 28"/>
                    <a:gd name="T52" fmla="*/ 11 w 19"/>
                    <a:gd name="T53" fmla="*/ 12 h 28"/>
                    <a:gd name="T54" fmla="*/ 17 w 19"/>
                    <a:gd name="T55" fmla="*/ 15 h 28"/>
                    <a:gd name="T56" fmla="*/ 19 w 19"/>
                    <a:gd name="T57" fmla="*/ 20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19" h="28">
                      <a:moveTo>
                        <a:pt x="19" y="20"/>
                      </a:moveTo>
                      <a:cubicBezTo>
                        <a:pt x="19" y="22"/>
                        <a:pt x="18" y="24"/>
                        <a:pt x="17" y="25"/>
                      </a:cubicBezTo>
                      <a:cubicBezTo>
                        <a:pt x="15" y="27"/>
                        <a:pt x="13" y="28"/>
                        <a:pt x="10" y="28"/>
                      </a:cubicBezTo>
                      <a:cubicBezTo>
                        <a:pt x="7" y="28"/>
                        <a:pt x="4" y="27"/>
                        <a:pt x="3" y="25"/>
                      </a:cubicBezTo>
                      <a:cubicBezTo>
                        <a:pt x="1" y="24"/>
                        <a:pt x="0" y="22"/>
                        <a:pt x="0" y="20"/>
                      </a:cubicBezTo>
                      <a:cubicBezTo>
                        <a:pt x="0" y="19"/>
                        <a:pt x="0" y="19"/>
                        <a:pt x="0" y="19"/>
                      </a:cubicBezTo>
                      <a:cubicBezTo>
                        <a:pt x="4" y="19"/>
                        <a:pt x="4" y="19"/>
                        <a:pt x="4" y="19"/>
                      </a:cubicBezTo>
                      <a:cubicBezTo>
                        <a:pt x="4" y="20"/>
                        <a:pt x="4" y="20"/>
                        <a:pt x="4" y="20"/>
                      </a:cubicBezTo>
                      <a:cubicBezTo>
                        <a:pt x="4" y="21"/>
                        <a:pt x="5" y="22"/>
                        <a:pt x="6" y="23"/>
                      </a:cubicBezTo>
                      <a:cubicBezTo>
                        <a:pt x="7" y="24"/>
                        <a:pt x="8" y="24"/>
                        <a:pt x="10" y="24"/>
                      </a:cubicBezTo>
                      <a:cubicBezTo>
                        <a:pt x="11" y="24"/>
                        <a:pt x="13" y="24"/>
                        <a:pt x="14" y="23"/>
                      </a:cubicBezTo>
                      <a:cubicBezTo>
                        <a:pt x="15" y="22"/>
                        <a:pt x="15" y="21"/>
                        <a:pt x="15" y="20"/>
                      </a:cubicBezTo>
                      <a:cubicBezTo>
                        <a:pt x="15" y="19"/>
                        <a:pt x="15" y="18"/>
                        <a:pt x="13" y="17"/>
                      </a:cubicBezTo>
                      <a:cubicBezTo>
                        <a:pt x="12" y="16"/>
                        <a:pt x="11" y="15"/>
                        <a:pt x="9" y="14"/>
                      </a:cubicBezTo>
                      <a:cubicBezTo>
                        <a:pt x="6" y="13"/>
                        <a:pt x="4" y="12"/>
                        <a:pt x="3" y="11"/>
                      </a:cubicBezTo>
                      <a:cubicBezTo>
                        <a:pt x="1" y="10"/>
                        <a:pt x="1" y="9"/>
                        <a:pt x="1" y="7"/>
                      </a:cubicBezTo>
                      <a:cubicBezTo>
                        <a:pt x="1" y="5"/>
                        <a:pt x="2" y="3"/>
                        <a:pt x="3" y="2"/>
                      </a:cubicBezTo>
                      <a:cubicBezTo>
                        <a:pt x="5" y="0"/>
                        <a:pt x="7" y="0"/>
                        <a:pt x="10" y="0"/>
                      </a:cubicBezTo>
                      <a:cubicBezTo>
                        <a:pt x="13" y="0"/>
                        <a:pt x="15" y="0"/>
                        <a:pt x="16" y="2"/>
                      </a:cubicBezTo>
                      <a:cubicBezTo>
                        <a:pt x="18" y="4"/>
                        <a:pt x="18" y="5"/>
                        <a:pt x="18" y="7"/>
                      </a:cubicBezTo>
                      <a:cubicBezTo>
                        <a:pt x="14" y="7"/>
                        <a:pt x="14" y="7"/>
                        <a:pt x="14" y="7"/>
                      </a:cubicBezTo>
                      <a:cubicBezTo>
                        <a:pt x="14" y="6"/>
                        <a:pt x="14" y="5"/>
                        <a:pt x="13" y="4"/>
                      </a:cubicBezTo>
                      <a:cubicBezTo>
                        <a:pt x="12" y="3"/>
                        <a:pt x="11" y="3"/>
                        <a:pt x="10" y="3"/>
                      </a:cubicBezTo>
                      <a:cubicBezTo>
                        <a:pt x="8" y="3"/>
                        <a:pt x="7" y="3"/>
                        <a:pt x="6" y="4"/>
                      </a:cubicBezTo>
                      <a:cubicBezTo>
                        <a:pt x="5" y="5"/>
                        <a:pt x="5" y="5"/>
                        <a:pt x="5" y="7"/>
                      </a:cubicBezTo>
                      <a:cubicBezTo>
                        <a:pt x="5" y="8"/>
                        <a:pt x="5" y="8"/>
                        <a:pt x="6" y="9"/>
                      </a:cubicBezTo>
                      <a:cubicBezTo>
                        <a:pt x="7" y="10"/>
                        <a:pt x="8" y="11"/>
                        <a:pt x="11" y="12"/>
                      </a:cubicBezTo>
                      <a:cubicBezTo>
                        <a:pt x="14" y="13"/>
                        <a:pt x="16" y="14"/>
                        <a:pt x="17" y="15"/>
                      </a:cubicBezTo>
                      <a:cubicBezTo>
                        <a:pt x="18" y="16"/>
                        <a:pt x="19" y="18"/>
                        <a:pt x="19" y="2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98" name="íṩḻíḑé"/>
                <p:cNvSpPr/>
                <p:nvPr/>
              </p:nvSpPr>
              <p:spPr bwMode="auto">
                <a:xfrm>
                  <a:off x="7150100" y="3683001"/>
                  <a:ext cx="12700" cy="88900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99" name="ïṣlïḋè"/>
                <p:cNvSpPr/>
                <p:nvPr/>
              </p:nvSpPr>
              <p:spPr bwMode="auto">
                <a:xfrm>
                  <a:off x="7216775" y="3683001"/>
                  <a:ext cx="61913" cy="88900"/>
                </a:xfrm>
                <a:custGeom>
                  <a:avLst/>
                  <a:gdLst>
                    <a:gd name="T0" fmla="*/ 39 w 39"/>
                    <a:gd name="T1" fmla="*/ 6 h 56"/>
                    <a:gd name="T2" fmla="*/ 25 w 39"/>
                    <a:gd name="T3" fmla="*/ 6 h 56"/>
                    <a:gd name="T4" fmla="*/ 25 w 39"/>
                    <a:gd name="T5" fmla="*/ 56 h 56"/>
                    <a:gd name="T6" fmla="*/ 14 w 39"/>
                    <a:gd name="T7" fmla="*/ 56 h 56"/>
                    <a:gd name="T8" fmla="*/ 14 w 39"/>
                    <a:gd name="T9" fmla="*/ 6 h 56"/>
                    <a:gd name="T10" fmla="*/ 0 w 39"/>
                    <a:gd name="T11" fmla="*/ 6 h 56"/>
                    <a:gd name="T12" fmla="*/ 0 w 39"/>
                    <a:gd name="T13" fmla="*/ 0 h 56"/>
                    <a:gd name="T14" fmla="*/ 39 w 39"/>
                    <a:gd name="T15" fmla="*/ 0 h 56"/>
                    <a:gd name="T16" fmla="*/ 39 w 39"/>
                    <a:gd name="T17" fmla="*/ 6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9" h="56">
                      <a:moveTo>
                        <a:pt x="39" y="6"/>
                      </a:moveTo>
                      <a:lnTo>
                        <a:pt x="25" y="6"/>
                      </a:lnTo>
                      <a:lnTo>
                        <a:pt x="25" y="56"/>
                      </a:lnTo>
                      <a:lnTo>
                        <a:pt x="14" y="56"/>
                      </a:lnTo>
                      <a:lnTo>
                        <a:pt x="14" y="6"/>
                      </a:lnTo>
                      <a:lnTo>
                        <a:pt x="0" y="6"/>
                      </a:lnTo>
                      <a:lnTo>
                        <a:pt x="0" y="0"/>
                      </a:lnTo>
                      <a:lnTo>
                        <a:pt x="39" y="0"/>
                      </a:lnTo>
                      <a:lnTo>
                        <a:pt x="39" y="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00" name="îṣḷîḑe"/>
                <p:cNvSpPr/>
                <p:nvPr/>
              </p:nvSpPr>
              <p:spPr bwMode="auto">
                <a:xfrm>
                  <a:off x="7302500" y="3683001"/>
                  <a:ext cx="69850" cy="88900"/>
                </a:xfrm>
                <a:custGeom>
                  <a:avLst/>
                  <a:gdLst>
                    <a:gd name="T0" fmla="*/ 44 w 44"/>
                    <a:gd name="T1" fmla="*/ 0 h 56"/>
                    <a:gd name="T2" fmla="*/ 27 w 44"/>
                    <a:gd name="T3" fmla="*/ 31 h 56"/>
                    <a:gd name="T4" fmla="*/ 27 w 44"/>
                    <a:gd name="T5" fmla="*/ 56 h 56"/>
                    <a:gd name="T6" fmla="*/ 19 w 44"/>
                    <a:gd name="T7" fmla="*/ 56 h 56"/>
                    <a:gd name="T8" fmla="*/ 19 w 44"/>
                    <a:gd name="T9" fmla="*/ 31 h 56"/>
                    <a:gd name="T10" fmla="*/ 0 w 44"/>
                    <a:gd name="T11" fmla="*/ 0 h 56"/>
                    <a:gd name="T12" fmla="*/ 10 w 44"/>
                    <a:gd name="T13" fmla="*/ 0 h 56"/>
                    <a:gd name="T14" fmla="*/ 23 w 44"/>
                    <a:gd name="T15" fmla="*/ 25 h 56"/>
                    <a:gd name="T16" fmla="*/ 23 w 44"/>
                    <a:gd name="T17" fmla="*/ 25 h 56"/>
                    <a:gd name="T18" fmla="*/ 35 w 44"/>
                    <a:gd name="T19" fmla="*/ 0 h 56"/>
                    <a:gd name="T20" fmla="*/ 44 w 44"/>
                    <a:gd name="T21" fmla="*/ 0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44" h="56">
                      <a:moveTo>
                        <a:pt x="44" y="0"/>
                      </a:moveTo>
                      <a:lnTo>
                        <a:pt x="27" y="31"/>
                      </a:lnTo>
                      <a:lnTo>
                        <a:pt x="27" y="56"/>
                      </a:lnTo>
                      <a:lnTo>
                        <a:pt x="19" y="56"/>
                      </a:lnTo>
                      <a:lnTo>
                        <a:pt x="19" y="31"/>
                      </a:lnTo>
                      <a:lnTo>
                        <a:pt x="0" y="0"/>
                      </a:lnTo>
                      <a:lnTo>
                        <a:pt x="10" y="0"/>
                      </a:lnTo>
                      <a:lnTo>
                        <a:pt x="23" y="25"/>
                      </a:lnTo>
                      <a:lnTo>
                        <a:pt x="23" y="25"/>
                      </a:lnTo>
                      <a:lnTo>
                        <a:pt x="35" y="0"/>
                      </a:lnTo>
                      <a:lnTo>
                        <a:pt x="4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</p:grpSp>
        </p:grpSp>
      </p:grpSp>
      <p:sp>
        <p:nvSpPr>
          <p:cNvPr id="207" name="文本占位符 71"/>
          <p:cNvSpPr>
            <a:spLocks noGrp="1"/>
          </p:cNvSpPr>
          <p:nvPr>
            <p:ph type="body" sz="quarter" idx="16" hasCustomPrompt="1"/>
          </p:nvPr>
        </p:nvSpPr>
        <p:spPr>
          <a:xfrm>
            <a:off x="495301" y="564713"/>
            <a:ext cx="4616648" cy="202491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spAutoFit/>
          </a:bodyPr>
          <a:lstStyle>
            <a:lvl1pPr marL="0" indent="0">
              <a:buNone/>
              <a:defRPr lang="zh-CN" altLang="en-US" sz="1200" b="1" dirty="0" smtClean="0">
                <a:solidFill>
                  <a:schemeClr val="bg1">
                    <a:lumMod val="75000"/>
                  </a:schemeClr>
                </a:solidFill>
                <a:cs typeface="+mn-ea"/>
              </a:defRPr>
            </a:lvl1pPr>
          </a:lstStyle>
          <a:p>
            <a:pPr marL="171450" lvl="0" indent="-171450">
              <a:lnSpc>
                <a:spcPct val="120000"/>
              </a:lnSpc>
            </a:pPr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" name="组合 139"/>
          <p:cNvGrpSpPr/>
          <p:nvPr userDrawn="1"/>
        </p:nvGrpSpPr>
        <p:grpSpPr>
          <a:xfrm>
            <a:off x="482736" y="1178258"/>
            <a:ext cx="1602101" cy="1546294"/>
            <a:chOff x="699300" y="1194014"/>
            <a:chExt cx="3703320" cy="4871506"/>
          </a:xfrm>
        </p:grpSpPr>
        <p:grpSp>
          <p:nvGrpSpPr>
            <p:cNvPr id="141" name="组合 140"/>
            <p:cNvGrpSpPr/>
            <p:nvPr userDrawn="1"/>
          </p:nvGrpSpPr>
          <p:grpSpPr>
            <a:xfrm>
              <a:off x="1323113" y="1394509"/>
              <a:ext cx="2555694" cy="4671011"/>
              <a:chOff x="1572053" y="1407159"/>
              <a:chExt cx="2555694" cy="4671011"/>
            </a:xfrm>
            <a:solidFill>
              <a:schemeClr val="bg1"/>
            </a:solidFill>
          </p:grpSpPr>
          <p:sp>
            <p:nvSpPr>
              <p:cNvPr id="143" name="矩形 142"/>
              <p:cNvSpPr/>
              <p:nvPr/>
            </p:nvSpPr>
            <p:spPr>
              <a:xfrm>
                <a:off x="3052661" y="1407161"/>
                <a:ext cx="1075086" cy="4671009"/>
              </a:xfrm>
              <a:prstGeom prst="rect">
                <a:avLst/>
              </a:prstGeom>
              <a:grpFill/>
              <a:ln>
                <a:noFill/>
              </a:ln>
              <a:effectLst>
                <a:outerShdw blurRad="406400" dist="127000" dir="5400000" sx="102000" sy="102000" algn="t" rotWithShape="0">
                  <a:schemeClr val="tx1">
                    <a:lumMod val="75000"/>
                    <a:lumOff val="25000"/>
                    <a:alpha val="6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900000" rtlCol="0" anchor="t"/>
              <a:lstStyle/>
              <a:p>
                <a:pPr algn="ctr">
                  <a:lnSpc>
                    <a:spcPct val="120000"/>
                  </a:lnSpc>
                </a:pPr>
                <a:endParaRPr lang="zh-CN" altLang="en-US" sz="1050" dirty="0">
                  <a:cs typeface="+mn-ea"/>
                  <a:sym typeface="+mn-lt"/>
                </a:endParaRPr>
              </a:p>
            </p:txBody>
          </p:sp>
          <p:sp>
            <p:nvSpPr>
              <p:cNvPr id="144" name="矩形 143"/>
              <p:cNvSpPr/>
              <p:nvPr/>
            </p:nvSpPr>
            <p:spPr>
              <a:xfrm>
                <a:off x="1572053" y="1407159"/>
                <a:ext cx="1075086" cy="4671007"/>
              </a:xfrm>
              <a:prstGeom prst="rect">
                <a:avLst/>
              </a:prstGeom>
              <a:grpFill/>
              <a:ln>
                <a:noFill/>
              </a:ln>
              <a:effectLst>
                <a:outerShdw blurRad="406400" dist="127000" dir="5400000" sx="102000" sy="102000" algn="t" rotWithShape="0">
                  <a:schemeClr val="tx1">
                    <a:lumMod val="75000"/>
                    <a:lumOff val="25000"/>
                    <a:alpha val="6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900000" rtlCol="0" anchor="t"/>
              <a:lstStyle/>
              <a:p>
                <a:pPr algn="ctr">
                  <a:lnSpc>
                    <a:spcPct val="120000"/>
                  </a:lnSpc>
                </a:pPr>
                <a:endParaRPr lang="zh-CN" altLang="en-US" sz="1050" dirty="0">
                  <a:cs typeface="+mn-ea"/>
                  <a:sym typeface="+mn-lt"/>
                </a:endParaRPr>
              </a:p>
            </p:txBody>
          </p:sp>
        </p:grpSp>
        <p:sp>
          <p:nvSpPr>
            <p:cNvPr id="142" name="矩形 141"/>
            <p:cNvSpPr/>
            <p:nvPr userDrawn="1"/>
          </p:nvSpPr>
          <p:spPr>
            <a:xfrm>
              <a:off x="699300" y="1194014"/>
              <a:ext cx="3703320" cy="487150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lIns="0" tIns="900000" rtlCol="0" anchor="t"/>
            <a:lstStyle/>
            <a:p>
              <a:pPr algn="ctr">
                <a:lnSpc>
                  <a:spcPct val="120000"/>
                </a:lnSpc>
              </a:pPr>
              <a:endParaRPr lang="zh-CN" altLang="en-US" sz="1050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145" name="组合 144"/>
          <p:cNvGrpSpPr/>
          <p:nvPr userDrawn="1"/>
        </p:nvGrpSpPr>
        <p:grpSpPr>
          <a:xfrm>
            <a:off x="2669091" y="1178258"/>
            <a:ext cx="1602101" cy="1546294"/>
            <a:chOff x="699300" y="1194014"/>
            <a:chExt cx="3703320" cy="4871506"/>
          </a:xfrm>
        </p:grpSpPr>
        <p:grpSp>
          <p:nvGrpSpPr>
            <p:cNvPr id="146" name="组合 145"/>
            <p:cNvGrpSpPr/>
            <p:nvPr userDrawn="1"/>
          </p:nvGrpSpPr>
          <p:grpSpPr>
            <a:xfrm>
              <a:off x="1323113" y="1394509"/>
              <a:ext cx="2555694" cy="4671011"/>
              <a:chOff x="1572053" y="1407159"/>
              <a:chExt cx="2555694" cy="4671011"/>
            </a:xfrm>
            <a:solidFill>
              <a:schemeClr val="bg1"/>
            </a:solidFill>
          </p:grpSpPr>
          <p:sp>
            <p:nvSpPr>
              <p:cNvPr id="148" name="矩形 147"/>
              <p:cNvSpPr/>
              <p:nvPr/>
            </p:nvSpPr>
            <p:spPr>
              <a:xfrm>
                <a:off x="3052661" y="1407161"/>
                <a:ext cx="1075086" cy="4671009"/>
              </a:xfrm>
              <a:prstGeom prst="rect">
                <a:avLst/>
              </a:prstGeom>
              <a:grpFill/>
              <a:ln>
                <a:noFill/>
              </a:ln>
              <a:effectLst>
                <a:outerShdw blurRad="406400" dist="127000" dir="5400000" sx="102000" sy="102000" algn="t" rotWithShape="0">
                  <a:schemeClr val="tx1">
                    <a:lumMod val="75000"/>
                    <a:lumOff val="25000"/>
                    <a:alpha val="6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900000" rtlCol="0" anchor="t"/>
              <a:lstStyle/>
              <a:p>
                <a:pPr algn="ctr">
                  <a:lnSpc>
                    <a:spcPct val="120000"/>
                  </a:lnSpc>
                </a:pPr>
                <a:endParaRPr lang="zh-CN" altLang="en-US" sz="1050" dirty="0">
                  <a:cs typeface="+mn-ea"/>
                  <a:sym typeface="+mn-lt"/>
                </a:endParaRPr>
              </a:p>
            </p:txBody>
          </p:sp>
          <p:sp>
            <p:nvSpPr>
              <p:cNvPr id="149" name="矩形 148"/>
              <p:cNvSpPr/>
              <p:nvPr/>
            </p:nvSpPr>
            <p:spPr>
              <a:xfrm>
                <a:off x="1572053" y="1407159"/>
                <a:ext cx="1075086" cy="4671007"/>
              </a:xfrm>
              <a:prstGeom prst="rect">
                <a:avLst/>
              </a:prstGeom>
              <a:grpFill/>
              <a:ln>
                <a:noFill/>
              </a:ln>
              <a:effectLst>
                <a:outerShdw blurRad="406400" dist="127000" dir="5400000" sx="102000" sy="102000" algn="t" rotWithShape="0">
                  <a:schemeClr val="tx1">
                    <a:lumMod val="75000"/>
                    <a:lumOff val="25000"/>
                    <a:alpha val="6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900000" rtlCol="0" anchor="t"/>
              <a:lstStyle/>
              <a:p>
                <a:pPr algn="ctr">
                  <a:lnSpc>
                    <a:spcPct val="120000"/>
                  </a:lnSpc>
                </a:pPr>
                <a:endParaRPr lang="zh-CN" altLang="en-US" sz="1050" dirty="0">
                  <a:cs typeface="+mn-ea"/>
                  <a:sym typeface="+mn-lt"/>
                </a:endParaRPr>
              </a:p>
            </p:txBody>
          </p:sp>
        </p:grpSp>
        <p:sp>
          <p:nvSpPr>
            <p:cNvPr id="147" name="矩形 146"/>
            <p:cNvSpPr/>
            <p:nvPr userDrawn="1"/>
          </p:nvSpPr>
          <p:spPr>
            <a:xfrm>
              <a:off x="699300" y="1194014"/>
              <a:ext cx="3703320" cy="487150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lIns="0" tIns="900000" rtlCol="0" anchor="t"/>
            <a:lstStyle/>
            <a:p>
              <a:pPr algn="ctr">
                <a:lnSpc>
                  <a:spcPct val="120000"/>
                </a:lnSpc>
              </a:pPr>
              <a:endParaRPr lang="zh-CN" altLang="en-US" sz="1200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150" name="组合 149"/>
          <p:cNvGrpSpPr/>
          <p:nvPr userDrawn="1"/>
        </p:nvGrpSpPr>
        <p:grpSpPr>
          <a:xfrm>
            <a:off x="482736" y="3008236"/>
            <a:ext cx="1602101" cy="1546294"/>
            <a:chOff x="699300" y="1194014"/>
            <a:chExt cx="3703320" cy="4871506"/>
          </a:xfrm>
        </p:grpSpPr>
        <p:grpSp>
          <p:nvGrpSpPr>
            <p:cNvPr id="151" name="组合 150"/>
            <p:cNvGrpSpPr/>
            <p:nvPr userDrawn="1"/>
          </p:nvGrpSpPr>
          <p:grpSpPr>
            <a:xfrm>
              <a:off x="1323113" y="1394509"/>
              <a:ext cx="2555694" cy="4671011"/>
              <a:chOff x="1572053" y="1407159"/>
              <a:chExt cx="2555694" cy="4671011"/>
            </a:xfrm>
            <a:solidFill>
              <a:schemeClr val="bg1"/>
            </a:solidFill>
          </p:grpSpPr>
          <p:sp>
            <p:nvSpPr>
              <p:cNvPr id="153" name="矩形 152"/>
              <p:cNvSpPr/>
              <p:nvPr/>
            </p:nvSpPr>
            <p:spPr>
              <a:xfrm>
                <a:off x="3052661" y="1407161"/>
                <a:ext cx="1075086" cy="4671009"/>
              </a:xfrm>
              <a:prstGeom prst="rect">
                <a:avLst/>
              </a:prstGeom>
              <a:grpFill/>
              <a:ln>
                <a:noFill/>
              </a:ln>
              <a:effectLst>
                <a:outerShdw blurRad="406400" dist="127000" dir="5400000" sx="102000" sy="102000" algn="t" rotWithShape="0">
                  <a:schemeClr val="tx1">
                    <a:lumMod val="75000"/>
                    <a:lumOff val="25000"/>
                    <a:alpha val="6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900000" rtlCol="0" anchor="t"/>
              <a:lstStyle/>
              <a:p>
                <a:pPr algn="ctr">
                  <a:lnSpc>
                    <a:spcPct val="120000"/>
                  </a:lnSpc>
                </a:pPr>
                <a:endParaRPr lang="zh-CN" altLang="en-US" sz="1050" dirty="0">
                  <a:cs typeface="+mn-ea"/>
                  <a:sym typeface="+mn-lt"/>
                </a:endParaRPr>
              </a:p>
            </p:txBody>
          </p:sp>
          <p:sp>
            <p:nvSpPr>
              <p:cNvPr id="154" name="矩形 153"/>
              <p:cNvSpPr/>
              <p:nvPr/>
            </p:nvSpPr>
            <p:spPr>
              <a:xfrm>
                <a:off x="1572053" y="1407159"/>
                <a:ext cx="1075086" cy="4671007"/>
              </a:xfrm>
              <a:prstGeom prst="rect">
                <a:avLst/>
              </a:prstGeom>
              <a:grpFill/>
              <a:ln>
                <a:noFill/>
              </a:ln>
              <a:effectLst>
                <a:outerShdw blurRad="406400" dist="127000" dir="5400000" sx="102000" sy="102000" algn="t" rotWithShape="0">
                  <a:schemeClr val="tx1">
                    <a:lumMod val="75000"/>
                    <a:lumOff val="25000"/>
                    <a:alpha val="6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900000" rtlCol="0" anchor="t"/>
              <a:lstStyle/>
              <a:p>
                <a:pPr algn="ctr">
                  <a:lnSpc>
                    <a:spcPct val="120000"/>
                  </a:lnSpc>
                </a:pPr>
                <a:endParaRPr lang="zh-CN" altLang="en-US" sz="1050" dirty="0">
                  <a:cs typeface="+mn-ea"/>
                  <a:sym typeface="+mn-lt"/>
                </a:endParaRPr>
              </a:p>
            </p:txBody>
          </p:sp>
        </p:grpSp>
        <p:sp>
          <p:nvSpPr>
            <p:cNvPr id="152" name="矩形 151"/>
            <p:cNvSpPr/>
            <p:nvPr userDrawn="1"/>
          </p:nvSpPr>
          <p:spPr>
            <a:xfrm>
              <a:off x="699300" y="1194014"/>
              <a:ext cx="3703320" cy="487150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lIns="0" tIns="900000" rtlCol="0" anchor="t"/>
            <a:lstStyle/>
            <a:p>
              <a:pPr marL="0" marR="0" lvl="0" indent="0" algn="ctr" defTabSz="6858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04049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155" name="组合 154"/>
          <p:cNvGrpSpPr/>
          <p:nvPr userDrawn="1"/>
        </p:nvGrpSpPr>
        <p:grpSpPr>
          <a:xfrm>
            <a:off x="2669091" y="3008236"/>
            <a:ext cx="1602101" cy="1546294"/>
            <a:chOff x="699300" y="1194014"/>
            <a:chExt cx="3703320" cy="4871506"/>
          </a:xfrm>
        </p:grpSpPr>
        <p:grpSp>
          <p:nvGrpSpPr>
            <p:cNvPr id="156" name="组合 155"/>
            <p:cNvGrpSpPr/>
            <p:nvPr userDrawn="1"/>
          </p:nvGrpSpPr>
          <p:grpSpPr>
            <a:xfrm>
              <a:off x="1323113" y="1394509"/>
              <a:ext cx="2555694" cy="4671011"/>
              <a:chOff x="1572053" y="1407159"/>
              <a:chExt cx="2555694" cy="4671011"/>
            </a:xfrm>
            <a:solidFill>
              <a:schemeClr val="bg1"/>
            </a:solidFill>
          </p:grpSpPr>
          <p:sp>
            <p:nvSpPr>
              <p:cNvPr id="158" name="矩形 157"/>
              <p:cNvSpPr/>
              <p:nvPr/>
            </p:nvSpPr>
            <p:spPr>
              <a:xfrm>
                <a:off x="3052661" y="1407161"/>
                <a:ext cx="1075086" cy="4671009"/>
              </a:xfrm>
              <a:prstGeom prst="rect">
                <a:avLst/>
              </a:prstGeom>
              <a:grpFill/>
              <a:ln>
                <a:noFill/>
              </a:ln>
              <a:effectLst>
                <a:outerShdw blurRad="406400" dist="127000" dir="5400000" sx="102000" sy="102000" algn="t" rotWithShape="0">
                  <a:schemeClr val="tx1">
                    <a:lumMod val="75000"/>
                    <a:lumOff val="25000"/>
                    <a:alpha val="6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900000" rtlCol="0" anchor="t"/>
              <a:lstStyle/>
              <a:p>
                <a:pPr algn="ctr">
                  <a:lnSpc>
                    <a:spcPct val="120000"/>
                  </a:lnSpc>
                </a:pPr>
                <a:endParaRPr lang="zh-CN" altLang="en-US" sz="1050" dirty="0">
                  <a:cs typeface="+mn-ea"/>
                  <a:sym typeface="+mn-lt"/>
                </a:endParaRPr>
              </a:p>
            </p:txBody>
          </p:sp>
          <p:sp>
            <p:nvSpPr>
              <p:cNvPr id="159" name="矩形 158"/>
              <p:cNvSpPr/>
              <p:nvPr/>
            </p:nvSpPr>
            <p:spPr>
              <a:xfrm>
                <a:off x="1572053" y="1407159"/>
                <a:ext cx="1075086" cy="4671007"/>
              </a:xfrm>
              <a:prstGeom prst="rect">
                <a:avLst/>
              </a:prstGeom>
              <a:grpFill/>
              <a:ln>
                <a:noFill/>
              </a:ln>
              <a:effectLst>
                <a:outerShdw blurRad="406400" dist="127000" dir="5400000" sx="102000" sy="102000" algn="t" rotWithShape="0">
                  <a:schemeClr val="tx1">
                    <a:lumMod val="75000"/>
                    <a:lumOff val="25000"/>
                    <a:alpha val="6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900000" rtlCol="0" anchor="t"/>
              <a:lstStyle/>
              <a:p>
                <a:pPr algn="ctr">
                  <a:lnSpc>
                    <a:spcPct val="120000"/>
                  </a:lnSpc>
                </a:pPr>
                <a:endParaRPr lang="zh-CN" altLang="en-US" sz="1050" dirty="0">
                  <a:cs typeface="+mn-ea"/>
                  <a:sym typeface="+mn-lt"/>
                </a:endParaRPr>
              </a:p>
            </p:txBody>
          </p:sp>
        </p:grpSp>
        <p:sp>
          <p:nvSpPr>
            <p:cNvPr id="157" name="矩形 156"/>
            <p:cNvSpPr/>
            <p:nvPr userDrawn="1"/>
          </p:nvSpPr>
          <p:spPr>
            <a:xfrm>
              <a:off x="699300" y="1194014"/>
              <a:ext cx="3703320" cy="487150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lIns="0" tIns="900000" rtlCol="0" anchor="t"/>
            <a:lstStyle/>
            <a:p>
              <a:pPr marL="0" marR="0" lvl="0" indent="0" algn="ctr" defTabSz="6858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04049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160" name="组合 159"/>
          <p:cNvGrpSpPr/>
          <p:nvPr userDrawn="1"/>
        </p:nvGrpSpPr>
        <p:grpSpPr>
          <a:xfrm>
            <a:off x="4864856" y="1178258"/>
            <a:ext cx="1602101" cy="1546294"/>
            <a:chOff x="699300" y="1194014"/>
            <a:chExt cx="3703320" cy="4871506"/>
          </a:xfrm>
        </p:grpSpPr>
        <p:grpSp>
          <p:nvGrpSpPr>
            <p:cNvPr id="161" name="组合 160"/>
            <p:cNvGrpSpPr/>
            <p:nvPr userDrawn="1"/>
          </p:nvGrpSpPr>
          <p:grpSpPr>
            <a:xfrm>
              <a:off x="1323113" y="1394509"/>
              <a:ext cx="2555694" cy="4671011"/>
              <a:chOff x="1572053" y="1407159"/>
              <a:chExt cx="2555694" cy="4671011"/>
            </a:xfrm>
            <a:solidFill>
              <a:schemeClr val="bg1"/>
            </a:solidFill>
          </p:grpSpPr>
          <p:sp>
            <p:nvSpPr>
              <p:cNvPr id="163" name="矩形 162"/>
              <p:cNvSpPr/>
              <p:nvPr/>
            </p:nvSpPr>
            <p:spPr>
              <a:xfrm>
                <a:off x="3052661" y="1407161"/>
                <a:ext cx="1075086" cy="4671009"/>
              </a:xfrm>
              <a:prstGeom prst="rect">
                <a:avLst/>
              </a:prstGeom>
              <a:grpFill/>
              <a:ln>
                <a:noFill/>
              </a:ln>
              <a:effectLst>
                <a:outerShdw blurRad="406400" dist="127000" dir="5400000" sx="102000" sy="102000" algn="t" rotWithShape="0">
                  <a:schemeClr val="tx1">
                    <a:lumMod val="75000"/>
                    <a:lumOff val="25000"/>
                    <a:alpha val="6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900000" rtlCol="0" anchor="t"/>
              <a:lstStyle/>
              <a:p>
                <a:pPr algn="ctr">
                  <a:lnSpc>
                    <a:spcPct val="120000"/>
                  </a:lnSpc>
                </a:pPr>
                <a:endParaRPr lang="zh-CN" altLang="en-US" sz="1050" dirty="0">
                  <a:cs typeface="+mn-ea"/>
                  <a:sym typeface="+mn-lt"/>
                </a:endParaRPr>
              </a:p>
            </p:txBody>
          </p:sp>
          <p:sp>
            <p:nvSpPr>
              <p:cNvPr id="164" name="矩形 163"/>
              <p:cNvSpPr/>
              <p:nvPr/>
            </p:nvSpPr>
            <p:spPr>
              <a:xfrm>
                <a:off x="1572053" y="1407159"/>
                <a:ext cx="1075086" cy="4671007"/>
              </a:xfrm>
              <a:prstGeom prst="rect">
                <a:avLst/>
              </a:prstGeom>
              <a:grpFill/>
              <a:ln>
                <a:noFill/>
              </a:ln>
              <a:effectLst>
                <a:outerShdw blurRad="406400" dist="127000" dir="5400000" sx="102000" sy="102000" algn="t" rotWithShape="0">
                  <a:schemeClr val="tx1">
                    <a:lumMod val="75000"/>
                    <a:lumOff val="25000"/>
                    <a:alpha val="6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900000" rtlCol="0" anchor="t"/>
              <a:lstStyle/>
              <a:p>
                <a:pPr algn="ctr">
                  <a:lnSpc>
                    <a:spcPct val="120000"/>
                  </a:lnSpc>
                </a:pPr>
                <a:endParaRPr lang="zh-CN" altLang="en-US" sz="1050" dirty="0">
                  <a:cs typeface="+mn-ea"/>
                  <a:sym typeface="+mn-lt"/>
                </a:endParaRPr>
              </a:p>
            </p:txBody>
          </p:sp>
        </p:grpSp>
        <p:sp>
          <p:nvSpPr>
            <p:cNvPr id="162" name="矩形 161"/>
            <p:cNvSpPr/>
            <p:nvPr userDrawn="1"/>
          </p:nvSpPr>
          <p:spPr>
            <a:xfrm>
              <a:off x="699300" y="1194014"/>
              <a:ext cx="3703320" cy="487150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lIns="0" tIns="900000" rtlCol="0" anchor="t"/>
            <a:lstStyle/>
            <a:p>
              <a:pPr marL="0" marR="0" lvl="0" indent="0" algn="ctr" defTabSz="6858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04049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165" name="组合 164"/>
          <p:cNvGrpSpPr/>
          <p:nvPr userDrawn="1"/>
        </p:nvGrpSpPr>
        <p:grpSpPr>
          <a:xfrm>
            <a:off x="7051211" y="1178258"/>
            <a:ext cx="1602101" cy="1546294"/>
            <a:chOff x="699300" y="1194014"/>
            <a:chExt cx="3703320" cy="4871506"/>
          </a:xfrm>
        </p:grpSpPr>
        <p:grpSp>
          <p:nvGrpSpPr>
            <p:cNvPr id="166" name="组合 165"/>
            <p:cNvGrpSpPr/>
            <p:nvPr userDrawn="1"/>
          </p:nvGrpSpPr>
          <p:grpSpPr>
            <a:xfrm>
              <a:off x="1323113" y="1394509"/>
              <a:ext cx="2555694" cy="4671011"/>
              <a:chOff x="1572053" y="1407159"/>
              <a:chExt cx="2555694" cy="4671011"/>
            </a:xfrm>
            <a:solidFill>
              <a:schemeClr val="bg1"/>
            </a:solidFill>
          </p:grpSpPr>
          <p:sp>
            <p:nvSpPr>
              <p:cNvPr id="168" name="矩形 167"/>
              <p:cNvSpPr/>
              <p:nvPr/>
            </p:nvSpPr>
            <p:spPr>
              <a:xfrm>
                <a:off x="3052661" y="1407161"/>
                <a:ext cx="1075086" cy="4671009"/>
              </a:xfrm>
              <a:prstGeom prst="rect">
                <a:avLst/>
              </a:prstGeom>
              <a:grpFill/>
              <a:ln>
                <a:noFill/>
              </a:ln>
              <a:effectLst>
                <a:outerShdw blurRad="406400" dist="127000" dir="5400000" sx="102000" sy="102000" algn="t" rotWithShape="0">
                  <a:schemeClr val="tx1">
                    <a:lumMod val="75000"/>
                    <a:lumOff val="25000"/>
                    <a:alpha val="6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900000" rtlCol="0" anchor="t"/>
              <a:lstStyle/>
              <a:p>
                <a:pPr algn="ctr">
                  <a:lnSpc>
                    <a:spcPct val="120000"/>
                  </a:lnSpc>
                </a:pPr>
                <a:endParaRPr lang="zh-CN" altLang="en-US" sz="1050" dirty="0">
                  <a:cs typeface="+mn-ea"/>
                  <a:sym typeface="+mn-lt"/>
                </a:endParaRPr>
              </a:p>
            </p:txBody>
          </p:sp>
          <p:sp>
            <p:nvSpPr>
              <p:cNvPr id="169" name="矩形 168"/>
              <p:cNvSpPr/>
              <p:nvPr/>
            </p:nvSpPr>
            <p:spPr>
              <a:xfrm>
                <a:off x="1572053" y="1407159"/>
                <a:ext cx="1075086" cy="4671007"/>
              </a:xfrm>
              <a:prstGeom prst="rect">
                <a:avLst/>
              </a:prstGeom>
              <a:grpFill/>
              <a:ln>
                <a:noFill/>
              </a:ln>
              <a:effectLst>
                <a:outerShdw blurRad="406400" dist="127000" dir="5400000" sx="102000" sy="102000" algn="t" rotWithShape="0">
                  <a:schemeClr val="tx1">
                    <a:lumMod val="75000"/>
                    <a:lumOff val="25000"/>
                    <a:alpha val="6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900000" rtlCol="0" anchor="t"/>
              <a:lstStyle/>
              <a:p>
                <a:pPr algn="ctr">
                  <a:lnSpc>
                    <a:spcPct val="120000"/>
                  </a:lnSpc>
                </a:pPr>
                <a:endParaRPr lang="zh-CN" altLang="en-US" sz="1050" dirty="0">
                  <a:cs typeface="+mn-ea"/>
                  <a:sym typeface="+mn-lt"/>
                </a:endParaRPr>
              </a:p>
            </p:txBody>
          </p:sp>
        </p:grpSp>
        <p:sp>
          <p:nvSpPr>
            <p:cNvPr id="167" name="矩形 166"/>
            <p:cNvSpPr/>
            <p:nvPr userDrawn="1"/>
          </p:nvSpPr>
          <p:spPr>
            <a:xfrm>
              <a:off x="699300" y="1194014"/>
              <a:ext cx="3703320" cy="487150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lIns="0" tIns="900000" rtlCol="0" anchor="t"/>
            <a:lstStyle/>
            <a:p>
              <a:pPr marL="0" marR="0" lvl="0" indent="0" algn="ctr" defTabSz="6858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04049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170" name="组合 169"/>
          <p:cNvGrpSpPr/>
          <p:nvPr userDrawn="1"/>
        </p:nvGrpSpPr>
        <p:grpSpPr>
          <a:xfrm>
            <a:off x="4864856" y="3008236"/>
            <a:ext cx="1602101" cy="1546294"/>
            <a:chOff x="699300" y="1194014"/>
            <a:chExt cx="3703320" cy="4871506"/>
          </a:xfrm>
        </p:grpSpPr>
        <p:grpSp>
          <p:nvGrpSpPr>
            <p:cNvPr id="171" name="组合 170"/>
            <p:cNvGrpSpPr/>
            <p:nvPr userDrawn="1"/>
          </p:nvGrpSpPr>
          <p:grpSpPr>
            <a:xfrm>
              <a:off x="1323113" y="1394509"/>
              <a:ext cx="2555694" cy="4671011"/>
              <a:chOff x="1572053" y="1407159"/>
              <a:chExt cx="2555694" cy="4671011"/>
            </a:xfrm>
            <a:solidFill>
              <a:schemeClr val="bg1"/>
            </a:solidFill>
          </p:grpSpPr>
          <p:sp>
            <p:nvSpPr>
              <p:cNvPr id="173" name="矩形 172"/>
              <p:cNvSpPr/>
              <p:nvPr/>
            </p:nvSpPr>
            <p:spPr>
              <a:xfrm>
                <a:off x="3052661" y="1407161"/>
                <a:ext cx="1075086" cy="4671009"/>
              </a:xfrm>
              <a:prstGeom prst="rect">
                <a:avLst/>
              </a:prstGeom>
              <a:grpFill/>
              <a:ln>
                <a:noFill/>
              </a:ln>
              <a:effectLst>
                <a:outerShdw blurRad="406400" dist="127000" dir="5400000" sx="102000" sy="102000" algn="t" rotWithShape="0">
                  <a:schemeClr val="tx1">
                    <a:lumMod val="75000"/>
                    <a:lumOff val="25000"/>
                    <a:alpha val="6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900000" rtlCol="0" anchor="t"/>
              <a:lstStyle/>
              <a:p>
                <a:pPr algn="ctr">
                  <a:lnSpc>
                    <a:spcPct val="120000"/>
                  </a:lnSpc>
                </a:pPr>
                <a:endParaRPr lang="zh-CN" altLang="en-US" sz="1050" dirty="0">
                  <a:cs typeface="+mn-ea"/>
                  <a:sym typeface="+mn-lt"/>
                </a:endParaRPr>
              </a:p>
            </p:txBody>
          </p:sp>
          <p:sp>
            <p:nvSpPr>
              <p:cNvPr id="174" name="矩形 173"/>
              <p:cNvSpPr/>
              <p:nvPr/>
            </p:nvSpPr>
            <p:spPr>
              <a:xfrm>
                <a:off x="1572053" y="1407159"/>
                <a:ext cx="1075086" cy="4671007"/>
              </a:xfrm>
              <a:prstGeom prst="rect">
                <a:avLst/>
              </a:prstGeom>
              <a:grpFill/>
              <a:ln>
                <a:noFill/>
              </a:ln>
              <a:effectLst>
                <a:outerShdw blurRad="406400" dist="127000" dir="5400000" sx="102000" sy="102000" algn="t" rotWithShape="0">
                  <a:schemeClr val="tx1">
                    <a:lumMod val="75000"/>
                    <a:lumOff val="25000"/>
                    <a:alpha val="6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900000" rtlCol="0" anchor="t"/>
              <a:lstStyle/>
              <a:p>
                <a:pPr algn="ctr">
                  <a:lnSpc>
                    <a:spcPct val="120000"/>
                  </a:lnSpc>
                </a:pPr>
                <a:endParaRPr lang="zh-CN" altLang="en-US" sz="1050" dirty="0">
                  <a:cs typeface="+mn-ea"/>
                  <a:sym typeface="+mn-lt"/>
                </a:endParaRPr>
              </a:p>
            </p:txBody>
          </p:sp>
        </p:grpSp>
        <p:sp>
          <p:nvSpPr>
            <p:cNvPr id="172" name="矩形 171"/>
            <p:cNvSpPr/>
            <p:nvPr userDrawn="1"/>
          </p:nvSpPr>
          <p:spPr>
            <a:xfrm>
              <a:off x="699300" y="1194014"/>
              <a:ext cx="3703320" cy="487150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lIns="0" tIns="900000" rtlCol="0" anchor="t"/>
            <a:lstStyle/>
            <a:p>
              <a:pPr marL="0" marR="0" lvl="0" indent="0" algn="ctr" defTabSz="6858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04049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175" name="组合 174"/>
          <p:cNvGrpSpPr/>
          <p:nvPr userDrawn="1"/>
        </p:nvGrpSpPr>
        <p:grpSpPr>
          <a:xfrm>
            <a:off x="7051211" y="3008236"/>
            <a:ext cx="1602101" cy="1546294"/>
            <a:chOff x="699300" y="1194014"/>
            <a:chExt cx="3703320" cy="4871506"/>
          </a:xfrm>
        </p:grpSpPr>
        <p:grpSp>
          <p:nvGrpSpPr>
            <p:cNvPr id="176" name="组合 175"/>
            <p:cNvGrpSpPr/>
            <p:nvPr userDrawn="1"/>
          </p:nvGrpSpPr>
          <p:grpSpPr>
            <a:xfrm>
              <a:off x="1323113" y="1394509"/>
              <a:ext cx="2555694" cy="4671011"/>
              <a:chOff x="1572053" y="1407159"/>
              <a:chExt cx="2555694" cy="4671011"/>
            </a:xfrm>
            <a:solidFill>
              <a:schemeClr val="bg1"/>
            </a:solidFill>
          </p:grpSpPr>
          <p:sp>
            <p:nvSpPr>
              <p:cNvPr id="178" name="矩形 177"/>
              <p:cNvSpPr/>
              <p:nvPr/>
            </p:nvSpPr>
            <p:spPr>
              <a:xfrm>
                <a:off x="3052661" y="1407161"/>
                <a:ext cx="1075086" cy="4671009"/>
              </a:xfrm>
              <a:prstGeom prst="rect">
                <a:avLst/>
              </a:prstGeom>
              <a:grpFill/>
              <a:ln>
                <a:noFill/>
              </a:ln>
              <a:effectLst>
                <a:outerShdw blurRad="406400" dist="127000" dir="5400000" sx="102000" sy="102000" algn="t" rotWithShape="0">
                  <a:schemeClr val="tx1">
                    <a:lumMod val="75000"/>
                    <a:lumOff val="25000"/>
                    <a:alpha val="6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900000" rtlCol="0" anchor="t"/>
              <a:lstStyle/>
              <a:p>
                <a:pPr algn="ctr">
                  <a:lnSpc>
                    <a:spcPct val="120000"/>
                  </a:lnSpc>
                </a:pPr>
                <a:endParaRPr lang="zh-CN" altLang="en-US" sz="1050" dirty="0">
                  <a:cs typeface="+mn-ea"/>
                  <a:sym typeface="+mn-lt"/>
                </a:endParaRPr>
              </a:p>
            </p:txBody>
          </p:sp>
          <p:sp>
            <p:nvSpPr>
              <p:cNvPr id="179" name="矩形 178"/>
              <p:cNvSpPr/>
              <p:nvPr/>
            </p:nvSpPr>
            <p:spPr>
              <a:xfrm>
                <a:off x="1572053" y="1407159"/>
                <a:ext cx="1075086" cy="4671007"/>
              </a:xfrm>
              <a:prstGeom prst="rect">
                <a:avLst/>
              </a:prstGeom>
              <a:grpFill/>
              <a:ln>
                <a:noFill/>
              </a:ln>
              <a:effectLst>
                <a:outerShdw blurRad="406400" dist="127000" dir="5400000" sx="102000" sy="102000" algn="t" rotWithShape="0">
                  <a:schemeClr val="tx1">
                    <a:lumMod val="75000"/>
                    <a:lumOff val="25000"/>
                    <a:alpha val="6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900000" rtlCol="0" anchor="t"/>
              <a:lstStyle/>
              <a:p>
                <a:pPr algn="ctr">
                  <a:lnSpc>
                    <a:spcPct val="120000"/>
                  </a:lnSpc>
                </a:pPr>
                <a:endParaRPr lang="zh-CN" altLang="en-US" sz="1050" dirty="0">
                  <a:cs typeface="+mn-ea"/>
                  <a:sym typeface="+mn-lt"/>
                </a:endParaRPr>
              </a:p>
            </p:txBody>
          </p:sp>
        </p:grpSp>
        <p:sp>
          <p:nvSpPr>
            <p:cNvPr id="177" name="矩形 176"/>
            <p:cNvSpPr/>
            <p:nvPr userDrawn="1"/>
          </p:nvSpPr>
          <p:spPr>
            <a:xfrm>
              <a:off x="699300" y="1194014"/>
              <a:ext cx="3703320" cy="487150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lIns="0" tIns="900000" rtlCol="0" anchor="t"/>
            <a:lstStyle/>
            <a:p>
              <a:pPr marL="0" marR="0" lvl="0" indent="0" algn="ctr" defTabSz="6858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04049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6116D-CE5F-4888-8D51-6EEBF43B27D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A879B-C656-49A3-9152-FB05D1AEECAE}" type="slidenum">
              <a:rPr lang="zh-CN" altLang="en-US" smtClean="0"/>
            </a:fld>
            <a:endParaRPr lang="zh-CN" altLang="en-US"/>
          </a:p>
        </p:txBody>
      </p:sp>
      <p:sp>
        <p:nvSpPr>
          <p:cNvPr id="75" name="平行四边形 74"/>
          <p:cNvSpPr/>
          <p:nvPr userDrawn="1"/>
        </p:nvSpPr>
        <p:spPr>
          <a:xfrm>
            <a:off x="148590" y="305337"/>
            <a:ext cx="693420" cy="256596"/>
          </a:xfrm>
          <a:prstGeom prst="parallelogram">
            <a:avLst>
              <a:gd name="adj" fmla="val 25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 sz="1050">
              <a:cs typeface="+mn-ea"/>
              <a:sym typeface="+mn-lt"/>
            </a:endParaRPr>
          </a:p>
        </p:txBody>
      </p:sp>
      <p:sp>
        <p:nvSpPr>
          <p:cNvPr id="76" name="标题 10"/>
          <p:cNvSpPr>
            <a:spLocks noGrp="1"/>
          </p:cNvSpPr>
          <p:nvPr>
            <p:ph type="title"/>
          </p:nvPr>
        </p:nvSpPr>
        <p:spPr>
          <a:xfrm>
            <a:off x="495301" y="118231"/>
            <a:ext cx="4616648" cy="506293"/>
          </a:xfrm>
          <a:prstGeom prst="rect">
            <a:avLst/>
          </a:prstGeom>
          <a:noFill/>
        </p:spPr>
        <p:txBody>
          <a:bodyPr vert="horz" wrap="none" lIns="0" tIns="0" rIns="0" bIns="0" rtlCol="0" anchor="ctr">
            <a:normAutofit/>
          </a:bodyPr>
          <a:lstStyle>
            <a:lvl1pPr>
              <a:defRPr lang="zh-CN" altLang="en-US" sz="3000" b="1" dirty="0">
                <a:latin typeface="+mn-lt"/>
                <a:ea typeface="+mn-ea"/>
                <a:cs typeface="+mn-ea"/>
              </a:defRPr>
            </a:lvl1pPr>
          </a:lstStyle>
          <a:p>
            <a:pPr marL="0" lvl="0">
              <a:lnSpc>
                <a:spcPct val="120000"/>
              </a:lnSpc>
            </a:pPr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grpSp>
        <p:nvGrpSpPr>
          <p:cNvPr id="77" name="组合 76"/>
          <p:cNvGrpSpPr/>
          <p:nvPr userDrawn="1"/>
        </p:nvGrpSpPr>
        <p:grpSpPr>
          <a:xfrm>
            <a:off x="7885120" y="207662"/>
            <a:ext cx="1258880" cy="429921"/>
            <a:chOff x="10513493" y="243589"/>
            <a:chExt cx="1678507" cy="573228"/>
          </a:xfrm>
        </p:grpSpPr>
        <p:sp>
          <p:nvSpPr>
            <p:cNvPr id="78" name="任意多边形: 形状 77"/>
            <p:cNvSpPr/>
            <p:nvPr userDrawn="1"/>
          </p:nvSpPr>
          <p:spPr>
            <a:xfrm>
              <a:off x="10513493" y="243589"/>
              <a:ext cx="1678507" cy="573228"/>
            </a:xfrm>
            <a:custGeom>
              <a:avLst/>
              <a:gdLst>
                <a:gd name="connsiteX0" fmla="*/ 83399 w 1678507"/>
                <a:gd name="connsiteY0" fmla="*/ 0 h 573228"/>
                <a:gd name="connsiteX1" fmla="*/ 1678507 w 1678507"/>
                <a:gd name="connsiteY1" fmla="*/ 0 h 573228"/>
                <a:gd name="connsiteX2" fmla="*/ 1678507 w 1678507"/>
                <a:gd name="connsiteY2" fmla="*/ 573228 h 573228"/>
                <a:gd name="connsiteX3" fmla="*/ 0 w 1678507"/>
                <a:gd name="connsiteY3" fmla="*/ 573228 h 573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8507" h="573228">
                  <a:moveTo>
                    <a:pt x="83399" y="0"/>
                  </a:moveTo>
                  <a:lnTo>
                    <a:pt x="1678507" y="0"/>
                  </a:lnTo>
                  <a:lnTo>
                    <a:pt x="1678507" y="573228"/>
                  </a:lnTo>
                  <a:lnTo>
                    <a:pt x="0" y="57322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lnSpc>
                  <a:spcPct val="120000"/>
                </a:lnSpc>
              </a:pPr>
              <a:endParaRPr lang="zh-CN" altLang="en-US" sz="1050" dirty="0">
                <a:cs typeface="+mn-ea"/>
                <a:sym typeface="+mn-lt"/>
              </a:endParaRPr>
            </a:p>
          </p:txBody>
        </p:sp>
        <p:grpSp>
          <p:nvGrpSpPr>
            <p:cNvPr id="79" name="ba3e13bc-cc22-40db-8abb-361298693e2c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  <p:cNvGrpSpPr>
              <a:grpSpLocks noChangeAspect="1"/>
            </p:cNvGrpSpPr>
            <p:nvPr userDrawn="1">
              <p:custDataLst>
                <p:tags r:id="rId2"/>
              </p:custDataLst>
            </p:nvPr>
          </p:nvGrpSpPr>
          <p:grpSpPr>
            <a:xfrm>
              <a:off x="10764993" y="322121"/>
              <a:ext cx="1259367" cy="366473"/>
              <a:chOff x="2866708" y="2481344"/>
              <a:chExt cx="6458593" cy="1879440"/>
            </a:xfrm>
            <a:solidFill>
              <a:schemeClr val="bg1"/>
            </a:solidFill>
          </p:grpSpPr>
          <p:grpSp>
            <p:nvGrpSpPr>
              <p:cNvPr id="80" name="işļïḋé"/>
              <p:cNvGrpSpPr/>
              <p:nvPr/>
            </p:nvGrpSpPr>
            <p:grpSpPr>
              <a:xfrm>
                <a:off x="2866708" y="2604783"/>
                <a:ext cx="1724148" cy="1756001"/>
                <a:chOff x="4810125" y="3095626"/>
                <a:chExt cx="687388" cy="700088"/>
              </a:xfrm>
              <a:grpFill/>
            </p:grpSpPr>
            <p:sp>
              <p:nvSpPr>
                <p:cNvPr id="109" name="îṥḷïḑe"/>
                <p:cNvSpPr/>
                <p:nvPr/>
              </p:nvSpPr>
              <p:spPr bwMode="auto">
                <a:xfrm>
                  <a:off x="4810125" y="3095626"/>
                  <a:ext cx="687388" cy="700088"/>
                </a:xfrm>
                <a:custGeom>
                  <a:avLst/>
                  <a:gdLst>
                    <a:gd name="T0" fmla="*/ 104 w 208"/>
                    <a:gd name="T1" fmla="*/ 207 h 210"/>
                    <a:gd name="T2" fmla="*/ 4 w 208"/>
                    <a:gd name="T3" fmla="*/ 105 h 210"/>
                    <a:gd name="T4" fmla="*/ 104 w 208"/>
                    <a:gd name="T5" fmla="*/ 4 h 210"/>
                    <a:gd name="T6" fmla="*/ 204 w 208"/>
                    <a:gd name="T7" fmla="*/ 105 h 210"/>
                    <a:gd name="T8" fmla="*/ 104 w 208"/>
                    <a:gd name="T9" fmla="*/ 207 h 210"/>
                    <a:gd name="T10" fmla="*/ 104 w 208"/>
                    <a:gd name="T11" fmla="*/ 0 h 210"/>
                    <a:gd name="T12" fmla="*/ 0 w 208"/>
                    <a:gd name="T13" fmla="*/ 105 h 210"/>
                    <a:gd name="T14" fmla="*/ 104 w 208"/>
                    <a:gd name="T15" fmla="*/ 210 h 210"/>
                    <a:gd name="T16" fmla="*/ 208 w 208"/>
                    <a:gd name="T17" fmla="*/ 105 h 210"/>
                    <a:gd name="T18" fmla="*/ 104 w 208"/>
                    <a:gd name="T19" fmla="*/ 0 h 2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08" h="210">
                      <a:moveTo>
                        <a:pt x="104" y="207"/>
                      </a:moveTo>
                      <a:cubicBezTo>
                        <a:pt x="49" y="207"/>
                        <a:pt x="4" y="161"/>
                        <a:pt x="4" y="105"/>
                      </a:cubicBezTo>
                      <a:cubicBezTo>
                        <a:pt x="4" y="49"/>
                        <a:pt x="49" y="4"/>
                        <a:pt x="104" y="4"/>
                      </a:cubicBezTo>
                      <a:cubicBezTo>
                        <a:pt x="159" y="4"/>
                        <a:pt x="204" y="49"/>
                        <a:pt x="204" y="105"/>
                      </a:cubicBezTo>
                      <a:cubicBezTo>
                        <a:pt x="204" y="161"/>
                        <a:pt x="159" y="207"/>
                        <a:pt x="104" y="207"/>
                      </a:cubicBezTo>
                      <a:close/>
                      <a:moveTo>
                        <a:pt x="104" y="0"/>
                      </a:moveTo>
                      <a:cubicBezTo>
                        <a:pt x="47" y="0"/>
                        <a:pt x="0" y="47"/>
                        <a:pt x="0" y="105"/>
                      </a:cubicBezTo>
                      <a:cubicBezTo>
                        <a:pt x="0" y="163"/>
                        <a:pt x="47" y="210"/>
                        <a:pt x="104" y="210"/>
                      </a:cubicBezTo>
                      <a:cubicBezTo>
                        <a:pt x="161" y="210"/>
                        <a:pt x="208" y="163"/>
                        <a:pt x="208" y="105"/>
                      </a:cubicBezTo>
                      <a:cubicBezTo>
                        <a:pt x="208" y="47"/>
                        <a:pt x="161" y="0"/>
                        <a:pt x="10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10" name="îś1îḑê"/>
                <p:cNvSpPr/>
                <p:nvPr/>
              </p:nvSpPr>
              <p:spPr bwMode="auto">
                <a:xfrm>
                  <a:off x="5384800" y="3559176"/>
                  <a:ext cx="46038" cy="30163"/>
                </a:xfrm>
                <a:custGeom>
                  <a:avLst/>
                  <a:gdLst>
                    <a:gd name="T0" fmla="*/ 29 w 29"/>
                    <a:gd name="T1" fmla="*/ 13 h 19"/>
                    <a:gd name="T2" fmla="*/ 27 w 29"/>
                    <a:gd name="T3" fmla="*/ 19 h 19"/>
                    <a:gd name="T4" fmla="*/ 0 w 29"/>
                    <a:gd name="T5" fmla="*/ 6 h 19"/>
                    <a:gd name="T6" fmla="*/ 4 w 29"/>
                    <a:gd name="T7" fmla="*/ 0 h 19"/>
                    <a:gd name="T8" fmla="*/ 29 w 29"/>
                    <a:gd name="T9" fmla="*/ 13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19">
                      <a:moveTo>
                        <a:pt x="29" y="13"/>
                      </a:moveTo>
                      <a:lnTo>
                        <a:pt x="27" y="19"/>
                      </a:lnTo>
                      <a:lnTo>
                        <a:pt x="0" y="6"/>
                      </a:lnTo>
                      <a:lnTo>
                        <a:pt x="4" y="0"/>
                      </a:lnTo>
                      <a:lnTo>
                        <a:pt x="29" y="1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11" name="ïṧ1íḍè"/>
                <p:cNvSpPr/>
                <p:nvPr/>
              </p:nvSpPr>
              <p:spPr bwMode="auto">
                <a:xfrm>
                  <a:off x="5405438" y="3479801"/>
                  <a:ext cx="49213" cy="42863"/>
                </a:xfrm>
                <a:custGeom>
                  <a:avLst/>
                  <a:gdLst>
                    <a:gd name="T0" fmla="*/ 31 w 31"/>
                    <a:gd name="T1" fmla="*/ 14 h 27"/>
                    <a:gd name="T2" fmla="*/ 29 w 31"/>
                    <a:gd name="T3" fmla="*/ 21 h 27"/>
                    <a:gd name="T4" fmla="*/ 19 w 31"/>
                    <a:gd name="T5" fmla="*/ 18 h 27"/>
                    <a:gd name="T6" fmla="*/ 0 w 31"/>
                    <a:gd name="T7" fmla="*/ 27 h 27"/>
                    <a:gd name="T8" fmla="*/ 2 w 31"/>
                    <a:gd name="T9" fmla="*/ 18 h 27"/>
                    <a:gd name="T10" fmla="*/ 14 w 31"/>
                    <a:gd name="T11" fmla="*/ 14 h 27"/>
                    <a:gd name="T12" fmla="*/ 4 w 31"/>
                    <a:gd name="T13" fmla="*/ 6 h 27"/>
                    <a:gd name="T14" fmla="*/ 4 w 31"/>
                    <a:gd name="T15" fmla="*/ 0 h 27"/>
                    <a:gd name="T16" fmla="*/ 19 w 31"/>
                    <a:gd name="T17" fmla="*/ 12 h 27"/>
                    <a:gd name="T18" fmla="*/ 31 w 31"/>
                    <a:gd name="T19" fmla="*/ 14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1" h="27">
                      <a:moveTo>
                        <a:pt x="31" y="14"/>
                      </a:moveTo>
                      <a:lnTo>
                        <a:pt x="29" y="21"/>
                      </a:lnTo>
                      <a:lnTo>
                        <a:pt x="19" y="18"/>
                      </a:lnTo>
                      <a:lnTo>
                        <a:pt x="0" y="27"/>
                      </a:lnTo>
                      <a:lnTo>
                        <a:pt x="2" y="18"/>
                      </a:lnTo>
                      <a:lnTo>
                        <a:pt x="14" y="14"/>
                      </a:lnTo>
                      <a:lnTo>
                        <a:pt x="4" y="6"/>
                      </a:lnTo>
                      <a:lnTo>
                        <a:pt x="4" y="0"/>
                      </a:lnTo>
                      <a:lnTo>
                        <a:pt x="19" y="12"/>
                      </a:lnTo>
                      <a:lnTo>
                        <a:pt x="31" y="1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12" name="íš1íḓè"/>
                <p:cNvSpPr/>
                <p:nvPr/>
              </p:nvSpPr>
              <p:spPr bwMode="auto">
                <a:xfrm>
                  <a:off x="5391150" y="3522663"/>
                  <a:ext cx="50800" cy="36513"/>
                </a:xfrm>
                <a:custGeom>
                  <a:avLst/>
                  <a:gdLst>
                    <a:gd name="T0" fmla="*/ 32 w 32"/>
                    <a:gd name="T1" fmla="*/ 17 h 23"/>
                    <a:gd name="T2" fmla="*/ 32 w 32"/>
                    <a:gd name="T3" fmla="*/ 23 h 23"/>
                    <a:gd name="T4" fmla="*/ 9 w 32"/>
                    <a:gd name="T5" fmla="*/ 15 h 23"/>
                    <a:gd name="T6" fmla="*/ 7 w 32"/>
                    <a:gd name="T7" fmla="*/ 23 h 23"/>
                    <a:gd name="T8" fmla="*/ 0 w 32"/>
                    <a:gd name="T9" fmla="*/ 21 h 23"/>
                    <a:gd name="T10" fmla="*/ 9 w 32"/>
                    <a:gd name="T11" fmla="*/ 0 h 23"/>
                    <a:gd name="T12" fmla="*/ 13 w 32"/>
                    <a:gd name="T13" fmla="*/ 2 h 23"/>
                    <a:gd name="T14" fmla="*/ 11 w 32"/>
                    <a:gd name="T15" fmla="*/ 8 h 23"/>
                    <a:gd name="T16" fmla="*/ 32 w 32"/>
                    <a:gd name="T17" fmla="*/ 17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2" h="23">
                      <a:moveTo>
                        <a:pt x="32" y="17"/>
                      </a:moveTo>
                      <a:lnTo>
                        <a:pt x="32" y="23"/>
                      </a:lnTo>
                      <a:lnTo>
                        <a:pt x="9" y="15"/>
                      </a:lnTo>
                      <a:lnTo>
                        <a:pt x="7" y="23"/>
                      </a:lnTo>
                      <a:lnTo>
                        <a:pt x="0" y="21"/>
                      </a:lnTo>
                      <a:lnTo>
                        <a:pt x="9" y="0"/>
                      </a:lnTo>
                      <a:lnTo>
                        <a:pt x="13" y="2"/>
                      </a:lnTo>
                      <a:lnTo>
                        <a:pt x="11" y="8"/>
                      </a:lnTo>
                      <a:lnTo>
                        <a:pt x="32" y="1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 dirty="0">
                    <a:cs typeface="+mn-ea"/>
                    <a:sym typeface="+mn-lt"/>
                  </a:endParaRPr>
                </a:p>
              </p:txBody>
            </p:sp>
            <p:sp>
              <p:nvSpPr>
                <p:cNvPr id="113" name="îṡḻîḑé"/>
                <p:cNvSpPr/>
                <p:nvPr/>
              </p:nvSpPr>
              <p:spPr bwMode="auto">
                <a:xfrm>
                  <a:off x="5368925" y="3579813"/>
                  <a:ext cx="46038" cy="46038"/>
                </a:xfrm>
                <a:custGeom>
                  <a:avLst/>
                  <a:gdLst>
                    <a:gd name="T0" fmla="*/ 0 w 14"/>
                    <a:gd name="T1" fmla="*/ 6 h 14"/>
                    <a:gd name="T2" fmla="*/ 1 w 14"/>
                    <a:gd name="T3" fmla="*/ 3 h 14"/>
                    <a:gd name="T4" fmla="*/ 4 w 14"/>
                    <a:gd name="T5" fmla="*/ 1 h 14"/>
                    <a:gd name="T6" fmla="*/ 8 w 14"/>
                    <a:gd name="T7" fmla="*/ 1 h 14"/>
                    <a:gd name="T8" fmla="*/ 6 w 14"/>
                    <a:gd name="T9" fmla="*/ 4 h 14"/>
                    <a:gd name="T10" fmla="*/ 5 w 14"/>
                    <a:gd name="T11" fmla="*/ 3 h 14"/>
                    <a:gd name="T12" fmla="*/ 3 w 14"/>
                    <a:gd name="T13" fmla="*/ 5 h 14"/>
                    <a:gd name="T14" fmla="*/ 3 w 14"/>
                    <a:gd name="T15" fmla="*/ 6 h 14"/>
                    <a:gd name="T16" fmla="*/ 3 w 14"/>
                    <a:gd name="T17" fmla="*/ 7 h 14"/>
                    <a:gd name="T18" fmla="*/ 4 w 14"/>
                    <a:gd name="T19" fmla="*/ 7 h 14"/>
                    <a:gd name="T20" fmla="*/ 6 w 14"/>
                    <a:gd name="T21" fmla="*/ 6 h 14"/>
                    <a:gd name="T22" fmla="*/ 9 w 14"/>
                    <a:gd name="T23" fmla="*/ 4 h 14"/>
                    <a:gd name="T24" fmla="*/ 11 w 14"/>
                    <a:gd name="T25" fmla="*/ 3 h 14"/>
                    <a:gd name="T26" fmla="*/ 13 w 14"/>
                    <a:gd name="T27" fmla="*/ 4 h 14"/>
                    <a:gd name="T28" fmla="*/ 14 w 14"/>
                    <a:gd name="T29" fmla="*/ 6 h 14"/>
                    <a:gd name="T30" fmla="*/ 14 w 14"/>
                    <a:gd name="T31" fmla="*/ 8 h 14"/>
                    <a:gd name="T32" fmla="*/ 13 w 14"/>
                    <a:gd name="T33" fmla="*/ 11 h 14"/>
                    <a:gd name="T34" fmla="*/ 10 w 14"/>
                    <a:gd name="T35" fmla="*/ 14 h 14"/>
                    <a:gd name="T36" fmla="*/ 6 w 14"/>
                    <a:gd name="T37" fmla="*/ 13 h 14"/>
                    <a:gd name="T38" fmla="*/ 7 w 14"/>
                    <a:gd name="T39" fmla="*/ 11 h 14"/>
                    <a:gd name="T40" fmla="*/ 10 w 14"/>
                    <a:gd name="T41" fmla="*/ 11 h 14"/>
                    <a:gd name="T42" fmla="*/ 11 w 14"/>
                    <a:gd name="T43" fmla="*/ 10 h 14"/>
                    <a:gd name="T44" fmla="*/ 12 w 14"/>
                    <a:gd name="T45" fmla="*/ 8 h 14"/>
                    <a:gd name="T46" fmla="*/ 11 w 14"/>
                    <a:gd name="T47" fmla="*/ 6 h 14"/>
                    <a:gd name="T48" fmla="*/ 10 w 14"/>
                    <a:gd name="T49" fmla="*/ 6 h 14"/>
                    <a:gd name="T50" fmla="*/ 9 w 14"/>
                    <a:gd name="T51" fmla="*/ 7 h 14"/>
                    <a:gd name="T52" fmla="*/ 7 w 14"/>
                    <a:gd name="T53" fmla="*/ 8 h 14"/>
                    <a:gd name="T54" fmla="*/ 5 w 14"/>
                    <a:gd name="T55" fmla="*/ 10 h 14"/>
                    <a:gd name="T56" fmla="*/ 2 w 14"/>
                    <a:gd name="T57" fmla="*/ 9 h 14"/>
                    <a:gd name="T58" fmla="*/ 0 w 14"/>
                    <a:gd name="T59" fmla="*/ 8 h 14"/>
                    <a:gd name="T60" fmla="*/ 0 w 14"/>
                    <a:gd name="T61" fmla="*/ 6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14" h="14">
                      <a:moveTo>
                        <a:pt x="0" y="6"/>
                      </a:moveTo>
                      <a:cubicBezTo>
                        <a:pt x="0" y="5"/>
                        <a:pt x="1" y="4"/>
                        <a:pt x="1" y="3"/>
                      </a:cubicBezTo>
                      <a:cubicBezTo>
                        <a:pt x="2" y="2"/>
                        <a:pt x="3" y="1"/>
                        <a:pt x="4" y="1"/>
                      </a:cubicBezTo>
                      <a:cubicBezTo>
                        <a:pt x="5" y="0"/>
                        <a:pt x="7" y="1"/>
                        <a:pt x="8" y="1"/>
                      </a:cubicBezTo>
                      <a:cubicBezTo>
                        <a:pt x="6" y="4"/>
                        <a:pt x="6" y="4"/>
                        <a:pt x="6" y="4"/>
                      </a:cubicBezTo>
                      <a:cubicBezTo>
                        <a:pt x="6" y="3"/>
                        <a:pt x="5" y="3"/>
                        <a:pt x="5" y="3"/>
                      </a:cubicBezTo>
                      <a:cubicBezTo>
                        <a:pt x="4" y="4"/>
                        <a:pt x="4" y="4"/>
                        <a:pt x="3" y="5"/>
                      </a:cubicBezTo>
                      <a:cubicBezTo>
                        <a:pt x="3" y="5"/>
                        <a:pt x="2" y="6"/>
                        <a:pt x="3" y="6"/>
                      </a:cubicBezTo>
                      <a:cubicBezTo>
                        <a:pt x="3" y="7"/>
                        <a:pt x="3" y="7"/>
                        <a:pt x="3" y="7"/>
                      </a:cubicBezTo>
                      <a:cubicBezTo>
                        <a:pt x="3" y="7"/>
                        <a:pt x="4" y="7"/>
                        <a:pt x="4" y="7"/>
                      </a:cubicBezTo>
                      <a:cubicBezTo>
                        <a:pt x="4" y="7"/>
                        <a:pt x="5" y="7"/>
                        <a:pt x="6" y="6"/>
                      </a:cubicBezTo>
                      <a:cubicBezTo>
                        <a:pt x="7" y="5"/>
                        <a:pt x="8" y="4"/>
                        <a:pt x="9" y="4"/>
                      </a:cubicBezTo>
                      <a:cubicBezTo>
                        <a:pt x="9" y="4"/>
                        <a:pt x="10" y="3"/>
                        <a:pt x="11" y="3"/>
                      </a:cubicBezTo>
                      <a:cubicBezTo>
                        <a:pt x="11" y="3"/>
                        <a:pt x="12" y="4"/>
                        <a:pt x="13" y="4"/>
                      </a:cubicBezTo>
                      <a:cubicBezTo>
                        <a:pt x="13" y="5"/>
                        <a:pt x="14" y="5"/>
                        <a:pt x="14" y="6"/>
                      </a:cubicBezTo>
                      <a:cubicBezTo>
                        <a:pt x="14" y="7"/>
                        <a:pt x="14" y="7"/>
                        <a:pt x="14" y="8"/>
                      </a:cubicBezTo>
                      <a:cubicBezTo>
                        <a:pt x="14" y="9"/>
                        <a:pt x="14" y="10"/>
                        <a:pt x="13" y="11"/>
                      </a:cubicBezTo>
                      <a:cubicBezTo>
                        <a:pt x="12" y="12"/>
                        <a:pt x="11" y="13"/>
                        <a:pt x="10" y="14"/>
                      </a:cubicBezTo>
                      <a:cubicBezTo>
                        <a:pt x="9" y="14"/>
                        <a:pt x="7" y="14"/>
                        <a:pt x="6" y="13"/>
                      </a:cubicBezTo>
                      <a:cubicBezTo>
                        <a:pt x="7" y="11"/>
                        <a:pt x="7" y="11"/>
                        <a:pt x="7" y="11"/>
                      </a:cubicBezTo>
                      <a:cubicBezTo>
                        <a:pt x="8" y="11"/>
                        <a:pt x="9" y="11"/>
                        <a:pt x="10" y="11"/>
                      </a:cubicBezTo>
                      <a:cubicBezTo>
                        <a:pt x="10" y="11"/>
                        <a:pt x="11" y="10"/>
                        <a:pt x="11" y="10"/>
                      </a:cubicBezTo>
                      <a:cubicBezTo>
                        <a:pt x="12" y="9"/>
                        <a:pt x="12" y="8"/>
                        <a:pt x="12" y="8"/>
                      </a:cubicBezTo>
                      <a:cubicBezTo>
                        <a:pt x="12" y="7"/>
                        <a:pt x="12" y="7"/>
                        <a:pt x="11" y="6"/>
                      </a:cubicBezTo>
                      <a:cubicBezTo>
                        <a:pt x="11" y="6"/>
                        <a:pt x="11" y="6"/>
                        <a:pt x="10" y="6"/>
                      </a:cubicBezTo>
                      <a:cubicBezTo>
                        <a:pt x="10" y="6"/>
                        <a:pt x="10" y="6"/>
                        <a:pt x="9" y="7"/>
                      </a:cubicBezTo>
                      <a:cubicBezTo>
                        <a:pt x="9" y="7"/>
                        <a:pt x="8" y="7"/>
                        <a:pt x="7" y="8"/>
                      </a:cubicBezTo>
                      <a:cubicBezTo>
                        <a:pt x="6" y="9"/>
                        <a:pt x="5" y="10"/>
                        <a:pt x="5" y="10"/>
                      </a:cubicBezTo>
                      <a:cubicBezTo>
                        <a:pt x="4" y="10"/>
                        <a:pt x="3" y="10"/>
                        <a:pt x="2" y="9"/>
                      </a:cubicBezTo>
                      <a:cubicBezTo>
                        <a:pt x="1" y="9"/>
                        <a:pt x="1" y="9"/>
                        <a:pt x="0" y="8"/>
                      </a:cubicBezTo>
                      <a:cubicBezTo>
                        <a:pt x="0" y="7"/>
                        <a:pt x="0" y="7"/>
                        <a:pt x="0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14" name="íSḷiḑé"/>
                <p:cNvSpPr/>
                <p:nvPr/>
              </p:nvSpPr>
              <p:spPr bwMode="auto">
                <a:xfrm>
                  <a:off x="5335588" y="3616326"/>
                  <a:ext cx="60325" cy="52388"/>
                </a:xfrm>
                <a:custGeom>
                  <a:avLst/>
                  <a:gdLst>
                    <a:gd name="T0" fmla="*/ 12 w 18"/>
                    <a:gd name="T1" fmla="*/ 9 h 16"/>
                    <a:gd name="T2" fmla="*/ 10 w 18"/>
                    <a:gd name="T3" fmla="*/ 8 h 16"/>
                    <a:gd name="T4" fmla="*/ 9 w 18"/>
                    <a:gd name="T5" fmla="*/ 9 h 16"/>
                    <a:gd name="T6" fmla="*/ 8 w 18"/>
                    <a:gd name="T7" fmla="*/ 9 h 16"/>
                    <a:gd name="T8" fmla="*/ 8 w 18"/>
                    <a:gd name="T9" fmla="*/ 10 h 16"/>
                    <a:gd name="T10" fmla="*/ 12 w 18"/>
                    <a:gd name="T11" fmla="*/ 14 h 16"/>
                    <a:gd name="T12" fmla="*/ 10 w 18"/>
                    <a:gd name="T13" fmla="*/ 16 h 16"/>
                    <a:gd name="T14" fmla="*/ 0 w 18"/>
                    <a:gd name="T15" fmla="*/ 7 h 16"/>
                    <a:gd name="T16" fmla="*/ 4 w 18"/>
                    <a:gd name="T17" fmla="*/ 2 h 16"/>
                    <a:gd name="T18" fmla="*/ 6 w 18"/>
                    <a:gd name="T19" fmla="*/ 0 h 16"/>
                    <a:gd name="T20" fmla="*/ 8 w 18"/>
                    <a:gd name="T21" fmla="*/ 0 h 16"/>
                    <a:gd name="T22" fmla="*/ 10 w 18"/>
                    <a:gd name="T23" fmla="*/ 1 h 16"/>
                    <a:gd name="T24" fmla="*/ 12 w 18"/>
                    <a:gd name="T25" fmla="*/ 3 h 16"/>
                    <a:gd name="T26" fmla="*/ 11 w 18"/>
                    <a:gd name="T27" fmla="*/ 6 h 16"/>
                    <a:gd name="T28" fmla="*/ 12 w 18"/>
                    <a:gd name="T29" fmla="*/ 6 h 16"/>
                    <a:gd name="T30" fmla="*/ 15 w 18"/>
                    <a:gd name="T31" fmla="*/ 6 h 16"/>
                    <a:gd name="T32" fmla="*/ 18 w 18"/>
                    <a:gd name="T33" fmla="*/ 7 h 16"/>
                    <a:gd name="T34" fmla="*/ 16 w 18"/>
                    <a:gd name="T35" fmla="*/ 9 h 16"/>
                    <a:gd name="T36" fmla="*/ 12 w 18"/>
                    <a:gd name="T37" fmla="*/ 9 h 16"/>
                    <a:gd name="T38" fmla="*/ 9 w 18"/>
                    <a:gd name="T39" fmla="*/ 5 h 16"/>
                    <a:gd name="T40" fmla="*/ 9 w 18"/>
                    <a:gd name="T41" fmla="*/ 4 h 16"/>
                    <a:gd name="T42" fmla="*/ 8 w 18"/>
                    <a:gd name="T43" fmla="*/ 3 h 16"/>
                    <a:gd name="T44" fmla="*/ 7 w 18"/>
                    <a:gd name="T45" fmla="*/ 3 h 16"/>
                    <a:gd name="T46" fmla="*/ 6 w 18"/>
                    <a:gd name="T47" fmla="*/ 3 h 16"/>
                    <a:gd name="T48" fmla="*/ 5 w 18"/>
                    <a:gd name="T49" fmla="*/ 5 h 16"/>
                    <a:gd name="T50" fmla="*/ 3 w 18"/>
                    <a:gd name="T51" fmla="*/ 6 h 16"/>
                    <a:gd name="T52" fmla="*/ 6 w 18"/>
                    <a:gd name="T53" fmla="*/ 8 h 16"/>
                    <a:gd name="T54" fmla="*/ 7 w 18"/>
                    <a:gd name="T55" fmla="*/ 7 h 16"/>
                    <a:gd name="T56" fmla="*/ 9 w 18"/>
                    <a:gd name="T57" fmla="*/ 5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18" h="16">
                      <a:moveTo>
                        <a:pt x="12" y="9"/>
                      </a:moveTo>
                      <a:cubicBezTo>
                        <a:pt x="11" y="8"/>
                        <a:pt x="10" y="8"/>
                        <a:pt x="10" y="8"/>
                      </a:cubicBezTo>
                      <a:cubicBezTo>
                        <a:pt x="10" y="8"/>
                        <a:pt x="9" y="8"/>
                        <a:pt x="9" y="9"/>
                      </a:cubicBezTo>
                      <a:cubicBezTo>
                        <a:pt x="9" y="9"/>
                        <a:pt x="8" y="9"/>
                        <a:pt x="8" y="9"/>
                      </a:cubicBezTo>
                      <a:cubicBezTo>
                        <a:pt x="8" y="10"/>
                        <a:pt x="8" y="10"/>
                        <a:pt x="8" y="10"/>
                      </a:cubicBezTo>
                      <a:cubicBezTo>
                        <a:pt x="12" y="14"/>
                        <a:pt x="12" y="14"/>
                        <a:pt x="12" y="14"/>
                      </a:cubicBezTo>
                      <a:cubicBezTo>
                        <a:pt x="10" y="16"/>
                        <a:pt x="10" y="16"/>
                        <a:pt x="10" y="16"/>
                      </a:cubicBezTo>
                      <a:cubicBezTo>
                        <a:pt x="0" y="7"/>
                        <a:pt x="0" y="7"/>
                        <a:pt x="0" y="7"/>
                      </a:cubicBezTo>
                      <a:cubicBezTo>
                        <a:pt x="4" y="2"/>
                        <a:pt x="4" y="2"/>
                        <a:pt x="4" y="2"/>
                      </a:cubicBezTo>
                      <a:cubicBezTo>
                        <a:pt x="5" y="1"/>
                        <a:pt x="6" y="1"/>
                        <a:pt x="6" y="0"/>
                      </a:cubicBezTo>
                      <a:cubicBezTo>
                        <a:pt x="7" y="0"/>
                        <a:pt x="8" y="0"/>
                        <a:pt x="8" y="0"/>
                      </a:cubicBezTo>
                      <a:cubicBezTo>
                        <a:pt x="9" y="0"/>
                        <a:pt x="10" y="1"/>
                        <a:pt x="10" y="1"/>
                      </a:cubicBezTo>
                      <a:cubicBezTo>
                        <a:pt x="11" y="2"/>
                        <a:pt x="11" y="3"/>
                        <a:pt x="12" y="3"/>
                      </a:cubicBezTo>
                      <a:cubicBezTo>
                        <a:pt x="12" y="4"/>
                        <a:pt x="11" y="5"/>
                        <a:pt x="11" y="6"/>
                      </a:cubicBezTo>
                      <a:cubicBezTo>
                        <a:pt x="11" y="6"/>
                        <a:pt x="12" y="6"/>
                        <a:pt x="12" y="6"/>
                      </a:cubicBezTo>
                      <a:cubicBezTo>
                        <a:pt x="13" y="6"/>
                        <a:pt x="14" y="6"/>
                        <a:pt x="15" y="6"/>
                      </a:cubicBezTo>
                      <a:cubicBezTo>
                        <a:pt x="18" y="7"/>
                        <a:pt x="18" y="7"/>
                        <a:pt x="18" y="7"/>
                      </a:cubicBezTo>
                      <a:cubicBezTo>
                        <a:pt x="16" y="9"/>
                        <a:pt x="16" y="9"/>
                        <a:pt x="16" y="9"/>
                      </a:cubicBezTo>
                      <a:cubicBezTo>
                        <a:pt x="12" y="9"/>
                        <a:pt x="12" y="9"/>
                        <a:pt x="12" y="9"/>
                      </a:cubicBezTo>
                      <a:close/>
                      <a:moveTo>
                        <a:pt x="9" y="5"/>
                      </a:moveTo>
                      <a:cubicBezTo>
                        <a:pt x="9" y="5"/>
                        <a:pt x="9" y="4"/>
                        <a:pt x="9" y="4"/>
                      </a:cubicBezTo>
                      <a:cubicBezTo>
                        <a:pt x="9" y="4"/>
                        <a:pt x="9" y="4"/>
                        <a:pt x="8" y="3"/>
                      </a:cubicBezTo>
                      <a:cubicBezTo>
                        <a:pt x="8" y="3"/>
                        <a:pt x="8" y="3"/>
                        <a:pt x="7" y="3"/>
                      </a:cubicBezTo>
                      <a:cubicBezTo>
                        <a:pt x="7" y="3"/>
                        <a:pt x="7" y="3"/>
                        <a:pt x="6" y="3"/>
                      </a:cubicBezTo>
                      <a:cubicBezTo>
                        <a:pt x="6" y="3"/>
                        <a:pt x="6" y="4"/>
                        <a:pt x="5" y="5"/>
                      </a:cubicBezTo>
                      <a:cubicBezTo>
                        <a:pt x="3" y="6"/>
                        <a:pt x="3" y="6"/>
                        <a:pt x="3" y="6"/>
                      </a:cubicBezTo>
                      <a:cubicBezTo>
                        <a:pt x="6" y="8"/>
                        <a:pt x="6" y="8"/>
                        <a:pt x="6" y="8"/>
                      </a:cubicBezTo>
                      <a:cubicBezTo>
                        <a:pt x="7" y="7"/>
                        <a:pt x="7" y="7"/>
                        <a:pt x="7" y="7"/>
                      </a:cubicBezTo>
                      <a:cubicBezTo>
                        <a:pt x="8" y="6"/>
                        <a:pt x="9" y="5"/>
                        <a:pt x="9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15" name="iṩ1ïḋè"/>
                <p:cNvSpPr/>
                <p:nvPr/>
              </p:nvSpPr>
              <p:spPr bwMode="auto">
                <a:xfrm>
                  <a:off x="5302250" y="3641726"/>
                  <a:ext cx="57150" cy="57150"/>
                </a:xfrm>
                <a:custGeom>
                  <a:avLst/>
                  <a:gdLst>
                    <a:gd name="T0" fmla="*/ 19 w 36"/>
                    <a:gd name="T1" fmla="*/ 36 h 36"/>
                    <a:gd name="T2" fmla="*/ 0 w 36"/>
                    <a:gd name="T3" fmla="*/ 15 h 36"/>
                    <a:gd name="T4" fmla="*/ 17 w 36"/>
                    <a:gd name="T5" fmla="*/ 0 h 36"/>
                    <a:gd name="T6" fmla="*/ 19 w 36"/>
                    <a:gd name="T7" fmla="*/ 5 h 36"/>
                    <a:gd name="T8" fmla="*/ 9 w 36"/>
                    <a:gd name="T9" fmla="*/ 15 h 36"/>
                    <a:gd name="T10" fmla="*/ 13 w 36"/>
                    <a:gd name="T11" fmla="*/ 19 h 36"/>
                    <a:gd name="T12" fmla="*/ 23 w 36"/>
                    <a:gd name="T13" fmla="*/ 11 h 36"/>
                    <a:gd name="T14" fmla="*/ 25 w 36"/>
                    <a:gd name="T15" fmla="*/ 15 h 36"/>
                    <a:gd name="T16" fmla="*/ 15 w 36"/>
                    <a:gd name="T17" fmla="*/ 24 h 36"/>
                    <a:gd name="T18" fmla="*/ 19 w 36"/>
                    <a:gd name="T19" fmla="*/ 30 h 36"/>
                    <a:gd name="T20" fmla="*/ 31 w 36"/>
                    <a:gd name="T21" fmla="*/ 19 h 36"/>
                    <a:gd name="T22" fmla="*/ 36 w 36"/>
                    <a:gd name="T23" fmla="*/ 24 h 36"/>
                    <a:gd name="T24" fmla="*/ 19 w 36"/>
                    <a:gd name="T25" fmla="*/ 36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6" h="36">
                      <a:moveTo>
                        <a:pt x="19" y="36"/>
                      </a:moveTo>
                      <a:lnTo>
                        <a:pt x="0" y="15"/>
                      </a:lnTo>
                      <a:lnTo>
                        <a:pt x="17" y="0"/>
                      </a:lnTo>
                      <a:lnTo>
                        <a:pt x="19" y="5"/>
                      </a:lnTo>
                      <a:lnTo>
                        <a:pt x="9" y="15"/>
                      </a:lnTo>
                      <a:lnTo>
                        <a:pt x="13" y="19"/>
                      </a:lnTo>
                      <a:lnTo>
                        <a:pt x="23" y="11"/>
                      </a:lnTo>
                      <a:lnTo>
                        <a:pt x="25" y="15"/>
                      </a:lnTo>
                      <a:lnTo>
                        <a:pt x="15" y="24"/>
                      </a:lnTo>
                      <a:lnTo>
                        <a:pt x="19" y="30"/>
                      </a:lnTo>
                      <a:lnTo>
                        <a:pt x="31" y="19"/>
                      </a:lnTo>
                      <a:lnTo>
                        <a:pt x="36" y="24"/>
                      </a:lnTo>
                      <a:lnTo>
                        <a:pt x="19" y="3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16" name="i$ḻíḋê"/>
                <p:cNvSpPr/>
                <p:nvPr/>
              </p:nvSpPr>
              <p:spPr bwMode="auto">
                <a:xfrm>
                  <a:off x="5262563" y="3665538"/>
                  <a:ext cx="46038" cy="53975"/>
                </a:xfrm>
                <a:custGeom>
                  <a:avLst/>
                  <a:gdLst>
                    <a:gd name="T0" fmla="*/ 23 w 29"/>
                    <a:gd name="T1" fmla="*/ 0 h 34"/>
                    <a:gd name="T2" fmla="*/ 29 w 29"/>
                    <a:gd name="T3" fmla="*/ 30 h 34"/>
                    <a:gd name="T4" fmla="*/ 23 w 29"/>
                    <a:gd name="T5" fmla="*/ 34 h 34"/>
                    <a:gd name="T6" fmla="*/ 0 w 29"/>
                    <a:gd name="T7" fmla="*/ 15 h 34"/>
                    <a:gd name="T8" fmla="*/ 7 w 29"/>
                    <a:gd name="T9" fmla="*/ 11 h 34"/>
                    <a:gd name="T10" fmla="*/ 23 w 29"/>
                    <a:gd name="T11" fmla="*/ 25 h 34"/>
                    <a:gd name="T12" fmla="*/ 19 w 29"/>
                    <a:gd name="T13" fmla="*/ 4 h 34"/>
                    <a:gd name="T14" fmla="*/ 23 w 29"/>
                    <a:gd name="T15" fmla="*/ 0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9" h="34">
                      <a:moveTo>
                        <a:pt x="23" y="0"/>
                      </a:moveTo>
                      <a:lnTo>
                        <a:pt x="29" y="30"/>
                      </a:lnTo>
                      <a:lnTo>
                        <a:pt x="23" y="34"/>
                      </a:lnTo>
                      <a:lnTo>
                        <a:pt x="0" y="15"/>
                      </a:lnTo>
                      <a:lnTo>
                        <a:pt x="7" y="11"/>
                      </a:lnTo>
                      <a:lnTo>
                        <a:pt x="23" y="25"/>
                      </a:lnTo>
                      <a:lnTo>
                        <a:pt x="19" y="4"/>
                      </a:lnTo>
                      <a:lnTo>
                        <a:pt x="2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17" name="íşḷíḑe"/>
                <p:cNvSpPr/>
                <p:nvPr/>
              </p:nvSpPr>
              <p:spPr bwMode="auto">
                <a:xfrm>
                  <a:off x="5249863" y="3689351"/>
                  <a:ext cx="26988" cy="42863"/>
                </a:xfrm>
                <a:custGeom>
                  <a:avLst/>
                  <a:gdLst>
                    <a:gd name="T0" fmla="*/ 17 w 17"/>
                    <a:gd name="T1" fmla="*/ 25 h 27"/>
                    <a:gd name="T2" fmla="*/ 12 w 17"/>
                    <a:gd name="T3" fmla="*/ 27 h 27"/>
                    <a:gd name="T4" fmla="*/ 0 w 17"/>
                    <a:gd name="T5" fmla="*/ 2 h 27"/>
                    <a:gd name="T6" fmla="*/ 6 w 17"/>
                    <a:gd name="T7" fmla="*/ 0 h 27"/>
                    <a:gd name="T8" fmla="*/ 17 w 17"/>
                    <a:gd name="T9" fmla="*/ 25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27">
                      <a:moveTo>
                        <a:pt x="17" y="25"/>
                      </a:moveTo>
                      <a:lnTo>
                        <a:pt x="12" y="27"/>
                      </a:lnTo>
                      <a:lnTo>
                        <a:pt x="0" y="2"/>
                      </a:lnTo>
                      <a:lnTo>
                        <a:pt x="6" y="0"/>
                      </a:lnTo>
                      <a:lnTo>
                        <a:pt x="17" y="2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18" name="îṡḷiḋe"/>
                <p:cNvSpPr/>
                <p:nvPr/>
              </p:nvSpPr>
              <p:spPr bwMode="auto">
                <a:xfrm>
                  <a:off x="5207000" y="3695701"/>
                  <a:ext cx="46038" cy="53975"/>
                </a:xfrm>
                <a:custGeom>
                  <a:avLst/>
                  <a:gdLst>
                    <a:gd name="T0" fmla="*/ 23 w 29"/>
                    <a:gd name="T1" fmla="*/ 0 h 34"/>
                    <a:gd name="T2" fmla="*/ 29 w 29"/>
                    <a:gd name="T3" fmla="*/ 27 h 34"/>
                    <a:gd name="T4" fmla="*/ 25 w 29"/>
                    <a:gd name="T5" fmla="*/ 29 h 34"/>
                    <a:gd name="T6" fmla="*/ 8 w 29"/>
                    <a:gd name="T7" fmla="*/ 15 h 34"/>
                    <a:gd name="T8" fmla="*/ 12 w 29"/>
                    <a:gd name="T9" fmla="*/ 32 h 34"/>
                    <a:gd name="T10" fmla="*/ 8 w 29"/>
                    <a:gd name="T11" fmla="*/ 34 h 34"/>
                    <a:gd name="T12" fmla="*/ 0 w 29"/>
                    <a:gd name="T13" fmla="*/ 6 h 34"/>
                    <a:gd name="T14" fmla="*/ 6 w 29"/>
                    <a:gd name="T15" fmla="*/ 4 h 34"/>
                    <a:gd name="T16" fmla="*/ 23 w 29"/>
                    <a:gd name="T17" fmla="*/ 19 h 34"/>
                    <a:gd name="T18" fmla="*/ 17 w 29"/>
                    <a:gd name="T19" fmla="*/ 2 h 34"/>
                    <a:gd name="T20" fmla="*/ 23 w 29"/>
                    <a:gd name="T21" fmla="*/ 0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9" h="34">
                      <a:moveTo>
                        <a:pt x="23" y="0"/>
                      </a:moveTo>
                      <a:lnTo>
                        <a:pt x="29" y="27"/>
                      </a:lnTo>
                      <a:lnTo>
                        <a:pt x="25" y="29"/>
                      </a:lnTo>
                      <a:lnTo>
                        <a:pt x="8" y="15"/>
                      </a:lnTo>
                      <a:lnTo>
                        <a:pt x="12" y="32"/>
                      </a:lnTo>
                      <a:lnTo>
                        <a:pt x="8" y="34"/>
                      </a:lnTo>
                      <a:lnTo>
                        <a:pt x="0" y="6"/>
                      </a:lnTo>
                      <a:lnTo>
                        <a:pt x="6" y="4"/>
                      </a:lnTo>
                      <a:lnTo>
                        <a:pt x="23" y="19"/>
                      </a:lnTo>
                      <a:lnTo>
                        <a:pt x="17" y="2"/>
                      </a:lnTo>
                      <a:lnTo>
                        <a:pt x="2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19" name="iSḷîḋè"/>
                <p:cNvSpPr/>
                <p:nvPr/>
              </p:nvSpPr>
              <p:spPr bwMode="auto">
                <a:xfrm>
                  <a:off x="5164138" y="3705226"/>
                  <a:ext cx="36513" cy="50800"/>
                </a:xfrm>
                <a:custGeom>
                  <a:avLst/>
                  <a:gdLst>
                    <a:gd name="T0" fmla="*/ 9 w 11"/>
                    <a:gd name="T1" fmla="*/ 8 h 15"/>
                    <a:gd name="T2" fmla="*/ 8 w 11"/>
                    <a:gd name="T3" fmla="*/ 1 h 15"/>
                    <a:gd name="T4" fmla="*/ 11 w 11"/>
                    <a:gd name="T5" fmla="*/ 0 h 15"/>
                    <a:gd name="T6" fmla="*/ 11 w 11"/>
                    <a:gd name="T7" fmla="*/ 7 h 15"/>
                    <a:gd name="T8" fmla="*/ 11 w 11"/>
                    <a:gd name="T9" fmla="*/ 11 h 15"/>
                    <a:gd name="T10" fmla="*/ 11 w 11"/>
                    <a:gd name="T11" fmla="*/ 13 h 15"/>
                    <a:gd name="T12" fmla="*/ 9 w 11"/>
                    <a:gd name="T13" fmla="*/ 14 h 15"/>
                    <a:gd name="T14" fmla="*/ 7 w 11"/>
                    <a:gd name="T15" fmla="*/ 14 h 15"/>
                    <a:gd name="T16" fmla="*/ 4 w 11"/>
                    <a:gd name="T17" fmla="*/ 14 h 15"/>
                    <a:gd name="T18" fmla="*/ 2 w 11"/>
                    <a:gd name="T19" fmla="*/ 13 h 15"/>
                    <a:gd name="T20" fmla="*/ 1 w 11"/>
                    <a:gd name="T21" fmla="*/ 12 h 15"/>
                    <a:gd name="T22" fmla="*/ 1 w 11"/>
                    <a:gd name="T23" fmla="*/ 8 h 15"/>
                    <a:gd name="T24" fmla="*/ 0 w 11"/>
                    <a:gd name="T25" fmla="*/ 1 h 15"/>
                    <a:gd name="T26" fmla="*/ 3 w 11"/>
                    <a:gd name="T27" fmla="*/ 1 h 15"/>
                    <a:gd name="T28" fmla="*/ 3 w 11"/>
                    <a:gd name="T29" fmla="*/ 8 h 15"/>
                    <a:gd name="T30" fmla="*/ 4 w 11"/>
                    <a:gd name="T31" fmla="*/ 11 h 15"/>
                    <a:gd name="T32" fmla="*/ 4 w 11"/>
                    <a:gd name="T33" fmla="*/ 12 h 15"/>
                    <a:gd name="T34" fmla="*/ 6 w 11"/>
                    <a:gd name="T35" fmla="*/ 12 h 15"/>
                    <a:gd name="T36" fmla="*/ 8 w 11"/>
                    <a:gd name="T37" fmla="*/ 12 h 15"/>
                    <a:gd name="T38" fmla="*/ 9 w 11"/>
                    <a:gd name="T39" fmla="*/ 10 h 15"/>
                    <a:gd name="T40" fmla="*/ 9 w 11"/>
                    <a:gd name="T41" fmla="*/ 8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1" h="15">
                      <a:moveTo>
                        <a:pt x="9" y="8"/>
                      </a:moveTo>
                      <a:cubicBezTo>
                        <a:pt x="8" y="1"/>
                        <a:pt x="8" y="1"/>
                        <a:pt x="8" y="1"/>
                      </a:cubicBezTo>
                      <a:cubicBezTo>
                        <a:pt x="11" y="0"/>
                        <a:pt x="11" y="0"/>
                        <a:pt x="11" y="0"/>
                      </a:cubicBezTo>
                      <a:cubicBezTo>
                        <a:pt x="11" y="7"/>
                        <a:pt x="11" y="7"/>
                        <a:pt x="11" y="7"/>
                      </a:cubicBezTo>
                      <a:cubicBezTo>
                        <a:pt x="11" y="9"/>
                        <a:pt x="11" y="10"/>
                        <a:pt x="11" y="11"/>
                      </a:cubicBezTo>
                      <a:cubicBezTo>
                        <a:pt x="11" y="12"/>
                        <a:pt x="11" y="12"/>
                        <a:pt x="11" y="13"/>
                      </a:cubicBezTo>
                      <a:cubicBezTo>
                        <a:pt x="10" y="13"/>
                        <a:pt x="10" y="14"/>
                        <a:pt x="9" y="14"/>
                      </a:cubicBezTo>
                      <a:cubicBezTo>
                        <a:pt x="9" y="14"/>
                        <a:pt x="8" y="14"/>
                        <a:pt x="7" y="14"/>
                      </a:cubicBezTo>
                      <a:cubicBezTo>
                        <a:pt x="5" y="15"/>
                        <a:pt x="4" y="15"/>
                        <a:pt x="4" y="14"/>
                      </a:cubicBezTo>
                      <a:cubicBezTo>
                        <a:pt x="3" y="14"/>
                        <a:pt x="2" y="14"/>
                        <a:pt x="2" y="13"/>
                      </a:cubicBezTo>
                      <a:cubicBezTo>
                        <a:pt x="2" y="13"/>
                        <a:pt x="1" y="12"/>
                        <a:pt x="1" y="12"/>
                      </a:cubicBezTo>
                      <a:cubicBezTo>
                        <a:pt x="1" y="11"/>
                        <a:pt x="1" y="10"/>
                        <a:pt x="1" y="8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3" y="1"/>
                        <a:pt x="3" y="1"/>
                        <a:pt x="3" y="1"/>
                      </a:cubicBezTo>
                      <a:cubicBezTo>
                        <a:pt x="3" y="8"/>
                        <a:pt x="3" y="8"/>
                        <a:pt x="3" y="8"/>
                      </a:cubicBezTo>
                      <a:cubicBezTo>
                        <a:pt x="3" y="9"/>
                        <a:pt x="3" y="10"/>
                        <a:pt x="4" y="11"/>
                      </a:cubicBezTo>
                      <a:cubicBezTo>
                        <a:pt x="4" y="11"/>
                        <a:pt x="4" y="12"/>
                        <a:pt x="4" y="12"/>
                      </a:cubicBezTo>
                      <a:cubicBezTo>
                        <a:pt x="5" y="12"/>
                        <a:pt x="6" y="12"/>
                        <a:pt x="6" y="12"/>
                      </a:cubicBezTo>
                      <a:cubicBezTo>
                        <a:pt x="7" y="12"/>
                        <a:pt x="8" y="12"/>
                        <a:pt x="8" y="12"/>
                      </a:cubicBezTo>
                      <a:cubicBezTo>
                        <a:pt x="8" y="11"/>
                        <a:pt x="9" y="11"/>
                        <a:pt x="9" y="10"/>
                      </a:cubicBezTo>
                      <a:cubicBezTo>
                        <a:pt x="9" y="10"/>
                        <a:pt x="9" y="9"/>
                        <a:pt x="9" y="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20" name="iŝlíḋê"/>
                <p:cNvSpPr/>
                <p:nvPr/>
              </p:nvSpPr>
              <p:spPr bwMode="auto">
                <a:xfrm>
                  <a:off x="5091113" y="3705226"/>
                  <a:ext cx="42863" cy="47625"/>
                </a:xfrm>
                <a:custGeom>
                  <a:avLst/>
                  <a:gdLst>
                    <a:gd name="T0" fmla="*/ 9 w 13"/>
                    <a:gd name="T1" fmla="*/ 11 h 14"/>
                    <a:gd name="T2" fmla="*/ 10 w 13"/>
                    <a:gd name="T3" fmla="*/ 9 h 14"/>
                    <a:gd name="T4" fmla="*/ 7 w 13"/>
                    <a:gd name="T5" fmla="*/ 9 h 14"/>
                    <a:gd name="T6" fmla="*/ 7 w 13"/>
                    <a:gd name="T7" fmla="*/ 6 h 14"/>
                    <a:gd name="T8" fmla="*/ 13 w 13"/>
                    <a:gd name="T9" fmla="*/ 7 h 14"/>
                    <a:gd name="T10" fmla="*/ 12 w 13"/>
                    <a:gd name="T11" fmla="*/ 13 h 14"/>
                    <a:gd name="T12" fmla="*/ 9 w 13"/>
                    <a:gd name="T13" fmla="*/ 14 h 14"/>
                    <a:gd name="T14" fmla="*/ 6 w 13"/>
                    <a:gd name="T15" fmla="*/ 14 h 14"/>
                    <a:gd name="T16" fmla="*/ 2 w 13"/>
                    <a:gd name="T17" fmla="*/ 12 h 14"/>
                    <a:gd name="T18" fmla="*/ 0 w 13"/>
                    <a:gd name="T19" fmla="*/ 9 h 14"/>
                    <a:gd name="T20" fmla="*/ 0 w 13"/>
                    <a:gd name="T21" fmla="*/ 6 h 14"/>
                    <a:gd name="T22" fmla="*/ 2 w 13"/>
                    <a:gd name="T23" fmla="*/ 2 h 14"/>
                    <a:gd name="T24" fmla="*/ 5 w 13"/>
                    <a:gd name="T25" fmla="*/ 0 h 14"/>
                    <a:gd name="T26" fmla="*/ 8 w 13"/>
                    <a:gd name="T27" fmla="*/ 0 h 14"/>
                    <a:gd name="T28" fmla="*/ 12 w 13"/>
                    <a:gd name="T29" fmla="*/ 2 h 14"/>
                    <a:gd name="T30" fmla="*/ 13 w 13"/>
                    <a:gd name="T31" fmla="*/ 5 h 14"/>
                    <a:gd name="T32" fmla="*/ 10 w 13"/>
                    <a:gd name="T33" fmla="*/ 5 h 14"/>
                    <a:gd name="T34" fmla="*/ 9 w 13"/>
                    <a:gd name="T35" fmla="*/ 3 h 14"/>
                    <a:gd name="T36" fmla="*/ 8 w 13"/>
                    <a:gd name="T37" fmla="*/ 2 h 14"/>
                    <a:gd name="T38" fmla="*/ 5 w 13"/>
                    <a:gd name="T39" fmla="*/ 3 h 14"/>
                    <a:gd name="T40" fmla="*/ 3 w 13"/>
                    <a:gd name="T41" fmla="*/ 6 h 14"/>
                    <a:gd name="T42" fmla="*/ 4 w 13"/>
                    <a:gd name="T43" fmla="*/ 10 h 14"/>
                    <a:gd name="T44" fmla="*/ 6 w 13"/>
                    <a:gd name="T45" fmla="*/ 11 h 14"/>
                    <a:gd name="T46" fmla="*/ 8 w 13"/>
                    <a:gd name="T47" fmla="*/ 11 h 14"/>
                    <a:gd name="T48" fmla="*/ 9 w 13"/>
                    <a:gd name="T49" fmla="*/ 11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13" h="14">
                      <a:moveTo>
                        <a:pt x="9" y="11"/>
                      </a:moveTo>
                      <a:cubicBezTo>
                        <a:pt x="10" y="9"/>
                        <a:pt x="10" y="9"/>
                        <a:pt x="10" y="9"/>
                      </a:cubicBezTo>
                      <a:cubicBezTo>
                        <a:pt x="7" y="9"/>
                        <a:pt x="7" y="9"/>
                        <a:pt x="7" y="9"/>
                      </a:cubicBezTo>
                      <a:cubicBezTo>
                        <a:pt x="7" y="6"/>
                        <a:pt x="7" y="6"/>
                        <a:pt x="7" y="6"/>
                      </a:cubicBezTo>
                      <a:cubicBezTo>
                        <a:pt x="13" y="7"/>
                        <a:pt x="13" y="7"/>
                        <a:pt x="13" y="7"/>
                      </a:cubicBezTo>
                      <a:cubicBezTo>
                        <a:pt x="12" y="13"/>
                        <a:pt x="12" y="13"/>
                        <a:pt x="12" y="13"/>
                      </a:cubicBezTo>
                      <a:cubicBezTo>
                        <a:pt x="11" y="13"/>
                        <a:pt x="10" y="13"/>
                        <a:pt x="9" y="14"/>
                      </a:cubicBezTo>
                      <a:cubicBezTo>
                        <a:pt x="8" y="14"/>
                        <a:pt x="7" y="14"/>
                        <a:pt x="6" y="14"/>
                      </a:cubicBezTo>
                      <a:cubicBezTo>
                        <a:pt x="5" y="14"/>
                        <a:pt x="3" y="13"/>
                        <a:pt x="2" y="12"/>
                      </a:cubicBezTo>
                      <a:cubicBezTo>
                        <a:pt x="1" y="12"/>
                        <a:pt x="1" y="11"/>
                        <a:pt x="0" y="9"/>
                      </a:cubicBezTo>
                      <a:cubicBezTo>
                        <a:pt x="0" y="8"/>
                        <a:pt x="0" y="7"/>
                        <a:pt x="0" y="6"/>
                      </a:cubicBezTo>
                      <a:cubicBezTo>
                        <a:pt x="0" y="4"/>
                        <a:pt x="1" y="3"/>
                        <a:pt x="2" y="2"/>
                      </a:cubicBezTo>
                      <a:cubicBezTo>
                        <a:pt x="2" y="1"/>
                        <a:pt x="3" y="1"/>
                        <a:pt x="5" y="0"/>
                      </a:cubicBezTo>
                      <a:cubicBezTo>
                        <a:pt x="6" y="0"/>
                        <a:pt x="7" y="0"/>
                        <a:pt x="8" y="0"/>
                      </a:cubicBezTo>
                      <a:cubicBezTo>
                        <a:pt x="10" y="0"/>
                        <a:pt x="11" y="1"/>
                        <a:pt x="12" y="2"/>
                      </a:cubicBezTo>
                      <a:cubicBezTo>
                        <a:pt x="13" y="2"/>
                        <a:pt x="13" y="3"/>
                        <a:pt x="13" y="5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0" y="4"/>
                        <a:pt x="10" y="4"/>
                        <a:pt x="9" y="3"/>
                      </a:cubicBezTo>
                      <a:cubicBezTo>
                        <a:pt x="9" y="3"/>
                        <a:pt x="8" y="2"/>
                        <a:pt x="8" y="2"/>
                      </a:cubicBezTo>
                      <a:cubicBezTo>
                        <a:pt x="6" y="2"/>
                        <a:pt x="5" y="2"/>
                        <a:pt x="5" y="3"/>
                      </a:cubicBezTo>
                      <a:cubicBezTo>
                        <a:pt x="4" y="4"/>
                        <a:pt x="3" y="5"/>
                        <a:pt x="3" y="6"/>
                      </a:cubicBezTo>
                      <a:cubicBezTo>
                        <a:pt x="3" y="8"/>
                        <a:pt x="3" y="9"/>
                        <a:pt x="4" y="10"/>
                      </a:cubicBezTo>
                      <a:cubicBezTo>
                        <a:pt x="4" y="11"/>
                        <a:pt x="5" y="11"/>
                        <a:pt x="6" y="11"/>
                      </a:cubicBezTo>
                      <a:cubicBezTo>
                        <a:pt x="7" y="12"/>
                        <a:pt x="7" y="12"/>
                        <a:pt x="8" y="11"/>
                      </a:cubicBezTo>
                      <a:cubicBezTo>
                        <a:pt x="9" y="11"/>
                        <a:pt x="9" y="11"/>
                        <a:pt x="9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21" name="íṥḷïdé"/>
                <p:cNvSpPr/>
                <p:nvPr/>
              </p:nvSpPr>
              <p:spPr bwMode="auto">
                <a:xfrm>
                  <a:off x="5038725" y="3689351"/>
                  <a:ext cx="49213" cy="52388"/>
                </a:xfrm>
                <a:custGeom>
                  <a:avLst/>
                  <a:gdLst>
                    <a:gd name="T0" fmla="*/ 21 w 31"/>
                    <a:gd name="T1" fmla="*/ 23 h 33"/>
                    <a:gd name="T2" fmla="*/ 27 w 31"/>
                    <a:gd name="T3" fmla="*/ 6 h 33"/>
                    <a:gd name="T4" fmla="*/ 31 w 31"/>
                    <a:gd name="T5" fmla="*/ 8 h 33"/>
                    <a:gd name="T6" fmla="*/ 23 w 31"/>
                    <a:gd name="T7" fmla="*/ 33 h 33"/>
                    <a:gd name="T8" fmla="*/ 16 w 31"/>
                    <a:gd name="T9" fmla="*/ 31 h 33"/>
                    <a:gd name="T10" fmla="*/ 12 w 31"/>
                    <a:gd name="T11" fmla="*/ 10 h 33"/>
                    <a:gd name="T12" fmla="*/ 6 w 31"/>
                    <a:gd name="T13" fmla="*/ 29 h 33"/>
                    <a:gd name="T14" fmla="*/ 0 w 31"/>
                    <a:gd name="T15" fmla="*/ 27 h 33"/>
                    <a:gd name="T16" fmla="*/ 10 w 31"/>
                    <a:gd name="T17" fmla="*/ 0 h 33"/>
                    <a:gd name="T18" fmla="*/ 14 w 31"/>
                    <a:gd name="T19" fmla="*/ 2 h 33"/>
                    <a:gd name="T20" fmla="*/ 21 w 31"/>
                    <a:gd name="T21" fmla="*/ 23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31" h="33">
                      <a:moveTo>
                        <a:pt x="21" y="23"/>
                      </a:moveTo>
                      <a:lnTo>
                        <a:pt x="27" y="6"/>
                      </a:lnTo>
                      <a:lnTo>
                        <a:pt x="31" y="8"/>
                      </a:lnTo>
                      <a:lnTo>
                        <a:pt x="23" y="33"/>
                      </a:lnTo>
                      <a:lnTo>
                        <a:pt x="16" y="31"/>
                      </a:lnTo>
                      <a:lnTo>
                        <a:pt x="12" y="10"/>
                      </a:lnTo>
                      <a:lnTo>
                        <a:pt x="6" y="29"/>
                      </a:lnTo>
                      <a:lnTo>
                        <a:pt x="0" y="27"/>
                      </a:lnTo>
                      <a:lnTo>
                        <a:pt x="10" y="0"/>
                      </a:lnTo>
                      <a:lnTo>
                        <a:pt x="14" y="2"/>
                      </a:lnTo>
                      <a:lnTo>
                        <a:pt x="21" y="2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22" name="î$1ïdé"/>
                <p:cNvSpPr/>
                <p:nvPr/>
              </p:nvSpPr>
              <p:spPr bwMode="auto">
                <a:xfrm>
                  <a:off x="4995863" y="3671888"/>
                  <a:ext cx="46038" cy="47625"/>
                </a:xfrm>
                <a:custGeom>
                  <a:avLst/>
                  <a:gdLst>
                    <a:gd name="T0" fmla="*/ 6 w 14"/>
                    <a:gd name="T1" fmla="*/ 3 h 14"/>
                    <a:gd name="T2" fmla="*/ 4 w 14"/>
                    <a:gd name="T3" fmla="*/ 5 h 14"/>
                    <a:gd name="T4" fmla="*/ 3 w 14"/>
                    <a:gd name="T5" fmla="*/ 9 h 14"/>
                    <a:gd name="T6" fmla="*/ 5 w 14"/>
                    <a:gd name="T7" fmla="*/ 11 h 14"/>
                    <a:gd name="T8" fmla="*/ 7 w 14"/>
                    <a:gd name="T9" fmla="*/ 11 h 14"/>
                    <a:gd name="T10" fmla="*/ 10 w 14"/>
                    <a:gd name="T11" fmla="*/ 9 h 14"/>
                    <a:gd name="T12" fmla="*/ 11 w 14"/>
                    <a:gd name="T13" fmla="*/ 6 h 14"/>
                    <a:gd name="T14" fmla="*/ 9 w 14"/>
                    <a:gd name="T15" fmla="*/ 3 h 14"/>
                    <a:gd name="T16" fmla="*/ 6 w 14"/>
                    <a:gd name="T17" fmla="*/ 3 h 14"/>
                    <a:gd name="T18" fmla="*/ 8 w 14"/>
                    <a:gd name="T19" fmla="*/ 14 h 14"/>
                    <a:gd name="T20" fmla="*/ 3 w 14"/>
                    <a:gd name="T21" fmla="*/ 13 h 14"/>
                    <a:gd name="T22" fmla="*/ 0 w 14"/>
                    <a:gd name="T23" fmla="*/ 9 h 14"/>
                    <a:gd name="T24" fmla="*/ 1 w 14"/>
                    <a:gd name="T25" fmla="*/ 4 h 14"/>
                    <a:gd name="T26" fmla="*/ 4 w 14"/>
                    <a:gd name="T27" fmla="*/ 1 h 14"/>
                    <a:gd name="T28" fmla="*/ 6 w 14"/>
                    <a:gd name="T29" fmla="*/ 0 h 14"/>
                    <a:gd name="T30" fmla="*/ 8 w 14"/>
                    <a:gd name="T31" fmla="*/ 0 h 14"/>
                    <a:gd name="T32" fmla="*/ 11 w 14"/>
                    <a:gd name="T33" fmla="*/ 1 h 14"/>
                    <a:gd name="T34" fmla="*/ 14 w 14"/>
                    <a:gd name="T35" fmla="*/ 5 h 14"/>
                    <a:gd name="T36" fmla="*/ 13 w 14"/>
                    <a:gd name="T37" fmla="*/ 11 h 14"/>
                    <a:gd name="T38" fmla="*/ 8 w 14"/>
                    <a:gd name="T39" fmla="*/ 14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14" h="14">
                      <a:moveTo>
                        <a:pt x="6" y="3"/>
                      </a:moveTo>
                      <a:cubicBezTo>
                        <a:pt x="5" y="3"/>
                        <a:pt x="5" y="4"/>
                        <a:pt x="4" y="5"/>
                      </a:cubicBezTo>
                      <a:cubicBezTo>
                        <a:pt x="3" y="6"/>
                        <a:pt x="3" y="8"/>
                        <a:pt x="3" y="9"/>
                      </a:cubicBezTo>
                      <a:cubicBezTo>
                        <a:pt x="3" y="10"/>
                        <a:pt x="4" y="11"/>
                        <a:pt x="5" y="11"/>
                      </a:cubicBezTo>
                      <a:cubicBezTo>
                        <a:pt x="5" y="12"/>
                        <a:pt x="6" y="12"/>
                        <a:pt x="7" y="11"/>
                      </a:cubicBezTo>
                      <a:cubicBezTo>
                        <a:pt x="8" y="11"/>
                        <a:pt x="9" y="10"/>
                        <a:pt x="10" y="9"/>
                      </a:cubicBezTo>
                      <a:cubicBezTo>
                        <a:pt x="11" y="8"/>
                        <a:pt x="11" y="7"/>
                        <a:pt x="11" y="6"/>
                      </a:cubicBezTo>
                      <a:cubicBezTo>
                        <a:pt x="11" y="5"/>
                        <a:pt x="10" y="4"/>
                        <a:pt x="9" y="3"/>
                      </a:cubicBezTo>
                      <a:cubicBezTo>
                        <a:pt x="8" y="3"/>
                        <a:pt x="7" y="2"/>
                        <a:pt x="6" y="3"/>
                      </a:cubicBezTo>
                      <a:close/>
                      <a:moveTo>
                        <a:pt x="8" y="14"/>
                      </a:moveTo>
                      <a:cubicBezTo>
                        <a:pt x="7" y="14"/>
                        <a:pt x="5" y="14"/>
                        <a:pt x="3" y="13"/>
                      </a:cubicBezTo>
                      <a:cubicBezTo>
                        <a:pt x="2" y="12"/>
                        <a:pt x="1" y="11"/>
                        <a:pt x="0" y="9"/>
                      </a:cubicBezTo>
                      <a:cubicBezTo>
                        <a:pt x="0" y="7"/>
                        <a:pt x="0" y="6"/>
                        <a:pt x="1" y="4"/>
                      </a:cubicBezTo>
                      <a:cubicBezTo>
                        <a:pt x="2" y="3"/>
                        <a:pt x="3" y="2"/>
                        <a:pt x="4" y="1"/>
                      </a:cubicBezTo>
                      <a:cubicBezTo>
                        <a:pt x="4" y="1"/>
                        <a:pt x="5" y="0"/>
                        <a:pt x="6" y="0"/>
                      </a:cubicBezTo>
                      <a:cubicBezTo>
                        <a:pt x="6" y="0"/>
                        <a:pt x="7" y="0"/>
                        <a:pt x="8" y="0"/>
                      </a:cubicBezTo>
                      <a:cubicBezTo>
                        <a:pt x="9" y="0"/>
                        <a:pt x="10" y="1"/>
                        <a:pt x="11" y="1"/>
                      </a:cubicBezTo>
                      <a:cubicBezTo>
                        <a:pt x="12" y="2"/>
                        <a:pt x="13" y="4"/>
                        <a:pt x="14" y="5"/>
                      </a:cubicBezTo>
                      <a:cubicBezTo>
                        <a:pt x="14" y="7"/>
                        <a:pt x="14" y="9"/>
                        <a:pt x="13" y="11"/>
                      </a:cubicBezTo>
                      <a:cubicBezTo>
                        <a:pt x="11" y="12"/>
                        <a:pt x="10" y="13"/>
                        <a:pt x="8" y="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23" name="ïşľîḑe"/>
                <p:cNvSpPr/>
                <p:nvPr/>
              </p:nvSpPr>
              <p:spPr bwMode="auto">
                <a:xfrm>
                  <a:off x="4948238" y="3638551"/>
                  <a:ext cx="50800" cy="50800"/>
                </a:xfrm>
                <a:custGeom>
                  <a:avLst/>
                  <a:gdLst>
                    <a:gd name="T0" fmla="*/ 9 w 15"/>
                    <a:gd name="T1" fmla="*/ 3 h 15"/>
                    <a:gd name="T2" fmla="*/ 3 w 15"/>
                    <a:gd name="T3" fmla="*/ 10 h 15"/>
                    <a:gd name="T4" fmla="*/ 5 w 15"/>
                    <a:gd name="T5" fmla="*/ 11 h 15"/>
                    <a:gd name="T6" fmla="*/ 6 w 15"/>
                    <a:gd name="T7" fmla="*/ 12 h 15"/>
                    <a:gd name="T8" fmla="*/ 7 w 15"/>
                    <a:gd name="T9" fmla="*/ 13 h 15"/>
                    <a:gd name="T10" fmla="*/ 9 w 15"/>
                    <a:gd name="T11" fmla="*/ 12 h 15"/>
                    <a:gd name="T12" fmla="*/ 11 w 15"/>
                    <a:gd name="T13" fmla="*/ 10 h 15"/>
                    <a:gd name="T14" fmla="*/ 12 w 15"/>
                    <a:gd name="T15" fmla="*/ 8 h 15"/>
                    <a:gd name="T16" fmla="*/ 12 w 15"/>
                    <a:gd name="T17" fmla="*/ 7 h 15"/>
                    <a:gd name="T18" fmla="*/ 12 w 15"/>
                    <a:gd name="T19" fmla="*/ 6 h 15"/>
                    <a:gd name="T20" fmla="*/ 10 w 15"/>
                    <a:gd name="T21" fmla="*/ 4 h 15"/>
                    <a:gd name="T22" fmla="*/ 9 w 15"/>
                    <a:gd name="T23" fmla="*/ 3 h 15"/>
                    <a:gd name="T24" fmla="*/ 11 w 15"/>
                    <a:gd name="T25" fmla="*/ 14 h 15"/>
                    <a:gd name="T26" fmla="*/ 8 w 15"/>
                    <a:gd name="T27" fmla="*/ 15 h 15"/>
                    <a:gd name="T28" fmla="*/ 6 w 15"/>
                    <a:gd name="T29" fmla="*/ 15 h 15"/>
                    <a:gd name="T30" fmla="*/ 4 w 15"/>
                    <a:gd name="T31" fmla="*/ 13 h 15"/>
                    <a:gd name="T32" fmla="*/ 0 w 15"/>
                    <a:gd name="T33" fmla="*/ 10 h 15"/>
                    <a:gd name="T34" fmla="*/ 9 w 15"/>
                    <a:gd name="T35" fmla="*/ 0 h 15"/>
                    <a:gd name="T36" fmla="*/ 12 w 15"/>
                    <a:gd name="T37" fmla="*/ 3 h 15"/>
                    <a:gd name="T38" fmla="*/ 14 w 15"/>
                    <a:gd name="T39" fmla="*/ 5 h 15"/>
                    <a:gd name="T40" fmla="*/ 15 w 15"/>
                    <a:gd name="T41" fmla="*/ 7 h 15"/>
                    <a:gd name="T42" fmla="*/ 14 w 15"/>
                    <a:gd name="T43" fmla="*/ 10 h 15"/>
                    <a:gd name="T44" fmla="*/ 13 w 15"/>
                    <a:gd name="T45" fmla="*/ 12 h 15"/>
                    <a:gd name="T46" fmla="*/ 11 w 15"/>
                    <a:gd name="T47" fmla="*/ 14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15" h="15">
                      <a:moveTo>
                        <a:pt x="9" y="3"/>
                      </a:moveTo>
                      <a:cubicBezTo>
                        <a:pt x="3" y="10"/>
                        <a:pt x="3" y="10"/>
                        <a:pt x="3" y="10"/>
                      </a:cubicBezTo>
                      <a:cubicBezTo>
                        <a:pt x="5" y="11"/>
                        <a:pt x="5" y="11"/>
                        <a:pt x="5" y="11"/>
                      </a:cubicBezTo>
                      <a:cubicBezTo>
                        <a:pt x="5" y="12"/>
                        <a:pt x="6" y="12"/>
                        <a:pt x="6" y="12"/>
                      </a:cubicBezTo>
                      <a:cubicBezTo>
                        <a:pt x="7" y="13"/>
                        <a:pt x="7" y="13"/>
                        <a:pt x="7" y="13"/>
                      </a:cubicBezTo>
                      <a:cubicBezTo>
                        <a:pt x="8" y="13"/>
                        <a:pt x="8" y="13"/>
                        <a:pt x="9" y="12"/>
                      </a:cubicBezTo>
                      <a:cubicBezTo>
                        <a:pt x="9" y="12"/>
                        <a:pt x="10" y="11"/>
                        <a:pt x="11" y="10"/>
                      </a:cubicBezTo>
                      <a:cubicBezTo>
                        <a:pt x="11" y="10"/>
                        <a:pt x="12" y="9"/>
                        <a:pt x="12" y="8"/>
                      </a:cubicBezTo>
                      <a:cubicBezTo>
                        <a:pt x="12" y="8"/>
                        <a:pt x="12" y="7"/>
                        <a:pt x="12" y="7"/>
                      </a:cubicBezTo>
                      <a:cubicBezTo>
                        <a:pt x="12" y="7"/>
                        <a:pt x="12" y="6"/>
                        <a:pt x="12" y="6"/>
                      </a:cubicBezTo>
                      <a:cubicBezTo>
                        <a:pt x="11" y="5"/>
                        <a:pt x="11" y="5"/>
                        <a:pt x="10" y="4"/>
                      </a:cubicBezTo>
                      <a:cubicBezTo>
                        <a:pt x="9" y="3"/>
                        <a:pt x="9" y="3"/>
                        <a:pt x="9" y="3"/>
                      </a:cubicBezTo>
                      <a:close/>
                      <a:moveTo>
                        <a:pt x="11" y="14"/>
                      </a:moveTo>
                      <a:cubicBezTo>
                        <a:pt x="10" y="15"/>
                        <a:pt x="9" y="15"/>
                        <a:pt x="8" y="15"/>
                      </a:cubicBezTo>
                      <a:cubicBezTo>
                        <a:pt x="7" y="15"/>
                        <a:pt x="7" y="15"/>
                        <a:pt x="6" y="15"/>
                      </a:cubicBezTo>
                      <a:cubicBezTo>
                        <a:pt x="5" y="14"/>
                        <a:pt x="4" y="14"/>
                        <a:pt x="4" y="13"/>
                      </a:cubicBezTo>
                      <a:cubicBezTo>
                        <a:pt x="0" y="10"/>
                        <a:pt x="0" y="10"/>
                        <a:pt x="0" y="10"/>
                      </a:cubicBezTo>
                      <a:cubicBezTo>
                        <a:pt x="9" y="0"/>
                        <a:pt x="9" y="0"/>
                        <a:pt x="9" y="0"/>
                      </a:cubicBezTo>
                      <a:cubicBezTo>
                        <a:pt x="12" y="3"/>
                        <a:pt x="12" y="3"/>
                        <a:pt x="12" y="3"/>
                      </a:cubicBezTo>
                      <a:cubicBezTo>
                        <a:pt x="13" y="4"/>
                        <a:pt x="14" y="4"/>
                        <a:pt x="14" y="5"/>
                      </a:cubicBezTo>
                      <a:cubicBezTo>
                        <a:pt x="15" y="6"/>
                        <a:pt x="15" y="6"/>
                        <a:pt x="15" y="7"/>
                      </a:cubicBezTo>
                      <a:cubicBezTo>
                        <a:pt x="15" y="8"/>
                        <a:pt x="15" y="9"/>
                        <a:pt x="14" y="10"/>
                      </a:cubicBezTo>
                      <a:cubicBezTo>
                        <a:pt x="14" y="10"/>
                        <a:pt x="14" y="11"/>
                        <a:pt x="13" y="12"/>
                      </a:cubicBezTo>
                      <a:cubicBezTo>
                        <a:pt x="12" y="13"/>
                        <a:pt x="11" y="14"/>
                        <a:pt x="11" y="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24" name="ïšlïḑe"/>
                <p:cNvSpPr/>
                <p:nvPr/>
              </p:nvSpPr>
              <p:spPr bwMode="auto">
                <a:xfrm>
                  <a:off x="4913313" y="3605213"/>
                  <a:ext cx="58738" cy="57150"/>
                </a:xfrm>
                <a:custGeom>
                  <a:avLst/>
                  <a:gdLst>
                    <a:gd name="T0" fmla="*/ 37 w 37"/>
                    <a:gd name="T1" fmla="*/ 17 h 36"/>
                    <a:gd name="T2" fmla="*/ 14 w 37"/>
                    <a:gd name="T3" fmla="*/ 36 h 36"/>
                    <a:gd name="T4" fmla="*/ 10 w 37"/>
                    <a:gd name="T5" fmla="*/ 32 h 36"/>
                    <a:gd name="T6" fmla="*/ 18 w 37"/>
                    <a:gd name="T7" fmla="*/ 11 h 36"/>
                    <a:gd name="T8" fmla="*/ 4 w 37"/>
                    <a:gd name="T9" fmla="*/ 21 h 36"/>
                    <a:gd name="T10" fmla="*/ 0 w 37"/>
                    <a:gd name="T11" fmla="*/ 19 h 36"/>
                    <a:gd name="T12" fmla="*/ 20 w 37"/>
                    <a:gd name="T13" fmla="*/ 0 h 36"/>
                    <a:gd name="T14" fmla="*/ 25 w 37"/>
                    <a:gd name="T15" fmla="*/ 5 h 36"/>
                    <a:gd name="T16" fmla="*/ 18 w 37"/>
                    <a:gd name="T17" fmla="*/ 26 h 36"/>
                    <a:gd name="T18" fmla="*/ 33 w 37"/>
                    <a:gd name="T19" fmla="*/ 13 h 36"/>
                    <a:gd name="T20" fmla="*/ 37 w 37"/>
                    <a:gd name="T21" fmla="*/ 17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37" h="36">
                      <a:moveTo>
                        <a:pt x="37" y="17"/>
                      </a:moveTo>
                      <a:lnTo>
                        <a:pt x="14" y="36"/>
                      </a:lnTo>
                      <a:lnTo>
                        <a:pt x="10" y="32"/>
                      </a:lnTo>
                      <a:lnTo>
                        <a:pt x="18" y="11"/>
                      </a:lnTo>
                      <a:lnTo>
                        <a:pt x="4" y="21"/>
                      </a:lnTo>
                      <a:lnTo>
                        <a:pt x="0" y="19"/>
                      </a:lnTo>
                      <a:lnTo>
                        <a:pt x="20" y="0"/>
                      </a:lnTo>
                      <a:lnTo>
                        <a:pt x="25" y="5"/>
                      </a:lnTo>
                      <a:lnTo>
                        <a:pt x="18" y="26"/>
                      </a:lnTo>
                      <a:lnTo>
                        <a:pt x="33" y="13"/>
                      </a:lnTo>
                      <a:lnTo>
                        <a:pt x="37" y="1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25" name="îṣḻîḋé"/>
                <p:cNvSpPr/>
                <p:nvPr/>
              </p:nvSpPr>
              <p:spPr bwMode="auto">
                <a:xfrm>
                  <a:off x="4883150" y="3579813"/>
                  <a:ext cx="52388" cy="46038"/>
                </a:xfrm>
                <a:custGeom>
                  <a:avLst/>
                  <a:gdLst>
                    <a:gd name="T0" fmla="*/ 0 w 33"/>
                    <a:gd name="T1" fmla="*/ 4 h 29"/>
                    <a:gd name="T2" fmla="*/ 31 w 33"/>
                    <a:gd name="T3" fmla="*/ 0 h 29"/>
                    <a:gd name="T4" fmla="*/ 33 w 33"/>
                    <a:gd name="T5" fmla="*/ 4 h 29"/>
                    <a:gd name="T6" fmla="*/ 14 w 33"/>
                    <a:gd name="T7" fmla="*/ 29 h 29"/>
                    <a:gd name="T8" fmla="*/ 10 w 33"/>
                    <a:gd name="T9" fmla="*/ 23 h 29"/>
                    <a:gd name="T10" fmla="*/ 16 w 33"/>
                    <a:gd name="T11" fmla="*/ 16 h 29"/>
                    <a:gd name="T12" fmla="*/ 10 w 33"/>
                    <a:gd name="T13" fmla="*/ 8 h 29"/>
                    <a:gd name="T14" fmla="*/ 4 w 33"/>
                    <a:gd name="T15" fmla="*/ 8 h 29"/>
                    <a:gd name="T16" fmla="*/ 0 w 33"/>
                    <a:gd name="T17" fmla="*/ 4 h 29"/>
                    <a:gd name="T18" fmla="*/ 0 w 33"/>
                    <a:gd name="T19" fmla="*/ 4 h 29"/>
                    <a:gd name="T20" fmla="*/ 19 w 33"/>
                    <a:gd name="T21" fmla="*/ 14 h 29"/>
                    <a:gd name="T22" fmla="*/ 27 w 33"/>
                    <a:gd name="T23" fmla="*/ 4 h 29"/>
                    <a:gd name="T24" fmla="*/ 14 w 33"/>
                    <a:gd name="T25" fmla="*/ 6 h 29"/>
                    <a:gd name="T26" fmla="*/ 19 w 33"/>
                    <a:gd name="T27" fmla="*/ 14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3" h="29">
                      <a:moveTo>
                        <a:pt x="0" y="4"/>
                      </a:moveTo>
                      <a:lnTo>
                        <a:pt x="31" y="0"/>
                      </a:lnTo>
                      <a:lnTo>
                        <a:pt x="33" y="4"/>
                      </a:lnTo>
                      <a:lnTo>
                        <a:pt x="14" y="29"/>
                      </a:lnTo>
                      <a:lnTo>
                        <a:pt x="10" y="23"/>
                      </a:lnTo>
                      <a:lnTo>
                        <a:pt x="16" y="16"/>
                      </a:lnTo>
                      <a:lnTo>
                        <a:pt x="10" y="8"/>
                      </a:lnTo>
                      <a:lnTo>
                        <a:pt x="4" y="8"/>
                      </a:lnTo>
                      <a:lnTo>
                        <a:pt x="0" y="4"/>
                      </a:lnTo>
                      <a:lnTo>
                        <a:pt x="0" y="4"/>
                      </a:lnTo>
                      <a:close/>
                      <a:moveTo>
                        <a:pt x="19" y="14"/>
                      </a:moveTo>
                      <a:lnTo>
                        <a:pt x="27" y="4"/>
                      </a:lnTo>
                      <a:lnTo>
                        <a:pt x="14" y="6"/>
                      </a:lnTo>
                      <a:lnTo>
                        <a:pt x="19" y="1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26" name="îSļïde"/>
                <p:cNvSpPr/>
                <p:nvPr/>
              </p:nvSpPr>
              <p:spPr bwMode="auto">
                <a:xfrm>
                  <a:off x="4865688" y="3525838"/>
                  <a:ext cx="53975" cy="49213"/>
                </a:xfrm>
                <a:custGeom>
                  <a:avLst/>
                  <a:gdLst>
                    <a:gd name="T0" fmla="*/ 15 w 34"/>
                    <a:gd name="T1" fmla="*/ 10 h 31"/>
                    <a:gd name="T2" fmla="*/ 2 w 34"/>
                    <a:gd name="T3" fmla="*/ 15 h 31"/>
                    <a:gd name="T4" fmla="*/ 0 w 34"/>
                    <a:gd name="T5" fmla="*/ 8 h 31"/>
                    <a:gd name="T6" fmla="*/ 27 w 34"/>
                    <a:gd name="T7" fmla="*/ 0 h 31"/>
                    <a:gd name="T8" fmla="*/ 30 w 34"/>
                    <a:gd name="T9" fmla="*/ 4 h 31"/>
                    <a:gd name="T10" fmla="*/ 19 w 34"/>
                    <a:gd name="T11" fmla="*/ 8 h 31"/>
                    <a:gd name="T12" fmla="*/ 21 w 34"/>
                    <a:gd name="T13" fmla="*/ 19 h 31"/>
                    <a:gd name="T14" fmla="*/ 34 w 34"/>
                    <a:gd name="T15" fmla="*/ 15 h 31"/>
                    <a:gd name="T16" fmla="*/ 34 w 34"/>
                    <a:gd name="T17" fmla="*/ 21 h 31"/>
                    <a:gd name="T18" fmla="*/ 9 w 34"/>
                    <a:gd name="T19" fmla="*/ 31 h 31"/>
                    <a:gd name="T20" fmla="*/ 7 w 34"/>
                    <a:gd name="T21" fmla="*/ 25 h 31"/>
                    <a:gd name="T22" fmla="*/ 17 w 34"/>
                    <a:gd name="T23" fmla="*/ 21 h 31"/>
                    <a:gd name="T24" fmla="*/ 15 w 34"/>
                    <a:gd name="T25" fmla="*/ 10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4" h="31">
                      <a:moveTo>
                        <a:pt x="15" y="10"/>
                      </a:moveTo>
                      <a:lnTo>
                        <a:pt x="2" y="15"/>
                      </a:lnTo>
                      <a:lnTo>
                        <a:pt x="0" y="8"/>
                      </a:lnTo>
                      <a:lnTo>
                        <a:pt x="27" y="0"/>
                      </a:lnTo>
                      <a:lnTo>
                        <a:pt x="30" y="4"/>
                      </a:lnTo>
                      <a:lnTo>
                        <a:pt x="19" y="8"/>
                      </a:lnTo>
                      <a:lnTo>
                        <a:pt x="21" y="19"/>
                      </a:lnTo>
                      <a:lnTo>
                        <a:pt x="34" y="15"/>
                      </a:lnTo>
                      <a:lnTo>
                        <a:pt x="34" y="21"/>
                      </a:lnTo>
                      <a:lnTo>
                        <a:pt x="9" y="31"/>
                      </a:lnTo>
                      <a:lnTo>
                        <a:pt x="7" y="25"/>
                      </a:lnTo>
                      <a:lnTo>
                        <a:pt x="17" y="21"/>
                      </a:lnTo>
                      <a:lnTo>
                        <a:pt x="15" y="1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27" name="íṧlíḓê"/>
                <p:cNvSpPr/>
                <p:nvPr/>
              </p:nvSpPr>
              <p:spPr bwMode="auto">
                <a:xfrm>
                  <a:off x="4856163" y="3486151"/>
                  <a:ext cx="49213" cy="39688"/>
                </a:xfrm>
                <a:custGeom>
                  <a:avLst/>
                  <a:gdLst>
                    <a:gd name="T0" fmla="*/ 4 w 15"/>
                    <a:gd name="T1" fmla="*/ 1 h 12"/>
                    <a:gd name="T2" fmla="*/ 5 w 15"/>
                    <a:gd name="T3" fmla="*/ 3 h 12"/>
                    <a:gd name="T4" fmla="*/ 3 w 15"/>
                    <a:gd name="T5" fmla="*/ 4 h 12"/>
                    <a:gd name="T6" fmla="*/ 3 w 15"/>
                    <a:gd name="T7" fmla="*/ 6 h 12"/>
                    <a:gd name="T8" fmla="*/ 4 w 15"/>
                    <a:gd name="T9" fmla="*/ 8 h 12"/>
                    <a:gd name="T10" fmla="*/ 5 w 15"/>
                    <a:gd name="T11" fmla="*/ 9 h 12"/>
                    <a:gd name="T12" fmla="*/ 6 w 15"/>
                    <a:gd name="T13" fmla="*/ 8 h 12"/>
                    <a:gd name="T14" fmla="*/ 6 w 15"/>
                    <a:gd name="T15" fmla="*/ 7 h 12"/>
                    <a:gd name="T16" fmla="*/ 6 w 15"/>
                    <a:gd name="T17" fmla="*/ 5 h 12"/>
                    <a:gd name="T18" fmla="*/ 7 w 15"/>
                    <a:gd name="T19" fmla="*/ 2 h 12"/>
                    <a:gd name="T20" fmla="*/ 10 w 15"/>
                    <a:gd name="T21" fmla="*/ 0 h 12"/>
                    <a:gd name="T22" fmla="*/ 12 w 15"/>
                    <a:gd name="T23" fmla="*/ 0 h 12"/>
                    <a:gd name="T24" fmla="*/ 13 w 15"/>
                    <a:gd name="T25" fmla="*/ 2 h 12"/>
                    <a:gd name="T26" fmla="*/ 14 w 15"/>
                    <a:gd name="T27" fmla="*/ 4 h 12"/>
                    <a:gd name="T28" fmla="*/ 14 w 15"/>
                    <a:gd name="T29" fmla="*/ 8 h 12"/>
                    <a:gd name="T30" fmla="*/ 11 w 15"/>
                    <a:gd name="T31" fmla="*/ 10 h 12"/>
                    <a:gd name="T32" fmla="*/ 11 w 15"/>
                    <a:gd name="T33" fmla="*/ 7 h 12"/>
                    <a:gd name="T34" fmla="*/ 12 w 15"/>
                    <a:gd name="T35" fmla="*/ 6 h 12"/>
                    <a:gd name="T36" fmla="*/ 12 w 15"/>
                    <a:gd name="T37" fmla="*/ 5 h 12"/>
                    <a:gd name="T38" fmla="*/ 11 w 15"/>
                    <a:gd name="T39" fmla="*/ 3 h 12"/>
                    <a:gd name="T40" fmla="*/ 10 w 15"/>
                    <a:gd name="T41" fmla="*/ 3 h 12"/>
                    <a:gd name="T42" fmla="*/ 10 w 15"/>
                    <a:gd name="T43" fmla="*/ 3 h 12"/>
                    <a:gd name="T44" fmla="*/ 9 w 15"/>
                    <a:gd name="T45" fmla="*/ 6 h 12"/>
                    <a:gd name="T46" fmla="*/ 9 w 15"/>
                    <a:gd name="T47" fmla="*/ 9 h 12"/>
                    <a:gd name="T48" fmla="*/ 8 w 15"/>
                    <a:gd name="T49" fmla="*/ 10 h 12"/>
                    <a:gd name="T50" fmla="*/ 6 w 15"/>
                    <a:gd name="T51" fmla="*/ 11 h 12"/>
                    <a:gd name="T52" fmla="*/ 3 w 15"/>
                    <a:gd name="T53" fmla="*/ 11 h 12"/>
                    <a:gd name="T54" fmla="*/ 1 w 15"/>
                    <a:gd name="T55" fmla="*/ 10 h 12"/>
                    <a:gd name="T56" fmla="*/ 0 w 15"/>
                    <a:gd name="T57" fmla="*/ 7 h 12"/>
                    <a:gd name="T58" fmla="*/ 1 w 15"/>
                    <a:gd name="T59" fmla="*/ 3 h 12"/>
                    <a:gd name="T60" fmla="*/ 4 w 15"/>
                    <a:gd name="T61" fmla="*/ 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15" h="12">
                      <a:moveTo>
                        <a:pt x="4" y="1"/>
                      </a:moveTo>
                      <a:cubicBezTo>
                        <a:pt x="5" y="3"/>
                        <a:pt x="5" y="3"/>
                        <a:pt x="5" y="3"/>
                      </a:cubicBezTo>
                      <a:cubicBezTo>
                        <a:pt x="4" y="3"/>
                        <a:pt x="3" y="4"/>
                        <a:pt x="3" y="4"/>
                      </a:cubicBezTo>
                      <a:cubicBezTo>
                        <a:pt x="3" y="5"/>
                        <a:pt x="3" y="6"/>
                        <a:pt x="3" y="6"/>
                      </a:cubicBezTo>
                      <a:cubicBezTo>
                        <a:pt x="3" y="7"/>
                        <a:pt x="3" y="8"/>
                        <a:pt x="4" y="8"/>
                      </a:cubicBezTo>
                      <a:cubicBezTo>
                        <a:pt x="4" y="9"/>
                        <a:pt x="5" y="9"/>
                        <a:pt x="5" y="9"/>
                      </a:cubicBezTo>
                      <a:cubicBezTo>
                        <a:pt x="5" y="9"/>
                        <a:pt x="6" y="8"/>
                        <a:pt x="6" y="8"/>
                      </a:cubicBezTo>
                      <a:cubicBezTo>
                        <a:pt x="6" y="8"/>
                        <a:pt x="6" y="8"/>
                        <a:pt x="6" y="7"/>
                      </a:cubicBezTo>
                      <a:cubicBezTo>
                        <a:pt x="6" y="7"/>
                        <a:pt x="6" y="6"/>
                        <a:pt x="6" y="5"/>
                      </a:cubicBezTo>
                      <a:cubicBezTo>
                        <a:pt x="7" y="3"/>
                        <a:pt x="7" y="2"/>
                        <a:pt x="7" y="2"/>
                      </a:cubicBezTo>
                      <a:cubicBezTo>
                        <a:pt x="8" y="1"/>
                        <a:pt x="9" y="0"/>
                        <a:pt x="10" y="0"/>
                      </a:cubicBezTo>
                      <a:cubicBezTo>
                        <a:pt x="10" y="0"/>
                        <a:pt x="11" y="0"/>
                        <a:pt x="12" y="0"/>
                      </a:cubicBezTo>
                      <a:cubicBezTo>
                        <a:pt x="12" y="1"/>
                        <a:pt x="13" y="1"/>
                        <a:pt x="13" y="2"/>
                      </a:cubicBezTo>
                      <a:cubicBezTo>
                        <a:pt x="14" y="2"/>
                        <a:pt x="14" y="3"/>
                        <a:pt x="14" y="4"/>
                      </a:cubicBezTo>
                      <a:cubicBezTo>
                        <a:pt x="15" y="6"/>
                        <a:pt x="14" y="7"/>
                        <a:pt x="14" y="8"/>
                      </a:cubicBezTo>
                      <a:cubicBezTo>
                        <a:pt x="13" y="9"/>
                        <a:pt x="12" y="10"/>
                        <a:pt x="11" y="10"/>
                      </a:cubicBezTo>
                      <a:cubicBezTo>
                        <a:pt x="11" y="7"/>
                        <a:pt x="11" y="7"/>
                        <a:pt x="11" y="7"/>
                      </a:cubicBezTo>
                      <a:cubicBezTo>
                        <a:pt x="11" y="7"/>
                        <a:pt x="12" y="7"/>
                        <a:pt x="12" y="6"/>
                      </a:cubicBezTo>
                      <a:cubicBezTo>
                        <a:pt x="12" y="6"/>
                        <a:pt x="12" y="5"/>
                        <a:pt x="12" y="5"/>
                      </a:cubicBezTo>
                      <a:cubicBezTo>
                        <a:pt x="12" y="4"/>
                        <a:pt x="12" y="3"/>
                        <a:pt x="11" y="3"/>
                      </a:cubicBezTo>
                      <a:cubicBezTo>
                        <a:pt x="11" y="3"/>
                        <a:pt x="11" y="2"/>
                        <a:pt x="10" y="3"/>
                      </a:cubicBezTo>
                      <a:cubicBezTo>
                        <a:pt x="10" y="3"/>
                        <a:pt x="10" y="3"/>
                        <a:pt x="10" y="3"/>
                      </a:cubicBezTo>
                      <a:cubicBezTo>
                        <a:pt x="9" y="3"/>
                        <a:pt x="9" y="4"/>
                        <a:pt x="9" y="6"/>
                      </a:cubicBezTo>
                      <a:cubicBezTo>
                        <a:pt x="9" y="7"/>
                        <a:pt x="9" y="8"/>
                        <a:pt x="9" y="9"/>
                      </a:cubicBezTo>
                      <a:cubicBezTo>
                        <a:pt x="8" y="9"/>
                        <a:pt x="8" y="10"/>
                        <a:pt x="8" y="10"/>
                      </a:cubicBezTo>
                      <a:cubicBezTo>
                        <a:pt x="7" y="11"/>
                        <a:pt x="6" y="11"/>
                        <a:pt x="6" y="11"/>
                      </a:cubicBezTo>
                      <a:cubicBezTo>
                        <a:pt x="5" y="12"/>
                        <a:pt x="4" y="11"/>
                        <a:pt x="3" y="11"/>
                      </a:cubicBezTo>
                      <a:cubicBezTo>
                        <a:pt x="3" y="11"/>
                        <a:pt x="2" y="10"/>
                        <a:pt x="1" y="10"/>
                      </a:cubicBezTo>
                      <a:cubicBezTo>
                        <a:pt x="1" y="9"/>
                        <a:pt x="1" y="8"/>
                        <a:pt x="0" y="7"/>
                      </a:cubicBezTo>
                      <a:cubicBezTo>
                        <a:pt x="0" y="5"/>
                        <a:pt x="0" y="4"/>
                        <a:pt x="1" y="3"/>
                      </a:cubicBezTo>
                      <a:cubicBezTo>
                        <a:pt x="2" y="2"/>
                        <a:pt x="3" y="1"/>
                        <a:pt x="4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28" name="i$ḻiḓè"/>
                <p:cNvSpPr/>
                <p:nvPr/>
              </p:nvSpPr>
              <p:spPr bwMode="auto">
                <a:xfrm>
                  <a:off x="4916488" y="3205163"/>
                  <a:ext cx="474663" cy="477838"/>
                </a:xfrm>
                <a:custGeom>
                  <a:avLst/>
                  <a:gdLst>
                    <a:gd name="T0" fmla="*/ 72 w 144"/>
                    <a:gd name="T1" fmla="*/ 143 h 143"/>
                    <a:gd name="T2" fmla="*/ 0 w 144"/>
                    <a:gd name="T3" fmla="*/ 72 h 143"/>
                    <a:gd name="T4" fmla="*/ 72 w 144"/>
                    <a:gd name="T5" fmla="*/ 0 h 143"/>
                    <a:gd name="T6" fmla="*/ 144 w 144"/>
                    <a:gd name="T7" fmla="*/ 72 h 143"/>
                    <a:gd name="T8" fmla="*/ 72 w 144"/>
                    <a:gd name="T9" fmla="*/ 143 h 143"/>
                    <a:gd name="T10" fmla="*/ 3 w 144"/>
                    <a:gd name="T11" fmla="*/ 72 h 143"/>
                    <a:gd name="T12" fmla="*/ 10 w 144"/>
                    <a:gd name="T13" fmla="*/ 102 h 143"/>
                    <a:gd name="T14" fmla="*/ 133 w 144"/>
                    <a:gd name="T15" fmla="*/ 102 h 143"/>
                    <a:gd name="T16" fmla="*/ 141 w 144"/>
                    <a:gd name="T17" fmla="*/ 72 h 143"/>
                    <a:gd name="T18" fmla="*/ 72 w 144"/>
                    <a:gd name="T19" fmla="*/ 3 h 143"/>
                    <a:gd name="T20" fmla="*/ 3 w 144"/>
                    <a:gd name="T21" fmla="*/ 72 h 143"/>
                    <a:gd name="T22" fmla="*/ 132 w 144"/>
                    <a:gd name="T23" fmla="*/ 106 h 143"/>
                    <a:gd name="T24" fmla="*/ 12 w 144"/>
                    <a:gd name="T25" fmla="*/ 106 h 143"/>
                    <a:gd name="T26" fmla="*/ 72 w 144"/>
                    <a:gd name="T27" fmla="*/ 140 h 143"/>
                    <a:gd name="T28" fmla="*/ 132 w 144"/>
                    <a:gd name="T29" fmla="*/ 106 h 1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44" h="143">
                      <a:moveTo>
                        <a:pt x="72" y="143"/>
                      </a:moveTo>
                      <a:cubicBezTo>
                        <a:pt x="32" y="143"/>
                        <a:pt x="0" y="111"/>
                        <a:pt x="0" y="72"/>
                      </a:cubicBezTo>
                      <a:cubicBezTo>
                        <a:pt x="0" y="32"/>
                        <a:pt x="32" y="0"/>
                        <a:pt x="72" y="0"/>
                      </a:cubicBezTo>
                      <a:cubicBezTo>
                        <a:pt x="111" y="0"/>
                        <a:pt x="144" y="32"/>
                        <a:pt x="144" y="72"/>
                      </a:cubicBezTo>
                      <a:cubicBezTo>
                        <a:pt x="144" y="111"/>
                        <a:pt x="111" y="143"/>
                        <a:pt x="72" y="143"/>
                      </a:cubicBezTo>
                      <a:close/>
                      <a:moveTo>
                        <a:pt x="3" y="72"/>
                      </a:moveTo>
                      <a:cubicBezTo>
                        <a:pt x="3" y="83"/>
                        <a:pt x="6" y="93"/>
                        <a:pt x="10" y="102"/>
                      </a:cubicBezTo>
                      <a:cubicBezTo>
                        <a:pt x="133" y="102"/>
                        <a:pt x="133" y="102"/>
                        <a:pt x="133" y="102"/>
                      </a:cubicBezTo>
                      <a:cubicBezTo>
                        <a:pt x="138" y="93"/>
                        <a:pt x="141" y="83"/>
                        <a:pt x="141" y="72"/>
                      </a:cubicBezTo>
                      <a:cubicBezTo>
                        <a:pt x="141" y="34"/>
                        <a:pt x="110" y="3"/>
                        <a:pt x="72" y="3"/>
                      </a:cubicBezTo>
                      <a:cubicBezTo>
                        <a:pt x="34" y="3"/>
                        <a:pt x="3" y="34"/>
                        <a:pt x="3" y="72"/>
                      </a:cubicBezTo>
                      <a:close/>
                      <a:moveTo>
                        <a:pt x="132" y="106"/>
                      </a:moveTo>
                      <a:cubicBezTo>
                        <a:pt x="12" y="106"/>
                        <a:pt x="12" y="106"/>
                        <a:pt x="12" y="106"/>
                      </a:cubicBezTo>
                      <a:cubicBezTo>
                        <a:pt x="24" y="126"/>
                        <a:pt x="46" y="140"/>
                        <a:pt x="72" y="140"/>
                      </a:cubicBezTo>
                      <a:cubicBezTo>
                        <a:pt x="97" y="140"/>
                        <a:pt x="120" y="126"/>
                        <a:pt x="132" y="10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29" name="ïṡ1iḑè"/>
                <p:cNvSpPr/>
                <p:nvPr/>
              </p:nvSpPr>
              <p:spPr bwMode="auto">
                <a:xfrm>
                  <a:off x="4948238" y="3235326"/>
                  <a:ext cx="411163" cy="306388"/>
                </a:xfrm>
                <a:custGeom>
                  <a:avLst/>
                  <a:gdLst>
                    <a:gd name="T0" fmla="*/ 114 w 124"/>
                    <a:gd name="T1" fmla="*/ 68 h 92"/>
                    <a:gd name="T2" fmla="*/ 103 w 124"/>
                    <a:gd name="T3" fmla="*/ 62 h 92"/>
                    <a:gd name="T4" fmla="*/ 95 w 124"/>
                    <a:gd name="T5" fmla="*/ 68 h 92"/>
                    <a:gd name="T6" fmla="*/ 83 w 124"/>
                    <a:gd name="T7" fmla="*/ 62 h 92"/>
                    <a:gd name="T8" fmla="*/ 70 w 124"/>
                    <a:gd name="T9" fmla="*/ 81 h 92"/>
                    <a:gd name="T10" fmla="*/ 104 w 124"/>
                    <a:gd name="T11" fmla="*/ 76 h 92"/>
                    <a:gd name="T12" fmla="*/ 124 w 124"/>
                    <a:gd name="T13" fmla="*/ 83 h 92"/>
                    <a:gd name="T14" fmla="*/ 81 w 124"/>
                    <a:gd name="T15" fmla="*/ 84 h 92"/>
                    <a:gd name="T16" fmla="*/ 43 w 124"/>
                    <a:gd name="T17" fmla="*/ 84 h 92"/>
                    <a:gd name="T18" fmla="*/ 0 w 124"/>
                    <a:gd name="T19" fmla="*/ 83 h 92"/>
                    <a:gd name="T20" fmla="*/ 19 w 124"/>
                    <a:gd name="T21" fmla="*/ 76 h 92"/>
                    <a:gd name="T22" fmla="*/ 54 w 124"/>
                    <a:gd name="T23" fmla="*/ 81 h 92"/>
                    <a:gd name="T24" fmla="*/ 53 w 124"/>
                    <a:gd name="T25" fmla="*/ 62 h 92"/>
                    <a:gd name="T26" fmla="*/ 44 w 124"/>
                    <a:gd name="T27" fmla="*/ 55 h 92"/>
                    <a:gd name="T28" fmla="*/ 30 w 124"/>
                    <a:gd name="T29" fmla="*/ 66 h 92"/>
                    <a:gd name="T30" fmla="*/ 24 w 124"/>
                    <a:gd name="T31" fmla="*/ 55 h 92"/>
                    <a:gd name="T32" fmla="*/ 10 w 124"/>
                    <a:gd name="T33" fmla="*/ 66 h 92"/>
                    <a:gd name="T34" fmla="*/ 4 w 124"/>
                    <a:gd name="T35" fmla="*/ 56 h 92"/>
                    <a:gd name="T36" fmla="*/ 20 w 124"/>
                    <a:gd name="T37" fmla="*/ 47 h 92"/>
                    <a:gd name="T38" fmla="*/ 45 w 124"/>
                    <a:gd name="T39" fmla="*/ 35 h 92"/>
                    <a:gd name="T40" fmla="*/ 79 w 124"/>
                    <a:gd name="T41" fmla="*/ 35 h 92"/>
                    <a:gd name="T42" fmla="*/ 107 w 124"/>
                    <a:gd name="T43" fmla="*/ 53 h 92"/>
                    <a:gd name="T44" fmla="*/ 120 w 124"/>
                    <a:gd name="T45" fmla="*/ 62 h 92"/>
                    <a:gd name="T46" fmla="*/ 47 w 124"/>
                    <a:gd name="T47" fmla="*/ 47 h 92"/>
                    <a:gd name="T48" fmla="*/ 60 w 124"/>
                    <a:gd name="T49" fmla="*/ 37 h 92"/>
                    <a:gd name="T50" fmla="*/ 65 w 124"/>
                    <a:gd name="T51" fmla="*/ 48 h 92"/>
                    <a:gd name="T52" fmla="*/ 66 w 124"/>
                    <a:gd name="T53" fmla="*/ 55 h 92"/>
                    <a:gd name="T54" fmla="*/ 62 w 124"/>
                    <a:gd name="T55" fmla="*/ 17 h 92"/>
                    <a:gd name="T56" fmla="*/ 90 w 124"/>
                    <a:gd name="T57" fmla="*/ 35 h 92"/>
                    <a:gd name="T58" fmla="*/ 88 w 124"/>
                    <a:gd name="T59" fmla="*/ 54 h 92"/>
                    <a:gd name="T60" fmla="*/ 90 w 124"/>
                    <a:gd name="T61" fmla="*/ 35 h 92"/>
                    <a:gd name="T62" fmla="*/ 29 w 124"/>
                    <a:gd name="T63" fmla="*/ 47 h 92"/>
                    <a:gd name="T64" fmla="*/ 41 w 124"/>
                    <a:gd name="T65" fmla="*/ 42 h 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124" h="92">
                      <a:moveTo>
                        <a:pt x="112" y="62"/>
                      </a:moveTo>
                      <a:cubicBezTo>
                        <a:pt x="114" y="68"/>
                        <a:pt x="114" y="68"/>
                        <a:pt x="114" y="68"/>
                      </a:cubicBezTo>
                      <a:cubicBezTo>
                        <a:pt x="105" y="68"/>
                        <a:pt x="105" y="68"/>
                        <a:pt x="105" y="68"/>
                      </a:cubicBezTo>
                      <a:cubicBezTo>
                        <a:pt x="103" y="62"/>
                        <a:pt x="103" y="62"/>
                        <a:pt x="103" y="62"/>
                      </a:cubicBezTo>
                      <a:cubicBezTo>
                        <a:pt x="92" y="62"/>
                        <a:pt x="92" y="62"/>
                        <a:pt x="92" y="62"/>
                      </a:cubicBezTo>
                      <a:cubicBezTo>
                        <a:pt x="95" y="68"/>
                        <a:pt x="95" y="68"/>
                        <a:pt x="95" y="68"/>
                      </a:cubicBezTo>
                      <a:cubicBezTo>
                        <a:pt x="86" y="68"/>
                        <a:pt x="86" y="68"/>
                        <a:pt x="86" y="68"/>
                      </a:cubicBezTo>
                      <a:cubicBezTo>
                        <a:pt x="83" y="62"/>
                        <a:pt x="83" y="62"/>
                        <a:pt x="83" y="62"/>
                      </a:cubicBezTo>
                      <a:cubicBezTo>
                        <a:pt x="67" y="62"/>
                        <a:pt x="67" y="62"/>
                        <a:pt x="67" y="62"/>
                      </a:cubicBezTo>
                      <a:cubicBezTo>
                        <a:pt x="70" y="81"/>
                        <a:pt x="70" y="81"/>
                        <a:pt x="70" y="81"/>
                      </a:cubicBezTo>
                      <a:cubicBezTo>
                        <a:pt x="70" y="81"/>
                        <a:pt x="73" y="83"/>
                        <a:pt x="81" y="77"/>
                      </a:cubicBezTo>
                      <a:cubicBezTo>
                        <a:pt x="81" y="77"/>
                        <a:pt x="92" y="88"/>
                        <a:pt x="104" y="76"/>
                      </a:cubicBezTo>
                      <a:cubicBezTo>
                        <a:pt x="104" y="76"/>
                        <a:pt x="112" y="85"/>
                        <a:pt x="122" y="77"/>
                      </a:cubicBezTo>
                      <a:cubicBezTo>
                        <a:pt x="124" y="83"/>
                        <a:pt x="124" y="83"/>
                        <a:pt x="124" y="83"/>
                      </a:cubicBezTo>
                      <a:cubicBezTo>
                        <a:pt x="124" y="83"/>
                        <a:pt x="115" y="90"/>
                        <a:pt x="104" y="84"/>
                      </a:cubicBezTo>
                      <a:cubicBezTo>
                        <a:pt x="104" y="84"/>
                        <a:pt x="92" y="92"/>
                        <a:pt x="81" y="84"/>
                      </a:cubicBezTo>
                      <a:cubicBezTo>
                        <a:pt x="81" y="84"/>
                        <a:pt x="70" y="92"/>
                        <a:pt x="62" y="84"/>
                      </a:cubicBezTo>
                      <a:cubicBezTo>
                        <a:pt x="62" y="84"/>
                        <a:pt x="56" y="92"/>
                        <a:pt x="43" y="84"/>
                      </a:cubicBezTo>
                      <a:cubicBezTo>
                        <a:pt x="43" y="84"/>
                        <a:pt x="33" y="92"/>
                        <a:pt x="19" y="83"/>
                      </a:cubicBezTo>
                      <a:cubicBezTo>
                        <a:pt x="19" y="83"/>
                        <a:pt x="10" y="90"/>
                        <a:pt x="0" y="83"/>
                      </a:cubicBezTo>
                      <a:cubicBezTo>
                        <a:pt x="2" y="78"/>
                        <a:pt x="2" y="78"/>
                        <a:pt x="2" y="78"/>
                      </a:cubicBezTo>
                      <a:cubicBezTo>
                        <a:pt x="2" y="78"/>
                        <a:pt x="11" y="85"/>
                        <a:pt x="19" y="76"/>
                      </a:cubicBezTo>
                      <a:cubicBezTo>
                        <a:pt x="19" y="76"/>
                        <a:pt x="30" y="88"/>
                        <a:pt x="43" y="77"/>
                      </a:cubicBezTo>
                      <a:cubicBezTo>
                        <a:pt x="43" y="77"/>
                        <a:pt x="50" y="82"/>
                        <a:pt x="54" y="81"/>
                      </a:cubicBezTo>
                      <a:cubicBezTo>
                        <a:pt x="57" y="62"/>
                        <a:pt x="57" y="62"/>
                        <a:pt x="57" y="62"/>
                      </a:cubicBezTo>
                      <a:cubicBezTo>
                        <a:pt x="53" y="62"/>
                        <a:pt x="53" y="62"/>
                        <a:pt x="53" y="62"/>
                      </a:cubicBezTo>
                      <a:cubicBezTo>
                        <a:pt x="58" y="55"/>
                        <a:pt x="58" y="55"/>
                        <a:pt x="58" y="55"/>
                      </a:cubicBezTo>
                      <a:cubicBezTo>
                        <a:pt x="44" y="55"/>
                        <a:pt x="44" y="55"/>
                        <a:pt x="44" y="55"/>
                      </a:cubicBezTo>
                      <a:cubicBezTo>
                        <a:pt x="39" y="66"/>
                        <a:pt x="39" y="66"/>
                        <a:pt x="39" y="66"/>
                      </a:cubicBezTo>
                      <a:cubicBezTo>
                        <a:pt x="30" y="66"/>
                        <a:pt x="30" y="66"/>
                        <a:pt x="30" y="66"/>
                      </a:cubicBezTo>
                      <a:cubicBezTo>
                        <a:pt x="35" y="55"/>
                        <a:pt x="35" y="55"/>
                        <a:pt x="35" y="55"/>
                      </a:cubicBezTo>
                      <a:cubicBezTo>
                        <a:pt x="24" y="55"/>
                        <a:pt x="24" y="55"/>
                        <a:pt x="24" y="55"/>
                      </a:cubicBezTo>
                      <a:cubicBezTo>
                        <a:pt x="19" y="66"/>
                        <a:pt x="19" y="66"/>
                        <a:pt x="19" y="66"/>
                      </a:cubicBezTo>
                      <a:cubicBezTo>
                        <a:pt x="10" y="66"/>
                        <a:pt x="10" y="66"/>
                        <a:pt x="10" y="66"/>
                      </a:cubicBezTo>
                      <a:cubicBezTo>
                        <a:pt x="15" y="55"/>
                        <a:pt x="15" y="55"/>
                        <a:pt x="15" y="55"/>
                      </a:cubicBezTo>
                      <a:cubicBezTo>
                        <a:pt x="4" y="56"/>
                        <a:pt x="4" y="56"/>
                        <a:pt x="4" y="56"/>
                      </a:cubicBezTo>
                      <a:cubicBezTo>
                        <a:pt x="4" y="46"/>
                        <a:pt x="4" y="46"/>
                        <a:pt x="4" y="46"/>
                      </a:cubicBezTo>
                      <a:cubicBezTo>
                        <a:pt x="20" y="47"/>
                        <a:pt x="20" y="47"/>
                        <a:pt x="20" y="47"/>
                      </a:cubicBezTo>
                      <a:cubicBezTo>
                        <a:pt x="32" y="22"/>
                        <a:pt x="32" y="22"/>
                        <a:pt x="32" y="22"/>
                      </a:cubicBezTo>
                      <a:cubicBezTo>
                        <a:pt x="45" y="35"/>
                        <a:pt x="45" y="35"/>
                        <a:pt x="45" y="35"/>
                      </a:cubicBezTo>
                      <a:cubicBezTo>
                        <a:pt x="62" y="0"/>
                        <a:pt x="62" y="0"/>
                        <a:pt x="62" y="0"/>
                      </a:cubicBezTo>
                      <a:cubicBezTo>
                        <a:pt x="79" y="35"/>
                        <a:pt x="79" y="35"/>
                        <a:pt x="79" y="35"/>
                      </a:cubicBezTo>
                      <a:cubicBezTo>
                        <a:pt x="92" y="22"/>
                        <a:pt x="92" y="22"/>
                        <a:pt x="92" y="22"/>
                      </a:cubicBezTo>
                      <a:cubicBezTo>
                        <a:pt x="107" y="53"/>
                        <a:pt x="107" y="53"/>
                        <a:pt x="107" y="53"/>
                      </a:cubicBezTo>
                      <a:cubicBezTo>
                        <a:pt x="120" y="53"/>
                        <a:pt x="120" y="53"/>
                        <a:pt x="120" y="53"/>
                      </a:cubicBezTo>
                      <a:cubicBezTo>
                        <a:pt x="120" y="62"/>
                        <a:pt x="120" y="62"/>
                        <a:pt x="120" y="62"/>
                      </a:cubicBezTo>
                      <a:cubicBezTo>
                        <a:pt x="112" y="62"/>
                        <a:pt x="112" y="62"/>
                        <a:pt x="112" y="62"/>
                      </a:cubicBezTo>
                      <a:close/>
                      <a:moveTo>
                        <a:pt x="47" y="47"/>
                      </a:moveTo>
                      <a:cubicBezTo>
                        <a:pt x="58" y="48"/>
                        <a:pt x="58" y="48"/>
                        <a:pt x="58" y="48"/>
                      </a:cubicBezTo>
                      <a:cubicBezTo>
                        <a:pt x="60" y="37"/>
                        <a:pt x="60" y="37"/>
                        <a:pt x="60" y="37"/>
                      </a:cubicBezTo>
                      <a:cubicBezTo>
                        <a:pt x="64" y="37"/>
                        <a:pt x="64" y="37"/>
                        <a:pt x="64" y="37"/>
                      </a:cubicBezTo>
                      <a:cubicBezTo>
                        <a:pt x="65" y="48"/>
                        <a:pt x="65" y="48"/>
                        <a:pt x="65" y="48"/>
                      </a:cubicBezTo>
                      <a:cubicBezTo>
                        <a:pt x="71" y="48"/>
                        <a:pt x="71" y="48"/>
                        <a:pt x="71" y="48"/>
                      </a:cubicBezTo>
                      <a:cubicBezTo>
                        <a:pt x="66" y="55"/>
                        <a:pt x="66" y="55"/>
                        <a:pt x="66" y="55"/>
                      </a:cubicBezTo>
                      <a:cubicBezTo>
                        <a:pt x="79" y="54"/>
                        <a:pt x="79" y="54"/>
                        <a:pt x="79" y="54"/>
                      </a:cubicBezTo>
                      <a:cubicBezTo>
                        <a:pt x="62" y="17"/>
                        <a:pt x="62" y="17"/>
                        <a:pt x="62" y="17"/>
                      </a:cubicBezTo>
                      <a:cubicBezTo>
                        <a:pt x="47" y="47"/>
                        <a:pt x="47" y="47"/>
                        <a:pt x="47" y="47"/>
                      </a:cubicBezTo>
                      <a:close/>
                      <a:moveTo>
                        <a:pt x="90" y="35"/>
                      </a:moveTo>
                      <a:cubicBezTo>
                        <a:pt x="83" y="42"/>
                        <a:pt x="83" y="42"/>
                        <a:pt x="83" y="42"/>
                      </a:cubicBezTo>
                      <a:cubicBezTo>
                        <a:pt x="88" y="54"/>
                        <a:pt x="88" y="54"/>
                        <a:pt x="88" y="54"/>
                      </a:cubicBezTo>
                      <a:cubicBezTo>
                        <a:pt x="99" y="54"/>
                        <a:pt x="99" y="54"/>
                        <a:pt x="99" y="54"/>
                      </a:cubicBezTo>
                      <a:cubicBezTo>
                        <a:pt x="90" y="35"/>
                        <a:pt x="90" y="35"/>
                        <a:pt x="90" y="35"/>
                      </a:cubicBezTo>
                      <a:close/>
                      <a:moveTo>
                        <a:pt x="34" y="35"/>
                      </a:moveTo>
                      <a:cubicBezTo>
                        <a:pt x="29" y="47"/>
                        <a:pt x="29" y="47"/>
                        <a:pt x="29" y="47"/>
                      </a:cubicBezTo>
                      <a:cubicBezTo>
                        <a:pt x="39" y="47"/>
                        <a:pt x="39" y="47"/>
                        <a:pt x="39" y="47"/>
                      </a:cubicBezTo>
                      <a:cubicBezTo>
                        <a:pt x="41" y="42"/>
                        <a:pt x="41" y="42"/>
                        <a:pt x="41" y="42"/>
                      </a:cubicBezTo>
                      <a:lnTo>
                        <a:pt x="34" y="3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30" name="îṩḻîḋè"/>
                <p:cNvSpPr/>
                <p:nvPr/>
              </p:nvSpPr>
              <p:spPr bwMode="auto">
                <a:xfrm>
                  <a:off x="5375275" y="3316288"/>
                  <a:ext cx="88900" cy="58738"/>
                </a:xfrm>
                <a:custGeom>
                  <a:avLst/>
                  <a:gdLst>
                    <a:gd name="T0" fmla="*/ 2 w 27"/>
                    <a:gd name="T1" fmla="*/ 7 h 18"/>
                    <a:gd name="T2" fmla="*/ 4 w 27"/>
                    <a:gd name="T3" fmla="*/ 12 h 18"/>
                    <a:gd name="T4" fmla="*/ 6 w 27"/>
                    <a:gd name="T5" fmla="*/ 10 h 18"/>
                    <a:gd name="T6" fmla="*/ 5 w 27"/>
                    <a:gd name="T7" fmla="*/ 8 h 18"/>
                    <a:gd name="T8" fmla="*/ 2 w 27"/>
                    <a:gd name="T9" fmla="*/ 7 h 18"/>
                    <a:gd name="T10" fmla="*/ 4 w 27"/>
                    <a:gd name="T11" fmla="*/ 13 h 18"/>
                    <a:gd name="T12" fmla="*/ 1 w 27"/>
                    <a:gd name="T13" fmla="*/ 10 h 18"/>
                    <a:gd name="T14" fmla="*/ 3 w 27"/>
                    <a:gd name="T15" fmla="*/ 2 h 18"/>
                    <a:gd name="T16" fmla="*/ 9 w 27"/>
                    <a:gd name="T17" fmla="*/ 11 h 18"/>
                    <a:gd name="T18" fmla="*/ 9 w 27"/>
                    <a:gd name="T19" fmla="*/ 8 h 18"/>
                    <a:gd name="T20" fmla="*/ 10 w 27"/>
                    <a:gd name="T21" fmla="*/ 6 h 18"/>
                    <a:gd name="T22" fmla="*/ 12 w 27"/>
                    <a:gd name="T23" fmla="*/ 6 h 18"/>
                    <a:gd name="T24" fmla="*/ 10 w 27"/>
                    <a:gd name="T25" fmla="*/ 5 h 18"/>
                    <a:gd name="T26" fmla="*/ 10 w 27"/>
                    <a:gd name="T27" fmla="*/ 3 h 18"/>
                    <a:gd name="T28" fmla="*/ 12 w 27"/>
                    <a:gd name="T29" fmla="*/ 3 h 18"/>
                    <a:gd name="T30" fmla="*/ 20 w 27"/>
                    <a:gd name="T31" fmla="*/ 7 h 18"/>
                    <a:gd name="T32" fmla="*/ 21 w 27"/>
                    <a:gd name="T33" fmla="*/ 7 h 18"/>
                    <a:gd name="T34" fmla="*/ 21 w 27"/>
                    <a:gd name="T35" fmla="*/ 5 h 18"/>
                    <a:gd name="T36" fmla="*/ 18 w 27"/>
                    <a:gd name="T37" fmla="*/ 3 h 18"/>
                    <a:gd name="T38" fmla="*/ 17 w 27"/>
                    <a:gd name="T39" fmla="*/ 1 h 18"/>
                    <a:gd name="T40" fmla="*/ 19 w 27"/>
                    <a:gd name="T41" fmla="*/ 0 h 18"/>
                    <a:gd name="T42" fmla="*/ 20 w 27"/>
                    <a:gd name="T43" fmla="*/ 1 h 18"/>
                    <a:gd name="T44" fmla="*/ 19 w 27"/>
                    <a:gd name="T45" fmla="*/ 2 h 18"/>
                    <a:gd name="T46" fmla="*/ 22 w 27"/>
                    <a:gd name="T47" fmla="*/ 5 h 18"/>
                    <a:gd name="T48" fmla="*/ 23 w 27"/>
                    <a:gd name="T49" fmla="*/ 5 h 18"/>
                    <a:gd name="T50" fmla="*/ 24 w 27"/>
                    <a:gd name="T51" fmla="*/ 7 h 18"/>
                    <a:gd name="T52" fmla="*/ 26 w 27"/>
                    <a:gd name="T53" fmla="*/ 8 h 18"/>
                    <a:gd name="T54" fmla="*/ 27 w 27"/>
                    <a:gd name="T55" fmla="*/ 9 h 18"/>
                    <a:gd name="T56" fmla="*/ 27 w 27"/>
                    <a:gd name="T57" fmla="*/ 11 h 18"/>
                    <a:gd name="T58" fmla="*/ 21 w 27"/>
                    <a:gd name="T59" fmla="*/ 9 h 18"/>
                    <a:gd name="T60" fmla="*/ 19 w 27"/>
                    <a:gd name="T61" fmla="*/ 8 h 18"/>
                    <a:gd name="T62" fmla="*/ 17 w 27"/>
                    <a:gd name="T63" fmla="*/ 8 h 18"/>
                    <a:gd name="T64" fmla="*/ 14 w 27"/>
                    <a:gd name="T65" fmla="*/ 6 h 18"/>
                    <a:gd name="T66" fmla="*/ 15 w 27"/>
                    <a:gd name="T67" fmla="*/ 9 h 18"/>
                    <a:gd name="T68" fmla="*/ 11 w 27"/>
                    <a:gd name="T69" fmla="*/ 8 h 18"/>
                    <a:gd name="T70" fmla="*/ 9 w 27"/>
                    <a:gd name="T71" fmla="*/ 12 h 18"/>
                    <a:gd name="T72" fmla="*/ 9 w 27"/>
                    <a:gd name="T73" fmla="*/ 15 h 18"/>
                    <a:gd name="T74" fmla="*/ 7 w 27"/>
                    <a:gd name="T75" fmla="*/ 16 h 18"/>
                    <a:gd name="T76" fmla="*/ 7 w 27"/>
                    <a:gd name="T77" fmla="*/ 15 h 18"/>
                    <a:gd name="T78" fmla="*/ 7 w 27"/>
                    <a:gd name="T79" fmla="*/ 13 h 18"/>
                    <a:gd name="T80" fmla="*/ 6 w 27"/>
                    <a:gd name="T81" fmla="*/ 13 h 18"/>
                    <a:gd name="T82" fmla="*/ 4 w 27"/>
                    <a:gd name="T83" fmla="*/ 13 h 18"/>
                    <a:gd name="T84" fmla="*/ 25 w 27"/>
                    <a:gd name="T85" fmla="*/ 9 h 18"/>
                    <a:gd name="T86" fmla="*/ 24 w 27"/>
                    <a:gd name="T87" fmla="*/ 8 h 18"/>
                    <a:gd name="T88" fmla="*/ 23 w 27"/>
                    <a:gd name="T89" fmla="*/ 8 h 18"/>
                    <a:gd name="T90" fmla="*/ 25 w 27"/>
                    <a:gd name="T91" fmla="*/ 9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27" h="18">
                      <a:moveTo>
                        <a:pt x="2" y="7"/>
                      </a:moveTo>
                      <a:cubicBezTo>
                        <a:pt x="2" y="7"/>
                        <a:pt x="1" y="12"/>
                        <a:pt x="4" y="12"/>
                      </a:cubicBezTo>
                      <a:cubicBezTo>
                        <a:pt x="4" y="12"/>
                        <a:pt x="8" y="12"/>
                        <a:pt x="6" y="10"/>
                      </a:cubicBezTo>
                      <a:cubicBezTo>
                        <a:pt x="5" y="8"/>
                        <a:pt x="5" y="8"/>
                        <a:pt x="5" y="8"/>
                      </a:cubicBezTo>
                      <a:cubicBezTo>
                        <a:pt x="5" y="8"/>
                        <a:pt x="2" y="5"/>
                        <a:pt x="2" y="7"/>
                      </a:cubicBezTo>
                      <a:close/>
                      <a:moveTo>
                        <a:pt x="4" y="13"/>
                      </a:moveTo>
                      <a:cubicBezTo>
                        <a:pt x="0" y="13"/>
                        <a:pt x="1" y="10"/>
                        <a:pt x="1" y="10"/>
                      </a:cubicBezTo>
                      <a:cubicBezTo>
                        <a:pt x="2" y="2"/>
                        <a:pt x="3" y="2"/>
                        <a:pt x="3" y="2"/>
                      </a:cubicBezTo>
                      <a:cubicBezTo>
                        <a:pt x="9" y="7"/>
                        <a:pt x="9" y="11"/>
                        <a:pt x="9" y="11"/>
                      </a:cubicBezTo>
                      <a:cubicBezTo>
                        <a:pt x="10" y="10"/>
                        <a:pt x="9" y="8"/>
                        <a:pt x="9" y="8"/>
                      </a:cubicBezTo>
                      <a:cubicBezTo>
                        <a:pt x="8" y="6"/>
                        <a:pt x="10" y="6"/>
                        <a:pt x="10" y="6"/>
                      </a:cubicBezTo>
                      <a:cubicBezTo>
                        <a:pt x="11" y="7"/>
                        <a:pt x="12" y="6"/>
                        <a:pt x="12" y="6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0" y="4"/>
                        <a:pt x="10" y="3"/>
                        <a:pt x="10" y="3"/>
                      </a:cubicBezTo>
                      <a:cubicBezTo>
                        <a:pt x="11" y="2"/>
                        <a:pt x="12" y="3"/>
                        <a:pt x="12" y="3"/>
                      </a:cubicBezTo>
                      <a:cubicBezTo>
                        <a:pt x="12" y="4"/>
                        <a:pt x="20" y="7"/>
                        <a:pt x="20" y="7"/>
                      </a:cubicBezTo>
                      <a:cubicBezTo>
                        <a:pt x="21" y="8"/>
                        <a:pt x="21" y="7"/>
                        <a:pt x="21" y="7"/>
                      </a:cubicBezTo>
                      <a:cubicBezTo>
                        <a:pt x="21" y="7"/>
                        <a:pt x="21" y="5"/>
                        <a:pt x="21" y="5"/>
                      </a:cubicBezTo>
                      <a:cubicBezTo>
                        <a:pt x="21" y="5"/>
                        <a:pt x="18" y="3"/>
                        <a:pt x="18" y="3"/>
                      </a:cubicBezTo>
                      <a:cubicBezTo>
                        <a:pt x="16" y="3"/>
                        <a:pt x="17" y="1"/>
                        <a:pt x="17" y="1"/>
                      </a:cubicBezTo>
                      <a:cubicBezTo>
                        <a:pt x="17" y="1"/>
                        <a:pt x="19" y="0"/>
                        <a:pt x="19" y="0"/>
                      </a:cubicBezTo>
                      <a:cubicBezTo>
                        <a:pt x="21" y="0"/>
                        <a:pt x="20" y="1"/>
                        <a:pt x="20" y="1"/>
                      </a:cubicBezTo>
                      <a:cubicBezTo>
                        <a:pt x="18" y="2"/>
                        <a:pt x="19" y="2"/>
                        <a:pt x="19" y="2"/>
                      </a:cubicBezTo>
                      <a:cubicBezTo>
                        <a:pt x="22" y="5"/>
                        <a:pt x="22" y="5"/>
                        <a:pt x="22" y="5"/>
                      </a:cubicBezTo>
                      <a:cubicBezTo>
                        <a:pt x="23" y="5"/>
                        <a:pt x="23" y="5"/>
                        <a:pt x="23" y="5"/>
                      </a:cubicBezTo>
                      <a:cubicBezTo>
                        <a:pt x="23" y="7"/>
                        <a:pt x="24" y="7"/>
                        <a:pt x="24" y="7"/>
                      </a:cubicBezTo>
                      <a:cubicBezTo>
                        <a:pt x="26" y="8"/>
                        <a:pt x="26" y="8"/>
                        <a:pt x="26" y="8"/>
                      </a:cubicBezTo>
                      <a:cubicBezTo>
                        <a:pt x="27" y="9"/>
                        <a:pt x="27" y="9"/>
                        <a:pt x="27" y="9"/>
                      </a:cubicBezTo>
                      <a:cubicBezTo>
                        <a:pt x="27" y="9"/>
                        <a:pt x="27" y="11"/>
                        <a:pt x="27" y="11"/>
                      </a:cubicBezTo>
                      <a:cubicBezTo>
                        <a:pt x="22" y="11"/>
                        <a:pt x="21" y="9"/>
                        <a:pt x="21" y="9"/>
                      </a:cubicBezTo>
                      <a:cubicBezTo>
                        <a:pt x="19" y="9"/>
                        <a:pt x="19" y="8"/>
                        <a:pt x="19" y="8"/>
                      </a:cubicBezTo>
                      <a:cubicBezTo>
                        <a:pt x="18" y="8"/>
                        <a:pt x="17" y="8"/>
                        <a:pt x="17" y="8"/>
                      </a:cubicBezTo>
                      <a:cubicBezTo>
                        <a:pt x="17" y="7"/>
                        <a:pt x="15" y="6"/>
                        <a:pt x="14" y="6"/>
                      </a:cubicBezTo>
                      <a:cubicBezTo>
                        <a:pt x="16" y="8"/>
                        <a:pt x="15" y="9"/>
                        <a:pt x="15" y="9"/>
                      </a:cubicBezTo>
                      <a:cubicBezTo>
                        <a:pt x="11" y="8"/>
                        <a:pt x="11" y="8"/>
                        <a:pt x="11" y="8"/>
                      </a:cubicBezTo>
                      <a:cubicBezTo>
                        <a:pt x="11" y="12"/>
                        <a:pt x="9" y="12"/>
                        <a:pt x="9" y="12"/>
                      </a:cubicBezTo>
                      <a:cubicBezTo>
                        <a:pt x="9" y="15"/>
                        <a:pt x="9" y="15"/>
                        <a:pt x="9" y="15"/>
                      </a:cubicBezTo>
                      <a:cubicBezTo>
                        <a:pt x="8" y="18"/>
                        <a:pt x="7" y="16"/>
                        <a:pt x="7" y="16"/>
                      </a:cubicBezTo>
                      <a:cubicBezTo>
                        <a:pt x="6" y="15"/>
                        <a:pt x="7" y="15"/>
                        <a:pt x="7" y="15"/>
                      </a:cubicBezTo>
                      <a:cubicBezTo>
                        <a:pt x="7" y="13"/>
                        <a:pt x="7" y="13"/>
                        <a:pt x="7" y="13"/>
                      </a:cubicBezTo>
                      <a:cubicBezTo>
                        <a:pt x="7" y="12"/>
                        <a:pt x="6" y="13"/>
                        <a:pt x="6" y="13"/>
                      </a:cubicBezTo>
                      <a:cubicBezTo>
                        <a:pt x="4" y="13"/>
                        <a:pt x="4" y="13"/>
                        <a:pt x="4" y="13"/>
                      </a:cubicBezTo>
                      <a:close/>
                      <a:moveTo>
                        <a:pt x="25" y="9"/>
                      </a:moveTo>
                      <a:cubicBezTo>
                        <a:pt x="24" y="8"/>
                        <a:pt x="24" y="8"/>
                        <a:pt x="24" y="8"/>
                      </a:cubicBezTo>
                      <a:cubicBezTo>
                        <a:pt x="24" y="8"/>
                        <a:pt x="23" y="8"/>
                        <a:pt x="23" y="8"/>
                      </a:cubicBezTo>
                      <a:cubicBezTo>
                        <a:pt x="22" y="8"/>
                        <a:pt x="25" y="9"/>
                        <a:pt x="25" y="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31" name="îSḻîḍe"/>
                <p:cNvSpPr/>
                <p:nvPr/>
              </p:nvSpPr>
              <p:spPr bwMode="auto">
                <a:xfrm>
                  <a:off x="5249863" y="3201988"/>
                  <a:ext cx="26988" cy="23813"/>
                </a:xfrm>
                <a:custGeom>
                  <a:avLst/>
                  <a:gdLst>
                    <a:gd name="T0" fmla="*/ 2 w 8"/>
                    <a:gd name="T1" fmla="*/ 6 h 7"/>
                    <a:gd name="T2" fmla="*/ 5 w 8"/>
                    <a:gd name="T3" fmla="*/ 2 h 7"/>
                    <a:gd name="T4" fmla="*/ 6 w 8"/>
                    <a:gd name="T5" fmla="*/ 2 h 7"/>
                    <a:gd name="T6" fmla="*/ 6 w 8"/>
                    <a:gd name="T7" fmla="*/ 6 h 7"/>
                    <a:gd name="T8" fmla="*/ 2 w 8"/>
                    <a:gd name="T9" fmla="*/ 7 h 7"/>
                    <a:gd name="T10" fmla="*/ 2 w 8"/>
                    <a:gd name="T11" fmla="*/ 6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8" h="7">
                      <a:moveTo>
                        <a:pt x="2" y="6"/>
                      </a:moveTo>
                      <a:cubicBezTo>
                        <a:pt x="3" y="6"/>
                        <a:pt x="5" y="2"/>
                        <a:pt x="5" y="2"/>
                      </a:cubicBezTo>
                      <a:cubicBezTo>
                        <a:pt x="5" y="0"/>
                        <a:pt x="6" y="2"/>
                        <a:pt x="6" y="2"/>
                      </a:cubicBezTo>
                      <a:cubicBezTo>
                        <a:pt x="8" y="4"/>
                        <a:pt x="6" y="6"/>
                        <a:pt x="6" y="6"/>
                      </a:cubicBezTo>
                      <a:cubicBezTo>
                        <a:pt x="5" y="6"/>
                        <a:pt x="2" y="7"/>
                        <a:pt x="2" y="7"/>
                      </a:cubicBezTo>
                      <a:cubicBezTo>
                        <a:pt x="0" y="7"/>
                        <a:pt x="2" y="6"/>
                        <a:pt x="2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32" name="iSḷíḍê"/>
                <p:cNvSpPr/>
                <p:nvPr/>
              </p:nvSpPr>
              <p:spPr bwMode="auto">
                <a:xfrm>
                  <a:off x="5207000" y="3162301"/>
                  <a:ext cx="85725" cy="39687"/>
                </a:xfrm>
                <a:custGeom>
                  <a:avLst/>
                  <a:gdLst>
                    <a:gd name="T0" fmla="*/ 16 w 26"/>
                    <a:gd name="T1" fmla="*/ 1 h 12"/>
                    <a:gd name="T2" fmla="*/ 17 w 26"/>
                    <a:gd name="T3" fmla="*/ 2 h 12"/>
                    <a:gd name="T4" fmla="*/ 15 w 26"/>
                    <a:gd name="T5" fmla="*/ 4 h 12"/>
                    <a:gd name="T6" fmla="*/ 20 w 26"/>
                    <a:gd name="T7" fmla="*/ 3 h 12"/>
                    <a:gd name="T8" fmla="*/ 20 w 26"/>
                    <a:gd name="T9" fmla="*/ 3 h 12"/>
                    <a:gd name="T10" fmla="*/ 21 w 26"/>
                    <a:gd name="T11" fmla="*/ 0 h 12"/>
                    <a:gd name="T12" fmla="*/ 22 w 26"/>
                    <a:gd name="T13" fmla="*/ 1 h 12"/>
                    <a:gd name="T14" fmla="*/ 23 w 26"/>
                    <a:gd name="T15" fmla="*/ 4 h 12"/>
                    <a:gd name="T16" fmla="*/ 25 w 26"/>
                    <a:gd name="T17" fmla="*/ 4 h 12"/>
                    <a:gd name="T18" fmla="*/ 26 w 26"/>
                    <a:gd name="T19" fmla="*/ 4 h 12"/>
                    <a:gd name="T20" fmla="*/ 26 w 26"/>
                    <a:gd name="T21" fmla="*/ 6 h 12"/>
                    <a:gd name="T22" fmla="*/ 22 w 26"/>
                    <a:gd name="T23" fmla="*/ 6 h 12"/>
                    <a:gd name="T24" fmla="*/ 11 w 26"/>
                    <a:gd name="T25" fmla="*/ 11 h 12"/>
                    <a:gd name="T26" fmla="*/ 3 w 26"/>
                    <a:gd name="T27" fmla="*/ 12 h 12"/>
                    <a:gd name="T28" fmla="*/ 2 w 26"/>
                    <a:gd name="T29" fmla="*/ 11 h 12"/>
                    <a:gd name="T30" fmla="*/ 12 w 26"/>
                    <a:gd name="T31" fmla="*/ 8 h 12"/>
                    <a:gd name="T32" fmla="*/ 15 w 26"/>
                    <a:gd name="T33" fmla="*/ 7 h 12"/>
                    <a:gd name="T34" fmla="*/ 13 w 26"/>
                    <a:gd name="T35" fmla="*/ 5 h 12"/>
                    <a:gd name="T36" fmla="*/ 16 w 26"/>
                    <a:gd name="T37" fmla="*/ 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6" h="12">
                      <a:moveTo>
                        <a:pt x="16" y="1"/>
                      </a:moveTo>
                      <a:cubicBezTo>
                        <a:pt x="16" y="1"/>
                        <a:pt x="17" y="1"/>
                        <a:pt x="17" y="2"/>
                      </a:cubicBezTo>
                      <a:cubicBezTo>
                        <a:pt x="17" y="2"/>
                        <a:pt x="15" y="2"/>
                        <a:pt x="15" y="4"/>
                      </a:cubicBezTo>
                      <a:cubicBezTo>
                        <a:pt x="20" y="3"/>
                        <a:pt x="20" y="3"/>
                        <a:pt x="20" y="3"/>
                      </a:cubicBezTo>
                      <a:cubicBezTo>
                        <a:pt x="20" y="3"/>
                        <a:pt x="20" y="3"/>
                        <a:pt x="20" y="3"/>
                      </a:cubicBezTo>
                      <a:cubicBezTo>
                        <a:pt x="20" y="3"/>
                        <a:pt x="21" y="1"/>
                        <a:pt x="21" y="0"/>
                      </a:cubicBezTo>
                      <a:cubicBezTo>
                        <a:pt x="21" y="0"/>
                        <a:pt x="22" y="0"/>
                        <a:pt x="22" y="1"/>
                      </a:cubicBezTo>
                      <a:cubicBezTo>
                        <a:pt x="22" y="1"/>
                        <a:pt x="23" y="3"/>
                        <a:pt x="23" y="4"/>
                      </a:cubicBezTo>
                      <a:cubicBezTo>
                        <a:pt x="25" y="4"/>
                        <a:pt x="25" y="4"/>
                        <a:pt x="25" y="4"/>
                      </a:cubicBezTo>
                      <a:cubicBezTo>
                        <a:pt x="25" y="4"/>
                        <a:pt x="26" y="4"/>
                        <a:pt x="26" y="4"/>
                      </a:cubicBezTo>
                      <a:cubicBezTo>
                        <a:pt x="26" y="6"/>
                        <a:pt x="26" y="6"/>
                        <a:pt x="26" y="6"/>
                      </a:cubicBezTo>
                      <a:cubicBezTo>
                        <a:pt x="26" y="6"/>
                        <a:pt x="24" y="6"/>
                        <a:pt x="22" y="6"/>
                      </a:cubicBezTo>
                      <a:cubicBezTo>
                        <a:pt x="22" y="6"/>
                        <a:pt x="21" y="8"/>
                        <a:pt x="11" y="11"/>
                      </a:cubicBezTo>
                      <a:cubicBezTo>
                        <a:pt x="11" y="11"/>
                        <a:pt x="4" y="12"/>
                        <a:pt x="3" y="12"/>
                      </a:cubicBezTo>
                      <a:cubicBezTo>
                        <a:pt x="3" y="12"/>
                        <a:pt x="0" y="11"/>
                        <a:pt x="2" y="11"/>
                      </a:cubicBezTo>
                      <a:cubicBezTo>
                        <a:pt x="2" y="11"/>
                        <a:pt x="8" y="11"/>
                        <a:pt x="12" y="8"/>
                      </a:cubicBezTo>
                      <a:cubicBezTo>
                        <a:pt x="12" y="8"/>
                        <a:pt x="15" y="7"/>
                        <a:pt x="15" y="7"/>
                      </a:cubicBezTo>
                      <a:cubicBezTo>
                        <a:pt x="15" y="7"/>
                        <a:pt x="13" y="6"/>
                        <a:pt x="13" y="5"/>
                      </a:cubicBezTo>
                      <a:cubicBezTo>
                        <a:pt x="13" y="5"/>
                        <a:pt x="14" y="2"/>
                        <a:pt x="16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 dirty="0">
                    <a:cs typeface="+mn-ea"/>
                    <a:sym typeface="+mn-lt"/>
                  </a:endParaRPr>
                </a:p>
              </p:txBody>
            </p:sp>
            <p:sp>
              <p:nvSpPr>
                <p:cNvPr id="133" name="ïṩ1íḓè"/>
                <p:cNvSpPr/>
                <p:nvPr/>
              </p:nvSpPr>
              <p:spPr bwMode="auto">
                <a:xfrm>
                  <a:off x="5041900" y="3201988"/>
                  <a:ext cx="15875" cy="14288"/>
                </a:xfrm>
                <a:custGeom>
                  <a:avLst/>
                  <a:gdLst>
                    <a:gd name="T0" fmla="*/ 5 w 5"/>
                    <a:gd name="T1" fmla="*/ 1 h 4"/>
                    <a:gd name="T2" fmla="*/ 5 w 5"/>
                    <a:gd name="T3" fmla="*/ 2 h 4"/>
                    <a:gd name="T4" fmla="*/ 4 w 5"/>
                    <a:gd name="T5" fmla="*/ 3 h 4"/>
                    <a:gd name="T6" fmla="*/ 2 w 5"/>
                    <a:gd name="T7" fmla="*/ 2 h 4"/>
                    <a:gd name="T8" fmla="*/ 2 w 5"/>
                    <a:gd name="T9" fmla="*/ 1 h 4"/>
                    <a:gd name="T10" fmla="*/ 4 w 5"/>
                    <a:gd name="T11" fmla="*/ 0 h 4"/>
                    <a:gd name="T12" fmla="*/ 5 w 5"/>
                    <a:gd name="T13" fmla="*/ 1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" h="4">
                      <a:moveTo>
                        <a:pt x="5" y="1"/>
                      </a:moveTo>
                      <a:cubicBezTo>
                        <a:pt x="5" y="2"/>
                        <a:pt x="5" y="2"/>
                        <a:pt x="5" y="2"/>
                      </a:cubicBezTo>
                      <a:cubicBezTo>
                        <a:pt x="5" y="4"/>
                        <a:pt x="4" y="3"/>
                        <a:pt x="4" y="3"/>
                      </a:cubicBezTo>
                      <a:cubicBezTo>
                        <a:pt x="3" y="2"/>
                        <a:pt x="2" y="2"/>
                        <a:pt x="2" y="2"/>
                      </a:cubicBezTo>
                      <a:cubicBezTo>
                        <a:pt x="0" y="1"/>
                        <a:pt x="2" y="1"/>
                        <a:pt x="2" y="1"/>
                      </a:cubicBez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5" y="0"/>
                        <a:pt x="5" y="1"/>
                        <a:pt x="5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34" name="iṥḷîḑê"/>
                <p:cNvSpPr/>
                <p:nvPr/>
              </p:nvSpPr>
              <p:spPr bwMode="auto">
                <a:xfrm>
                  <a:off x="5011738" y="3146426"/>
                  <a:ext cx="39688" cy="85725"/>
                </a:xfrm>
                <a:custGeom>
                  <a:avLst/>
                  <a:gdLst>
                    <a:gd name="T0" fmla="*/ 4 w 12"/>
                    <a:gd name="T1" fmla="*/ 19 h 26"/>
                    <a:gd name="T2" fmla="*/ 4 w 12"/>
                    <a:gd name="T3" fmla="*/ 14 h 26"/>
                    <a:gd name="T4" fmla="*/ 1 w 12"/>
                    <a:gd name="T5" fmla="*/ 13 h 26"/>
                    <a:gd name="T6" fmla="*/ 2 w 12"/>
                    <a:gd name="T7" fmla="*/ 12 h 26"/>
                    <a:gd name="T8" fmla="*/ 3 w 12"/>
                    <a:gd name="T9" fmla="*/ 10 h 26"/>
                    <a:gd name="T10" fmla="*/ 3 w 12"/>
                    <a:gd name="T11" fmla="*/ 2 h 26"/>
                    <a:gd name="T12" fmla="*/ 4 w 12"/>
                    <a:gd name="T13" fmla="*/ 1 h 26"/>
                    <a:gd name="T14" fmla="*/ 4 w 12"/>
                    <a:gd name="T15" fmla="*/ 2 h 26"/>
                    <a:gd name="T16" fmla="*/ 5 w 12"/>
                    <a:gd name="T17" fmla="*/ 6 h 26"/>
                    <a:gd name="T18" fmla="*/ 6 w 12"/>
                    <a:gd name="T19" fmla="*/ 3 h 26"/>
                    <a:gd name="T20" fmla="*/ 7 w 12"/>
                    <a:gd name="T21" fmla="*/ 2 h 26"/>
                    <a:gd name="T22" fmla="*/ 8 w 12"/>
                    <a:gd name="T23" fmla="*/ 2 h 26"/>
                    <a:gd name="T24" fmla="*/ 8 w 12"/>
                    <a:gd name="T25" fmla="*/ 6 h 26"/>
                    <a:gd name="T26" fmla="*/ 6 w 12"/>
                    <a:gd name="T27" fmla="*/ 9 h 26"/>
                    <a:gd name="T28" fmla="*/ 6 w 12"/>
                    <a:gd name="T29" fmla="*/ 10 h 26"/>
                    <a:gd name="T30" fmla="*/ 8 w 12"/>
                    <a:gd name="T31" fmla="*/ 11 h 26"/>
                    <a:gd name="T32" fmla="*/ 8 w 12"/>
                    <a:gd name="T33" fmla="*/ 11 h 26"/>
                    <a:gd name="T34" fmla="*/ 8 w 12"/>
                    <a:gd name="T35" fmla="*/ 12 h 26"/>
                    <a:gd name="T36" fmla="*/ 9 w 12"/>
                    <a:gd name="T37" fmla="*/ 13 h 26"/>
                    <a:gd name="T38" fmla="*/ 9 w 12"/>
                    <a:gd name="T39" fmla="*/ 17 h 26"/>
                    <a:gd name="T40" fmla="*/ 11 w 12"/>
                    <a:gd name="T41" fmla="*/ 21 h 26"/>
                    <a:gd name="T42" fmla="*/ 12 w 12"/>
                    <a:gd name="T43" fmla="*/ 24 h 26"/>
                    <a:gd name="T44" fmla="*/ 8 w 12"/>
                    <a:gd name="T45" fmla="*/ 23 h 26"/>
                    <a:gd name="T46" fmla="*/ 8 w 12"/>
                    <a:gd name="T47" fmla="*/ 25 h 26"/>
                    <a:gd name="T48" fmla="*/ 7 w 12"/>
                    <a:gd name="T49" fmla="*/ 26 h 26"/>
                    <a:gd name="T50" fmla="*/ 6 w 12"/>
                    <a:gd name="T51" fmla="*/ 24 h 26"/>
                    <a:gd name="T52" fmla="*/ 6 w 12"/>
                    <a:gd name="T53" fmla="*/ 23 h 26"/>
                    <a:gd name="T54" fmla="*/ 8 w 12"/>
                    <a:gd name="T55" fmla="*/ 21 h 26"/>
                    <a:gd name="T56" fmla="*/ 7 w 12"/>
                    <a:gd name="T57" fmla="*/ 18 h 26"/>
                    <a:gd name="T58" fmla="*/ 7 w 12"/>
                    <a:gd name="T59" fmla="*/ 18 h 26"/>
                    <a:gd name="T60" fmla="*/ 6 w 12"/>
                    <a:gd name="T61" fmla="*/ 20 h 26"/>
                    <a:gd name="T62" fmla="*/ 4 w 12"/>
                    <a:gd name="T63" fmla="*/ 20 h 26"/>
                    <a:gd name="T64" fmla="*/ 4 w 12"/>
                    <a:gd name="T65" fmla="*/ 19 h 26"/>
                    <a:gd name="T66" fmla="*/ 6 w 12"/>
                    <a:gd name="T67" fmla="*/ 16 h 26"/>
                    <a:gd name="T68" fmla="*/ 6 w 12"/>
                    <a:gd name="T69" fmla="*/ 15 h 26"/>
                    <a:gd name="T70" fmla="*/ 5 w 12"/>
                    <a:gd name="T71" fmla="*/ 11 h 26"/>
                    <a:gd name="T72" fmla="*/ 5 w 12"/>
                    <a:gd name="T73" fmla="*/ 14 h 26"/>
                    <a:gd name="T74" fmla="*/ 5 w 12"/>
                    <a:gd name="T75" fmla="*/ 18 h 26"/>
                    <a:gd name="T76" fmla="*/ 6 w 12"/>
                    <a:gd name="T77" fmla="*/ 16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12" h="26">
                      <a:moveTo>
                        <a:pt x="4" y="19"/>
                      </a:moveTo>
                      <a:cubicBezTo>
                        <a:pt x="4" y="14"/>
                        <a:pt x="4" y="14"/>
                        <a:pt x="4" y="14"/>
                      </a:cubicBezTo>
                      <a:cubicBezTo>
                        <a:pt x="1" y="13"/>
                        <a:pt x="1" y="13"/>
                        <a:pt x="1" y="13"/>
                      </a:cubicBezTo>
                      <a:cubicBezTo>
                        <a:pt x="0" y="12"/>
                        <a:pt x="2" y="12"/>
                        <a:pt x="2" y="12"/>
                      </a:cubicBezTo>
                      <a:cubicBezTo>
                        <a:pt x="3" y="10"/>
                        <a:pt x="3" y="10"/>
                        <a:pt x="3" y="10"/>
                      </a:cubicBezTo>
                      <a:cubicBezTo>
                        <a:pt x="3" y="2"/>
                        <a:pt x="3" y="2"/>
                        <a:pt x="3" y="2"/>
                      </a:cubicBezTo>
                      <a:cubicBezTo>
                        <a:pt x="2" y="0"/>
                        <a:pt x="4" y="1"/>
                        <a:pt x="4" y="1"/>
                      </a:cubicBezTo>
                      <a:cubicBezTo>
                        <a:pt x="4" y="2"/>
                        <a:pt x="4" y="2"/>
                        <a:pt x="4" y="2"/>
                      </a:cubicBezTo>
                      <a:cubicBezTo>
                        <a:pt x="5" y="3"/>
                        <a:pt x="5" y="6"/>
                        <a:pt x="5" y="6"/>
                      </a:cubicBezTo>
                      <a:cubicBezTo>
                        <a:pt x="5" y="5"/>
                        <a:pt x="6" y="4"/>
                        <a:pt x="6" y="3"/>
                      </a:cubicBezTo>
                      <a:cubicBezTo>
                        <a:pt x="7" y="3"/>
                        <a:pt x="7" y="2"/>
                        <a:pt x="7" y="2"/>
                      </a:cubicBezTo>
                      <a:cubicBezTo>
                        <a:pt x="8" y="2"/>
                        <a:pt x="8" y="2"/>
                        <a:pt x="8" y="2"/>
                      </a:cubicBezTo>
                      <a:cubicBezTo>
                        <a:pt x="8" y="6"/>
                        <a:pt x="8" y="6"/>
                        <a:pt x="8" y="6"/>
                      </a:cubicBezTo>
                      <a:cubicBezTo>
                        <a:pt x="6" y="9"/>
                        <a:pt x="6" y="9"/>
                        <a:pt x="6" y="9"/>
                      </a:cubicBezTo>
                      <a:cubicBezTo>
                        <a:pt x="5" y="11"/>
                        <a:pt x="6" y="10"/>
                        <a:pt x="6" y="10"/>
                      </a:cubicBezTo>
                      <a:cubicBezTo>
                        <a:pt x="7" y="10"/>
                        <a:pt x="8" y="11"/>
                        <a:pt x="8" y="11"/>
                      </a:cubicBezTo>
                      <a:cubicBezTo>
                        <a:pt x="8" y="11"/>
                        <a:pt x="8" y="11"/>
                        <a:pt x="8" y="11"/>
                      </a:cubicBezTo>
                      <a:cubicBezTo>
                        <a:pt x="8" y="12"/>
                        <a:pt x="8" y="12"/>
                        <a:pt x="8" y="12"/>
                      </a:cubicBezTo>
                      <a:cubicBezTo>
                        <a:pt x="9" y="13"/>
                        <a:pt x="9" y="13"/>
                        <a:pt x="9" y="13"/>
                      </a:cubicBezTo>
                      <a:cubicBezTo>
                        <a:pt x="8" y="16"/>
                        <a:pt x="9" y="17"/>
                        <a:pt x="9" y="17"/>
                      </a:cubicBezTo>
                      <a:cubicBezTo>
                        <a:pt x="11" y="21"/>
                        <a:pt x="11" y="21"/>
                        <a:pt x="11" y="21"/>
                      </a:cubicBezTo>
                      <a:cubicBezTo>
                        <a:pt x="12" y="22"/>
                        <a:pt x="12" y="24"/>
                        <a:pt x="12" y="24"/>
                      </a:cubicBezTo>
                      <a:cubicBezTo>
                        <a:pt x="8" y="23"/>
                        <a:pt x="8" y="23"/>
                        <a:pt x="8" y="23"/>
                      </a:cubicBezTo>
                      <a:cubicBezTo>
                        <a:pt x="8" y="25"/>
                        <a:pt x="8" y="25"/>
                        <a:pt x="8" y="25"/>
                      </a:cubicBezTo>
                      <a:cubicBezTo>
                        <a:pt x="8" y="26"/>
                        <a:pt x="7" y="26"/>
                        <a:pt x="7" y="26"/>
                      </a:cubicBezTo>
                      <a:cubicBezTo>
                        <a:pt x="4" y="26"/>
                        <a:pt x="6" y="24"/>
                        <a:pt x="6" y="24"/>
                      </a:cubicBezTo>
                      <a:cubicBezTo>
                        <a:pt x="6" y="23"/>
                        <a:pt x="6" y="23"/>
                        <a:pt x="6" y="23"/>
                      </a:cubicBezTo>
                      <a:cubicBezTo>
                        <a:pt x="7" y="23"/>
                        <a:pt x="8" y="21"/>
                        <a:pt x="8" y="21"/>
                      </a:cubicBezTo>
                      <a:cubicBezTo>
                        <a:pt x="7" y="18"/>
                        <a:pt x="7" y="18"/>
                        <a:pt x="7" y="18"/>
                      </a:cubicBezTo>
                      <a:cubicBezTo>
                        <a:pt x="7" y="18"/>
                        <a:pt x="7" y="18"/>
                        <a:pt x="7" y="18"/>
                      </a:cubicBezTo>
                      <a:cubicBezTo>
                        <a:pt x="6" y="20"/>
                        <a:pt x="6" y="20"/>
                        <a:pt x="6" y="20"/>
                      </a:cubicBezTo>
                      <a:cubicBezTo>
                        <a:pt x="4" y="20"/>
                        <a:pt x="4" y="20"/>
                        <a:pt x="4" y="20"/>
                      </a:cubicBezTo>
                      <a:cubicBezTo>
                        <a:pt x="4" y="19"/>
                        <a:pt x="4" y="19"/>
                        <a:pt x="4" y="19"/>
                      </a:cubicBezTo>
                      <a:close/>
                      <a:moveTo>
                        <a:pt x="6" y="16"/>
                      </a:moveTo>
                      <a:cubicBezTo>
                        <a:pt x="6" y="16"/>
                        <a:pt x="6" y="16"/>
                        <a:pt x="6" y="15"/>
                      </a:cubicBezTo>
                      <a:cubicBezTo>
                        <a:pt x="6" y="15"/>
                        <a:pt x="6" y="12"/>
                        <a:pt x="5" y="11"/>
                      </a:cubicBezTo>
                      <a:cubicBezTo>
                        <a:pt x="5" y="11"/>
                        <a:pt x="4" y="12"/>
                        <a:pt x="5" y="14"/>
                      </a:cubicBezTo>
                      <a:cubicBezTo>
                        <a:pt x="5" y="18"/>
                        <a:pt x="5" y="18"/>
                        <a:pt x="5" y="18"/>
                      </a:cubicBezTo>
                      <a:lnTo>
                        <a:pt x="6" y="1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35" name="íṥľidé"/>
                <p:cNvSpPr/>
                <p:nvPr/>
              </p:nvSpPr>
              <p:spPr bwMode="auto">
                <a:xfrm>
                  <a:off x="4905375" y="3313113"/>
                  <a:ext cx="17463" cy="25400"/>
                </a:xfrm>
                <a:custGeom>
                  <a:avLst/>
                  <a:gdLst>
                    <a:gd name="T0" fmla="*/ 4 w 5"/>
                    <a:gd name="T1" fmla="*/ 1 h 8"/>
                    <a:gd name="T2" fmla="*/ 4 w 5"/>
                    <a:gd name="T3" fmla="*/ 2 h 8"/>
                    <a:gd name="T4" fmla="*/ 3 w 5"/>
                    <a:gd name="T5" fmla="*/ 6 h 8"/>
                    <a:gd name="T6" fmla="*/ 2 w 5"/>
                    <a:gd name="T7" fmla="*/ 7 h 8"/>
                    <a:gd name="T8" fmla="*/ 1 w 5"/>
                    <a:gd name="T9" fmla="*/ 2 h 8"/>
                    <a:gd name="T10" fmla="*/ 1 w 5"/>
                    <a:gd name="T11" fmla="*/ 0 h 8"/>
                    <a:gd name="T12" fmla="*/ 4 w 5"/>
                    <a:gd name="T13" fmla="*/ 1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" h="8">
                      <a:moveTo>
                        <a:pt x="4" y="1"/>
                      </a:moveTo>
                      <a:cubicBezTo>
                        <a:pt x="5" y="1"/>
                        <a:pt x="4" y="2"/>
                        <a:pt x="4" y="2"/>
                      </a:cubicBezTo>
                      <a:cubicBezTo>
                        <a:pt x="4" y="3"/>
                        <a:pt x="3" y="6"/>
                        <a:pt x="3" y="6"/>
                      </a:cubicBezTo>
                      <a:cubicBezTo>
                        <a:pt x="2" y="8"/>
                        <a:pt x="2" y="7"/>
                        <a:pt x="2" y="7"/>
                      </a:cubicBezTo>
                      <a:cubicBezTo>
                        <a:pt x="2" y="5"/>
                        <a:pt x="1" y="2"/>
                        <a:pt x="1" y="2"/>
                      </a:cubicBezTo>
                      <a:cubicBezTo>
                        <a:pt x="0" y="1"/>
                        <a:pt x="1" y="0"/>
                        <a:pt x="1" y="0"/>
                      </a:cubicBezTo>
                      <a:lnTo>
                        <a:pt x="4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36" name="iṧľïḓé"/>
                <p:cNvSpPr/>
                <p:nvPr/>
              </p:nvSpPr>
              <p:spPr bwMode="auto">
                <a:xfrm>
                  <a:off x="4865688" y="3305176"/>
                  <a:ext cx="26988" cy="26988"/>
                </a:xfrm>
                <a:custGeom>
                  <a:avLst/>
                  <a:gdLst>
                    <a:gd name="T0" fmla="*/ 7 w 8"/>
                    <a:gd name="T1" fmla="*/ 5 h 8"/>
                    <a:gd name="T2" fmla="*/ 8 w 8"/>
                    <a:gd name="T3" fmla="*/ 8 h 8"/>
                    <a:gd name="T4" fmla="*/ 7 w 8"/>
                    <a:gd name="T5" fmla="*/ 8 h 8"/>
                    <a:gd name="T6" fmla="*/ 6 w 8"/>
                    <a:gd name="T7" fmla="*/ 6 h 8"/>
                    <a:gd name="T8" fmla="*/ 3 w 8"/>
                    <a:gd name="T9" fmla="*/ 2 h 8"/>
                    <a:gd name="T10" fmla="*/ 1 w 8"/>
                    <a:gd name="T11" fmla="*/ 0 h 8"/>
                    <a:gd name="T12" fmla="*/ 1 w 8"/>
                    <a:gd name="T13" fmla="*/ 0 h 8"/>
                    <a:gd name="T14" fmla="*/ 4 w 8"/>
                    <a:gd name="T15" fmla="*/ 0 h 8"/>
                    <a:gd name="T16" fmla="*/ 7 w 8"/>
                    <a:gd name="T17" fmla="*/ 5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8" h="8">
                      <a:moveTo>
                        <a:pt x="7" y="5"/>
                      </a:moveTo>
                      <a:cubicBezTo>
                        <a:pt x="8" y="6"/>
                        <a:pt x="8" y="8"/>
                        <a:pt x="8" y="8"/>
                      </a:cubicBezTo>
                      <a:cubicBezTo>
                        <a:pt x="7" y="8"/>
                        <a:pt x="7" y="8"/>
                        <a:pt x="7" y="8"/>
                      </a:cubicBezTo>
                      <a:cubicBezTo>
                        <a:pt x="7" y="7"/>
                        <a:pt x="6" y="6"/>
                        <a:pt x="6" y="6"/>
                      </a:cubicBezTo>
                      <a:cubicBezTo>
                        <a:pt x="3" y="2"/>
                        <a:pt x="3" y="2"/>
                        <a:pt x="3" y="2"/>
                      </a:cubicBezTo>
                      <a:cubicBezTo>
                        <a:pt x="2" y="0"/>
                        <a:pt x="1" y="1"/>
                        <a:pt x="1" y="0"/>
                      </a:cubicBezTo>
                      <a:cubicBezTo>
                        <a:pt x="0" y="0"/>
                        <a:pt x="1" y="0"/>
                        <a:pt x="1" y="0"/>
                      </a:cubicBez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5" y="2"/>
                        <a:pt x="7" y="5"/>
                        <a:pt x="7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37" name="iṥḷïdé"/>
                <p:cNvSpPr/>
                <p:nvPr/>
              </p:nvSpPr>
              <p:spPr bwMode="auto">
                <a:xfrm>
                  <a:off x="4876800" y="3325813"/>
                  <a:ext cx="25400" cy="53975"/>
                </a:xfrm>
                <a:custGeom>
                  <a:avLst/>
                  <a:gdLst>
                    <a:gd name="T0" fmla="*/ 6 w 8"/>
                    <a:gd name="T1" fmla="*/ 1 h 16"/>
                    <a:gd name="T2" fmla="*/ 7 w 8"/>
                    <a:gd name="T3" fmla="*/ 1 h 16"/>
                    <a:gd name="T4" fmla="*/ 8 w 8"/>
                    <a:gd name="T5" fmla="*/ 6 h 16"/>
                    <a:gd name="T6" fmla="*/ 8 w 8"/>
                    <a:gd name="T7" fmla="*/ 10 h 16"/>
                    <a:gd name="T8" fmla="*/ 6 w 8"/>
                    <a:gd name="T9" fmla="*/ 16 h 16"/>
                    <a:gd name="T10" fmla="*/ 3 w 8"/>
                    <a:gd name="T11" fmla="*/ 15 h 16"/>
                    <a:gd name="T12" fmla="*/ 1 w 8"/>
                    <a:gd name="T13" fmla="*/ 9 h 16"/>
                    <a:gd name="T14" fmla="*/ 1 w 8"/>
                    <a:gd name="T15" fmla="*/ 9 h 16"/>
                    <a:gd name="T16" fmla="*/ 5 w 8"/>
                    <a:gd name="T17" fmla="*/ 12 h 16"/>
                    <a:gd name="T18" fmla="*/ 5 w 8"/>
                    <a:gd name="T19" fmla="*/ 12 h 16"/>
                    <a:gd name="T20" fmla="*/ 5 w 8"/>
                    <a:gd name="T21" fmla="*/ 10 h 16"/>
                    <a:gd name="T22" fmla="*/ 6 w 8"/>
                    <a:gd name="T23" fmla="*/ 6 h 16"/>
                    <a:gd name="T24" fmla="*/ 6 w 8"/>
                    <a:gd name="T25" fmla="*/ 1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8" h="16">
                      <a:moveTo>
                        <a:pt x="6" y="1"/>
                      </a:moveTo>
                      <a:cubicBezTo>
                        <a:pt x="7" y="0"/>
                        <a:pt x="7" y="1"/>
                        <a:pt x="7" y="1"/>
                      </a:cubicBezTo>
                      <a:cubicBezTo>
                        <a:pt x="8" y="3"/>
                        <a:pt x="8" y="6"/>
                        <a:pt x="8" y="6"/>
                      </a:cubicBezTo>
                      <a:cubicBezTo>
                        <a:pt x="8" y="7"/>
                        <a:pt x="8" y="10"/>
                        <a:pt x="8" y="10"/>
                      </a:cubicBezTo>
                      <a:cubicBezTo>
                        <a:pt x="8" y="12"/>
                        <a:pt x="6" y="16"/>
                        <a:pt x="6" y="16"/>
                      </a:cubicBezTo>
                      <a:cubicBezTo>
                        <a:pt x="5" y="16"/>
                        <a:pt x="3" y="15"/>
                        <a:pt x="3" y="15"/>
                      </a:cubicBezTo>
                      <a:cubicBezTo>
                        <a:pt x="3" y="14"/>
                        <a:pt x="1" y="9"/>
                        <a:pt x="1" y="9"/>
                      </a:cubicBezTo>
                      <a:cubicBezTo>
                        <a:pt x="0" y="9"/>
                        <a:pt x="1" y="9"/>
                        <a:pt x="1" y="9"/>
                      </a:cubicBezTo>
                      <a:cubicBezTo>
                        <a:pt x="3" y="8"/>
                        <a:pt x="5" y="12"/>
                        <a:pt x="5" y="12"/>
                      </a:cubicBezTo>
                      <a:cubicBezTo>
                        <a:pt x="5" y="12"/>
                        <a:pt x="5" y="12"/>
                        <a:pt x="5" y="12"/>
                      </a:cubicBezTo>
                      <a:cubicBezTo>
                        <a:pt x="5" y="12"/>
                        <a:pt x="5" y="10"/>
                        <a:pt x="5" y="10"/>
                      </a:cubicBezTo>
                      <a:cubicBezTo>
                        <a:pt x="6" y="9"/>
                        <a:pt x="6" y="6"/>
                        <a:pt x="6" y="6"/>
                      </a:cubicBezTo>
                      <a:cubicBezTo>
                        <a:pt x="7" y="5"/>
                        <a:pt x="6" y="1"/>
                        <a:pt x="6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38" name="íṣḻíde"/>
                <p:cNvSpPr/>
                <p:nvPr/>
              </p:nvSpPr>
              <p:spPr bwMode="auto">
                <a:xfrm>
                  <a:off x="5075238" y="3586163"/>
                  <a:ext cx="15875" cy="46038"/>
                </a:xfrm>
                <a:custGeom>
                  <a:avLst/>
                  <a:gdLst>
                    <a:gd name="T0" fmla="*/ 0 w 10"/>
                    <a:gd name="T1" fmla="*/ 6 h 29"/>
                    <a:gd name="T2" fmla="*/ 8 w 10"/>
                    <a:gd name="T3" fmla="*/ 0 h 29"/>
                    <a:gd name="T4" fmla="*/ 10 w 10"/>
                    <a:gd name="T5" fmla="*/ 2 h 29"/>
                    <a:gd name="T6" fmla="*/ 10 w 10"/>
                    <a:gd name="T7" fmla="*/ 29 h 29"/>
                    <a:gd name="T8" fmla="*/ 6 w 10"/>
                    <a:gd name="T9" fmla="*/ 29 h 29"/>
                    <a:gd name="T10" fmla="*/ 6 w 10"/>
                    <a:gd name="T11" fmla="*/ 6 h 29"/>
                    <a:gd name="T12" fmla="*/ 2 w 10"/>
                    <a:gd name="T13" fmla="*/ 8 h 29"/>
                    <a:gd name="T14" fmla="*/ 0 w 10"/>
                    <a:gd name="T15" fmla="*/ 6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0" h="29">
                      <a:moveTo>
                        <a:pt x="0" y="6"/>
                      </a:moveTo>
                      <a:lnTo>
                        <a:pt x="8" y="0"/>
                      </a:lnTo>
                      <a:lnTo>
                        <a:pt x="10" y="2"/>
                      </a:lnTo>
                      <a:lnTo>
                        <a:pt x="10" y="29"/>
                      </a:lnTo>
                      <a:lnTo>
                        <a:pt x="6" y="29"/>
                      </a:lnTo>
                      <a:lnTo>
                        <a:pt x="6" y="6"/>
                      </a:lnTo>
                      <a:lnTo>
                        <a:pt x="2" y="8"/>
                      </a:lnTo>
                      <a:lnTo>
                        <a:pt x="0" y="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39" name="íṡḷîḋé"/>
                <p:cNvSpPr/>
                <p:nvPr/>
              </p:nvSpPr>
              <p:spPr bwMode="auto">
                <a:xfrm>
                  <a:off x="5210175" y="3586163"/>
                  <a:ext cx="15875" cy="46038"/>
                </a:xfrm>
                <a:custGeom>
                  <a:avLst/>
                  <a:gdLst>
                    <a:gd name="T0" fmla="*/ 6 w 10"/>
                    <a:gd name="T1" fmla="*/ 6 h 29"/>
                    <a:gd name="T2" fmla="*/ 2 w 10"/>
                    <a:gd name="T3" fmla="*/ 8 h 29"/>
                    <a:gd name="T4" fmla="*/ 0 w 10"/>
                    <a:gd name="T5" fmla="*/ 6 h 29"/>
                    <a:gd name="T6" fmla="*/ 6 w 10"/>
                    <a:gd name="T7" fmla="*/ 0 h 29"/>
                    <a:gd name="T8" fmla="*/ 10 w 10"/>
                    <a:gd name="T9" fmla="*/ 2 h 29"/>
                    <a:gd name="T10" fmla="*/ 10 w 10"/>
                    <a:gd name="T11" fmla="*/ 29 h 29"/>
                    <a:gd name="T12" fmla="*/ 6 w 10"/>
                    <a:gd name="T13" fmla="*/ 29 h 29"/>
                    <a:gd name="T14" fmla="*/ 6 w 10"/>
                    <a:gd name="T15" fmla="*/ 6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0" h="29">
                      <a:moveTo>
                        <a:pt x="6" y="6"/>
                      </a:moveTo>
                      <a:lnTo>
                        <a:pt x="2" y="8"/>
                      </a:lnTo>
                      <a:lnTo>
                        <a:pt x="0" y="6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0" y="29"/>
                      </a:lnTo>
                      <a:lnTo>
                        <a:pt x="6" y="29"/>
                      </a:lnTo>
                      <a:lnTo>
                        <a:pt x="6" y="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205" name="îşľidê"/>
                <p:cNvSpPr/>
                <p:nvPr/>
              </p:nvSpPr>
              <p:spPr bwMode="auto">
                <a:xfrm>
                  <a:off x="5114925" y="3586163"/>
                  <a:ext cx="25400" cy="46038"/>
                </a:xfrm>
                <a:custGeom>
                  <a:avLst/>
                  <a:gdLst>
                    <a:gd name="T0" fmla="*/ 4 w 8"/>
                    <a:gd name="T1" fmla="*/ 2 h 14"/>
                    <a:gd name="T2" fmla="*/ 3 w 8"/>
                    <a:gd name="T3" fmla="*/ 2 h 14"/>
                    <a:gd name="T4" fmla="*/ 3 w 8"/>
                    <a:gd name="T5" fmla="*/ 3 h 14"/>
                    <a:gd name="T6" fmla="*/ 2 w 8"/>
                    <a:gd name="T7" fmla="*/ 3 h 14"/>
                    <a:gd name="T8" fmla="*/ 2 w 8"/>
                    <a:gd name="T9" fmla="*/ 5 h 14"/>
                    <a:gd name="T10" fmla="*/ 2 w 8"/>
                    <a:gd name="T11" fmla="*/ 6 h 14"/>
                    <a:gd name="T12" fmla="*/ 3 w 8"/>
                    <a:gd name="T13" fmla="*/ 7 h 14"/>
                    <a:gd name="T14" fmla="*/ 4 w 8"/>
                    <a:gd name="T15" fmla="*/ 7 h 14"/>
                    <a:gd name="T16" fmla="*/ 5 w 8"/>
                    <a:gd name="T17" fmla="*/ 7 h 14"/>
                    <a:gd name="T18" fmla="*/ 6 w 8"/>
                    <a:gd name="T19" fmla="*/ 7 h 14"/>
                    <a:gd name="T20" fmla="*/ 7 w 8"/>
                    <a:gd name="T21" fmla="*/ 6 h 14"/>
                    <a:gd name="T22" fmla="*/ 7 w 8"/>
                    <a:gd name="T23" fmla="*/ 4 h 14"/>
                    <a:gd name="T24" fmla="*/ 6 w 8"/>
                    <a:gd name="T25" fmla="*/ 3 h 14"/>
                    <a:gd name="T26" fmla="*/ 6 w 8"/>
                    <a:gd name="T27" fmla="*/ 2 h 14"/>
                    <a:gd name="T28" fmla="*/ 4 w 8"/>
                    <a:gd name="T29" fmla="*/ 2 h 14"/>
                    <a:gd name="T30" fmla="*/ 4 w 8"/>
                    <a:gd name="T31" fmla="*/ 9 h 14"/>
                    <a:gd name="T32" fmla="*/ 2 w 8"/>
                    <a:gd name="T33" fmla="*/ 9 h 14"/>
                    <a:gd name="T34" fmla="*/ 1 w 8"/>
                    <a:gd name="T35" fmla="*/ 8 h 14"/>
                    <a:gd name="T36" fmla="*/ 0 w 8"/>
                    <a:gd name="T37" fmla="*/ 7 h 14"/>
                    <a:gd name="T38" fmla="*/ 0 w 8"/>
                    <a:gd name="T39" fmla="*/ 5 h 14"/>
                    <a:gd name="T40" fmla="*/ 0 w 8"/>
                    <a:gd name="T41" fmla="*/ 3 h 14"/>
                    <a:gd name="T42" fmla="*/ 1 w 8"/>
                    <a:gd name="T43" fmla="*/ 2 h 14"/>
                    <a:gd name="T44" fmla="*/ 1 w 8"/>
                    <a:gd name="T45" fmla="*/ 1 h 14"/>
                    <a:gd name="T46" fmla="*/ 3 w 8"/>
                    <a:gd name="T47" fmla="*/ 0 h 14"/>
                    <a:gd name="T48" fmla="*/ 4 w 8"/>
                    <a:gd name="T49" fmla="*/ 0 h 14"/>
                    <a:gd name="T50" fmla="*/ 6 w 8"/>
                    <a:gd name="T51" fmla="*/ 0 h 14"/>
                    <a:gd name="T52" fmla="*/ 8 w 8"/>
                    <a:gd name="T53" fmla="*/ 2 h 14"/>
                    <a:gd name="T54" fmla="*/ 8 w 8"/>
                    <a:gd name="T55" fmla="*/ 3 h 14"/>
                    <a:gd name="T56" fmla="*/ 8 w 8"/>
                    <a:gd name="T57" fmla="*/ 5 h 14"/>
                    <a:gd name="T58" fmla="*/ 8 w 8"/>
                    <a:gd name="T59" fmla="*/ 9 h 14"/>
                    <a:gd name="T60" fmla="*/ 8 w 8"/>
                    <a:gd name="T61" fmla="*/ 11 h 14"/>
                    <a:gd name="T62" fmla="*/ 8 w 8"/>
                    <a:gd name="T63" fmla="*/ 12 h 14"/>
                    <a:gd name="T64" fmla="*/ 8 w 8"/>
                    <a:gd name="T65" fmla="*/ 13 h 14"/>
                    <a:gd name="T66" fmla="*/ 7 w 8"/>
                    <a:gd name="T67" fmla="*/ 14 h 14"/>
                    <a:gd name="T68" fmla="*/ 6 w 8"/>
                    <a:gd name="T69" fmla="*/ 14 h 14"/>
                    <a:gd name="T70" fmla="*/ 4 w 8"/>
                    <a:gd name="T71" fmla="*/ 14 h 14"/>
                    <a:gd name="T72" fmla="*/ 3 w 8"/>
                    <a:gd name="T73" fmla="*/ 14 h 14"/>
                    <a:gd name="T74" fmla="*/ 2 w 8"/>
                    <a:gd name="T75" fmla="*/ 14 h 14"/>
                    <a:gd name="T76" fmla="*/ 1 w 8"/>
                    <a:gd name="T77" fmla="*/ 13 h 14"/>
                    <a:gd name="T78" fmla="*/ 0 w 8"/>
                    <a:gd name="T79" fmla="*/ 12 h 14"/>
                    <a:gd name="T80" fmla="*/ 0 w 8"/>
                    <a:gd name="T81" fmla="*/ 11 h 14"/>
                    <a:gd name="T82" fmla="*/ 2 w 8"/>
                    <a:gd name="T83" fmla="*/ 11 h 14"/>
                    <a:gd name="T84" fmla="*/ 2 w 8"/>
                    <a:gd name="T85" fmla="*/ 11 h 14"/>
                    <a:gd name="T86" fmla="*/ 3 w 8"/>
                    <a:gd name="T87" fmla="*/ 12 h 14"/>
                    <a:gd name="T88" fmla="*/ 4 w 8"/>
                    <a:gd name="T89" fmla="*/ 12 h 14"/>
                    <a:gd name="T90" fmla="*/ 5 w 8"/>
                    <a:gd name="T91" fmla="*/ 12 h 14"/>
                    <a:gd name="T92" fmla="*/ 6 w 8"/>
                    <a:gd name="T93" fmla="*/ 12 h 14"/>
                    <a:gd name="T94" fmla="*/ 6 w 8"/>
                    <a:gd name="T95" fmla="*/ 11 h 14"/>
                    <a:gd name="T96" fmla="*/ 7 w 8"/>
                    <a:gd name="T97" fmla="*/ 10 h 14"/>
                    <a:gd name="T98" fmla="*/ 7 w 8"/>
                    <a:gd name="T99" fmla="*/ 9 h 14"/>
                    <a:gd name="T100" fmla="*/ 7 w 8"/>
                    <a:gd name="T101" fmla="*/ 8 h 14"/>
                    <a:gd name="T102" fmla="*/ 6 w 8"/>
                    <a:gd name="T103" fmla="*/ 9 h 14"/>
                    <a:gd name="T104" fmla="*/ 5 w 8"/>
                    <a:gd name="T105" fmla="*/ 9 h 14"/>
                    <a:gd name="T106" fmla="*/ 4 w 8"/>
                    <a:gd name="T107" fmla="*/ 9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8" h="14">
                      <a:moveTo>
                        <a:pt x="4" y="2"/>
                      </a:moveTo>
                      <a:cubicBezTo>
                        <a:pt x="4" y="2"/>
                        <a:pt x="4" y="2"/>
                        <a:pt x="3" y="2"/>
                      </a:cubicBezTo>
                      <a:cubicBezTo>
                        <a:pt x="3" y="2"/>
                        <a:pt x="3" y="2"/>
                        <a:pt x="3" y="3"/>
                      </a:cubicBezTo>
                      <a:cubicBezTo>
                        <a:pt x="2" y="3"/>
                        <a:pt x="2" y="3"/>
                        <a:pt x="2" y="3"/>
                      </a:cubicBezTo>
                      <a:cubicBezTo>
                        <a:pt x="2" y="4"/>
                        <a:pt x="2" y="4"/>
                        <a:pt x="2" y="5"/>
                      </a:cubicBezTo>
                      <a:cubicBezTo>
                        <a:pt x="2" y="5"/>
                        <a:pt x="2" y="6"/>
                        <a:pt x="2" y="6"/>
                      </a:cubicBezTo>
                      <a:cubicBezTo>
                        <a:pt x="2" y="6"/>
                        <a:pt x="2" y="6"/>
                        <a:pt x="3" y="7"/>
                      </a:cubicBezTo>
                      <a:cubicBezTo>
                        <a:pt x="3" y="7"/>
                        <a:pt x="3" y="7"/>
                        <a:pt x="4" y="7"/>
                      </a:cubicBezTo>
                      <a:cubicBezTo>
                        <a:pt x="4" y="7"/>
                        <a:pt x="4" y="7"/>
                        <a:pt x="5" y="7"/>
                      </a:cubicBezTo>
                      <a:cubicBezTo>
                        <a:pt x="5" y="7"/>
                        <a:pt x="6" y="7"/>
                        <a:pt x="6" y="7"/>
                      </a:cubicBezTo>
                      <a:cubicBezTo>
                        <a:pt x="6" y="6"/>
                        <a:pt x="6" y="6"/>
                        <a:pt x="7" y="6"/>
                      </a:cubicBezTo>
                      <a:cubicBezTo>
                        <a:pt x="7" y="5"/>
                        <a:pt x="7" y="5"/>
                        <a:pt x="7" y="4"/>
                      </a:cubicBezTo>
                      <a:cubicBezTo>
                        <a:pt x="7" y="4"/>
                        <a:pt x="7" y="3"/>
                        <a:pt x="6" y="3"/>
                      </a:cubicBezTo>
                      <a:cubicBezTo>
                        <a:pt x="6" y="3"/>
                        <a:pt x="6" y="3"/>
                        <a:pt x="6" y="2"/>
                      </a:cubicBezTo>
                      <a:cubicBezTo>
                        <a:pt x="5" y="2"/>
                        <a:pt x="5" y="2"/>
                        <a:pt x="4" y="2"/>
                      </a:cubicBezTo>
                      <a:close/>
                      <a:moveTo>
                        <a:pt x="4" y="9"/>
                      </a:moveTo>
                      <a:cubicBezTo>
                        <a:pt x="4" y="9"/>
                        <a:pt x="3" y="9"/>
                        <a:pt x="2" y="9"/>
                      </a:cubicBezTo>
                      <a:cubicBezTo>
                        <a:pt x="2" y="8"/>
                        <a:pt x="1" y="8"/>
                        <a:pt x="1" y="8"/>
                      </a:cubicBezTo>
                      <a:cubicBezTo>
                        <a:pt x="1" y="7"/>
                        <a:pt x="1" y="7"/>
                        <a:pt x="0" y="7"/>
                      </a:cubicBezTo>
                      <a:cubicBezTo>
                        <a:pt x="0" y="6"/>
                        <a:pt x="0" y="6"/>
                        <a:pt x="0" y="5"/>
                      </a:cubicBezTo>
                      <a:cubicBezTo>
                        <a:pt x="0" y="4"/>
                        <a:pt x="0" y="4"/>
                        <a:pt x="0" y="3"/>
                      </a:cubicBezTo>
                      <a:cubicBezTo>
                        <a:pt x="0" y="3"/>
                        <a:pt x="0" y="3"/>
                        <a:pt x="1" y="2"/>
                      </a:cubicBezTo>
                      <a:cubicBezTo>
                        <a:pt x="1" y="2"/>
                        <a:pt x="1" y="1"/>
                        <a:pt x="1" y="1"/>
                      </a:cubicBezTo>
                      <a:cubicBezTo>
                        <a:pt x="2" y="1"/>
                        <a:pt x="2" y="0"/>
                        <a:pt x="3" y="0"/>
                      </a:cubicBezTo>
                      <a:cubicBezTo>
                        <a:pt x="3" y="0"/>
                        <a:pt x="4" y="0"/>
                        <a:pt x="4" y="0"/>
                      </a:cubicBezTo>
                      <a:cubicBezTo>
                        <a:pt x="5" y="0"/>
                        <a:pt x="6" y="0"/>
                        <a:pt x="6" y="0"/>
                      </a:cubicBezTo>
                      <a:cubicBezTo>
                        <a:pt x="7" y="1"/>
                        <a:pt x="7" y="1"/>
                        <a:pt x="8" y="2"/>
                      </a:cubicBezTo>
                      <a:cubicBezTo>
                        <a:pt x="8" y="2"/>
                        <a:pt x="8" y="3"/>
                        <a:pt x="8" y="3"/>
                      </a:cubicBezTo>
                      <a:cubicBezTo>
                        <a:pt x="8" y="4"/>
                        <a:pt x="8" y="4"/>
                        <a:pt x="8" y="5"/>
                      </a:cubicBezTo>
                      <a:cubicBezTo>
                        <a:pt x="8" y="9"/>
                        <a:pt x="8" y="9"/>
                        <a:pt x="8" y="9"/>
                      </a:cubicBezTo>
                      <a:cubicBezTo>
                        <a:pt x="8" y="10"/>
                        <a:pt x="8" y="10"/>
                        <a:pt x="8" y="11"/>
                      </a:cubicBezTo>
                      <a:cubicBezTo>
                        <a:pt x="8" y="11"/>
                        <a:pt x="8" y="11"/>
                        <a:pt x="8" y="12"/>
                      </a:cubicBezTo>
                      <a:cubicBezTo>
                        <a:pt x="8" y="12"/>
                        <a:pt x="8" y="13"/>
                        <a:pt x="8" y="13"/>
                      </a:cubicBezTo>
                      <a:cubicBezTo>
                        <a:pt x="7" y="13"/>
                        <a:pt x="7" y="13"/>
                        <a:pt x="7" y="14"/>
                      </a:cubicBezTo>
                      <a:cubicBezTo>
                        <a:pt x="7" y="14"/>
                        <a:pt x="6" y="14"/>
                        <a:pt x="6" y="14"/>
                      </a:cubicBezTo>
                      <a:cubicBezTo>
                        <a:pt x="5" y="14"/>
                        <a:pt x="5" y="14"/>
                        <a:pt x="4" y="14"/>
                      </a:cubicBezTo>
                      <a:cubicBezTo>
                        <a:pt x="4" y="14"/>
                        <a:pt x="3" y="14"/>
                        <a:pt x="3" y="14"/>
                      </a:cubicBezTo>
                      <a:cubicBezTo>
                        <a:pt x="2" y="14"/>
                        <a:pt x="2" y="14"/>
                        <a:pt x="2" y="14"/>
                      </a:cubicBezTo>
                      <a:cubicBezTo>
                        <a:pt x="1" y="13"/>
                        <a:pt x="1" y="13"/>
                        <a:pt x="1" y="13"/>
                      </a:cubicBez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0" y="11"/>
                        <a:pt x="0" y="11"/>
                        <a:pt x="0" y="11"/>
                      </a:cubicBezTo>
                      <a:cubicBezTo>
                        <a:pt x="2" y="11"/>
                        <a:pt x="2" y="11"/>
                        <a:pt x="2" y="11"/>
                      </a:cubicBezTo>
                      <a:cubicBezTo>
                        <a:pt x="2" y="11"/>
                        <a:pt x="2" y="11"/>
                        <a:pt x="2" y="11"/>
                      </a:cubicBezTo>
                      <a:cubicBezTo>
                        <a:pt x="2" y="12"/>
                        <a:pt x="2" y="12"/>
                        <a:pt x="3" y="12"/>
                      </a:cubicBezTo>
                      <a:cubicBezTo>
                        <a:pt x="3" y="12"/>
                        <a:pt x="3" y="12"/>
                        <a:pt x="4" y="12"/>
                      </a:cubicBezTo>
                      <a:cubicBezTo>
                        <a:pt x="4" y="12"/>
                        <a:pt x="4" y="12"/>
                        <a:pt x="5" y="12"/>
                      </a:cubicBezTo>
                      <a:cubicBezTo>
                        <a:pt x="5" y="12"/>
                        <a:pt x="5" y="12"/>
                        <a:pt x="6" y="12"/>
                      </a:cubicBezTo>
                      <a:cubicBezTo>
                        <a:pt x="6" y="12"/>
                        <a:pt x="6" y="12"/>
                        <a:pt x="6" y="11"/>
                      </a:cubicBezTo>
                      <a:cubicBezTo>
                        <a:pt x="6" y="11"/>
                        <a:pt x="7" y="11"/>
                        <a:pt x="7" y="10"/>
                      </a:cubicBezTo>
                      <a:cubicBezTo>
                        <a:pt x="7" y="10"/>
                        <a:pt x="7" y="10"/>
                        <a:pt x="7" y="9"/>
                      </a:cubicBezTo>
                      <a:cubicBezTo>
                        <a:pt x="7" y="8"/>
                        <a:pt x="7" y="8"/>
                        <a:pt x="7" y="8"/>
                      </a:cubicBezTo>
                      <a:cubicBezTo>
                        <a:pt x="7" y="9"/>
                        <a:pt x="6" y="9"/>
                        <a:pt x="6" y="9"/>
                      </a:cubicBezTo>
                      <a:cubicBezTo>
                        <a:pt x="6" y="9"/>
                        <a:pt x="6" y="9"/>
                        <a:pt x="5" y="9"/>
                      </a:cubicBezTo>
                      <a:cubicBezTo>
                        <a:pt x="5" y="9"/>
                        <a:pt x="5" y="9"/>
                        <a:pt x="4" y="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206" name="îṧḻiḋé"/>
                <p:cNvSpPr/>
                <p:nvPr/>
              </p:nvSpPr>
              <p:spPr bwMode="auto">
                <a:xfrm>
                  <a:off x="5164138" y="3586163"/>
                  <a:ext cx="30163" cy="46038"/>
                </a:xfrm>
                <a:custGeom>
                  <a:avLst/>
                  <a:gdLst>
                    <a:gd name="T0" fmla="*/ 1 w 9"/>
                    <a:gd name="T1" fmla="*/ 13 h 14"/>
                    <a:gd name="T2" fmla="*/ 0 w 9"/>
                    <a:gd name="T3" fmla="*/ 12 h 14"/>
                    <a:gd name="T4" fmla="*/ 0 w 9"/>
                    <a:gd name="T5" fmla="*/ 10 h 14"/>
                    <a:gd name="T6" fmla="*/ 0 w 9"/>
                    <a:gd name="T7" fmla="*/ 8 h 14"/>
                    <a:gd name="T8" fmla="*/ 0 w 9"/>
                    <a:gd name="T9" fmla="*/ 6 h 14"/>
                    <a:gd name="T10" fmla="*/ 0 w 9"/>
                    <a:gd name="T11" fmla="*/ 4 h 14"/>
                    <a:gd name="T12" fmla="*/ 0 w 9"/>
                    <a:gd name="T13" fmla="*/ 3 h 14"/>
                    <a:gd name="T14" fmla="*/ 1 w 9"/>
                    <a:gd name="T15" fmla="*/ 1 h 14"/>
                    <a:gd name="T16" fmla="*/ 2 w 9"/>
                    <a:gd name="T17" fmla="*/ 0 h 14"/>
                    <a:gd name="T18" fmla="*/ 4 w 9"/>
                    <a:gd name="T19" fmla="*/ 0 h 14"/>
                    <a:gd name="T20" fmla="*/ 6 w 9"/>
                    <a:gd name="T21" fmla="*/ 0 h 14"/>
                    <a:gd name="T22" fmla="*/ 7 w 9"/>
                    <a:gd name="T23" fmla="*/ 1 h 14"/>
                    <a:gd name="T24" fmla="*/ 8 w 9"/>
                    <a:gd name="T25" fmla="*/ 2 h 14"/>
                    <a:gd name="T26" fmla="*/ 9 w 9"/>
                    <a:gd name="T27" fmla="*/ 4 h 14"/>
                    <a:gd name="T28" fmla="*/ 9 w 9"/>
                    <a:gd name="T29" fmla="*/ 6 h 14"/>
                    <a:gd name="T30" fmla="*/ 9 w 9"/>
                    <a:gd name="T31" fmla="*/ 8 h 14"/>
                    <a:gd name="T32" fmla="*/ 9 w 9"/>
                    <a:gd name="T33" fmla="*/ 9 h 14"/>
                    <a:gd name="T34" fmla="*/ 9 w 9"/>
                    <a:gd name="T35" fmla="*/ 11 h 14"/>
                    <a:gd name="T36" fmla="*/ 8 w 9"/>
                    <a:gd name="T37" fmla="*/ 12 h 14"/>
                    <a:gd name="T38" fmla="*/ 7 w 9"/>
                    <a:gd name="T39" fmla="*/ 13 h 14"/>
                    <a:gd name="T40" fmla="*/ 6 w 9"/>
                    <a:gd name="T41" fmla="*/ 14 h 14"/>
                    <a:gd name="T42" fmla="*/ 4 w 9"/>
                    <a:gd name="T43" fmla="*/ 14 h 14"/>
                    <a:gd name="T44" fmla="*/ 3 w 9"/>
                    <a:gd name="T45" fmla="*/ 14 h 14"/>
                    <a:gd name="T46" fmla="*/ 1 w 9"/>
                    <a:gd name="T47" fmla="*/ 13 h 14"/>
                    <a:gd name="T48" fmla="*/ 7 w 9"/>
                    <a:gd name="T49" fmla="*/ 7 h 14"/>
                    <a:gd name="T50" fmla="*/ 7 w 9"/>
                    <a:gd name="T51" fmla="*/ 5 h 14"/>
                    <a:gd name="T52" fmla="*/ 6 w 9"/>
                    <a:gd name="T53" fmla="*/ 3 h 14"/>
                    <a:gd name="T54" fmla="*/ 5 w 9"/>
                    <a:gd name="T55" fmla="*/ 2 h 14"/>
                    <a:gd name="T56" fmla="*/ 4 w 9"/>
                    <a:gd name="T57" fmla="*/ 2 h 14"/>
                    <a:gd name="T58" fmla="*/ 3 w 9"/>
                    <a:gd name="T59" fmla="*/ 2 h 14"/>
                    <a:gd name="T60" fmla="*/ 2 w 9"/>
                    <a:gd name="T61" fmla="*/ 3 h 14"/>
                    <a:gd name="T62" fmla="*/ 2 w 9"/>
                    <a:gd name="T63" fmla="*/ 5 h 14"/>
                    <a:gd name="T64" fmla="*/ 1 w 9"/>
                    <a:gd name="T65" fmla="*/ 6 h 14"/>
                    <a:gd name="T66" fmla="*/ 1 w 9"/>
                    <a:gd name="T67" fmla="*/ 7 h 14"/>
                    <a:gd name="T68" fmla="*/ 2 w 9"/>
                    <a:gd name="T69" fmla="*/ 10 h 14"/>
                    <a:gd name="T70" fmla="*/ 2 w 9"/>
                    <a:gd name="T71" fmla="*/ 11 h 14"/>
                    <a:gd name="T72" fmla="*/ 3 w 9"/>
                    <a:gd name="T73" fmla="*/ 12 h 14"/>
                    <a:gd name="T74" fmla="*/ 4 w 9"/>
                    <a:gd name="T75" fmla="*/ 12 h 14"/>
                    <a:gd name="T76" fmla="*/ 5 w 9"/>
                    <a:gd name="T77" fmla="*/ 12 h 14"/>
                    <a:gd name="T78" fmla="*/ 6 w 9"/>
                    <a:gd name="T79" fmla="*/ 11 h 14"/>
                    <a:gd name="T80" fmla="*/ 7 w 9"/>
                    <a:gd name="T81" fmla="*/ 10 h 14"/>
                    <a:gd name="T82" fmla="*/ 7 w 9"/>
                    <a:gd name="T83" fmla="*/ 8 h 14"/>
                    <a:gd name="T84" fmla="*/ 7 w 9"/>
                    <a:gd name="T85" fmla="*/ 7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9" h="14">
                      <a:moveTo>
                        <a:pt x="1" y="13"/>
                      </a:moveTo>
                      <a:cubicBezTo>
                        <a:pt x="1" y="13"/>
                        <a:pt x="1" y="12"/>
                        <a:pt x="0" y="12"/>
                      </a:cubicBezTo>
                      <a:cubicBezTo>
                        <a:pt x="0" y="11"/>
                        <a:pt x="0" y="11"/>
                        <a:pt x="0" y="10"/>
                      </a:cubicBezTo>
                      <a:cubicBezTo>
                        <a:pt x="0" y="9"/>
                        <a:pt x="0" y="9"/>
                        <a:pt x="0" y="8"/>
                      </a:cubicBezTo>
                      <a:cubicBezTo>
                        <a:pt x="0" y="7"/>
                        <a:pt x="0" y="6"/>
                        <a:pt x="0" y="6"/>
                      </a:cubicBezTo>
                      <a:cubicBezTo>
                        <a:pt x="0" y="6"/>
                        <a:pt x="0" y="5"/>
                        <a:pt x="0" y="4"/>
                      </a:cubicBezTo>
                      <a:cubicBezTo>
                        <a:pt x="0" y="4"/>
                        <a:pt x="0" y="3"/>
                        <a:pt x="0" y="3"/>
                      </a:cubicBezTo>
                      <a:cubicBezTo>
                        <a:pt x="1" y="2"/>
                        <a:pt x="1" y="2"/>
                        <a:pt x="1" y="1"/>
                      </a:cubicBezTo>
                      <a:cubicBezTo>
                        <a:pt x="1" y="1"/>
                        <a:pt x="2" y="1"/>
                        <a:pt x="2" y="0"/>
                      </a:cubicBezTo>
                      <a:cubicBezTo>
                        <a:pt x="3" y="0"/>
                        <a:pt x="4" y="0"/>
                        <a:pt x="4" y="0"/>
                      </a:cubicBezTo>
                      <a:cubicBezTo>
                        <a:pt x="5" y="0"/>
                        <a:pt x="5" y="0"/>
                        <a:pt x="6" y="0"/>
                      </a:cubicBezTo>
                      <a:cubicBezTo>
                        <a:pt x="6" y="0"/>
                        <a:pt x="7" y="1"/>
                        <a:pt x="7" y="1"/>
                      </a:cubicBezTo>
                      <a:cubicBezTo>
                        <a:pt x="7" y="1"/>
                        <a:pt x="8" y="2"/>
                        <a:pt x="8" y="2"/>
                      </a:cubicBezTo>
                      <a:cubicBezTo>
                        <a:pt x="8" y="3"/>
                        <a:pt x="9" y="3"/>
                        <a:pt x="9" y="4"/>
                      </a:cubicBezTo>
                      <a:cubicBezTo>
                        <a:pt x="9" y="5"/>
                        <a:pt x="9" y="5"/>
                        <a:pt x="9" y="6"/>
                      </a:cubicBezTo>
                      <a:cubicBezTo>
                        <a:pt x="9" y="6"/>
                        <a:pt x="9" y="7"/>
                        <a:pt x="9" y="8"/>
                      </a:cubicBezTo>
                      <a:cubicBezTo>
                        <a:pt x="9" y="8"/>
                        <a:pt x="9" y="9"/>
                        <a:pt x="9" y="9"/>
                      </a:cubicBezTo>
                      <a:cubicBezTo>
                        <a:pt x="9" y="10"/>
                        <a:pt x="9" y="10"/>
                        <a:pt x="9" y="11"/>
                      </a:cubicBezTo>
                      <a:cubicBezTo>
                        <a:pt x="8" y="11"/>
                        <a:pt x="8" y="12"/>
                        <a:pt x="8" y="12"/>
                      </a:cubicBezTo>
                      <a:cubicBezTo>
                        <a:pt x="8" y="13"/>
                        <a:pt x="7" y="13"/>
                        <a:pt x="7" y="13"/>
                      </a:cubicBezTo>
                      <a:cubicBezTo>
                        <a:pt x="7" y="14"/>
                        <a:pt x="6" y="14"/>
                        <a:pt x="6" y="14"/>
                      </a:cubicBezTo>
                      <a:cubicBezTo>
                        <a:pt x="5" y="14"/>
                        <a:pt x="5" y="14"/>
                        <a:pt x="4" y="14"/>
                      </a:cubicBezTo>
                      <a:cubicBezTo>
                        <a:pt x="4" y="14"/>
                        <a:pt x="3" y="14"/>
                        <a:pt x="3" y="14"/>
                      </a:cubicBezTo>
                      <a:cubicBezTo>
                        <a:pt x="2" y="14"/>
                        <a:pt x="1" y="13"/>
                        <a:pt x="1" y="13"/>
                      </a:cubicBezTo>
                      <a:close/>
                      <a:moveTo>
                        <a:pt x="7" y="7"/>
                      </a:moveTo>
                      <a:cubicBezTo>
                        <a:pt x="7" y="6"/>
                        <a:pt x="7" y="5"/>
                        <a:pt x="7" y="5"/>
                      </a:cubicBezTo>
                      <a:cubicBezTo>
                        <a:pt x="7" y="4"/>
                        <a:pt x="7" y="4"/>
                        <a:pt x="6" y="3"/>
                      </a:cubicBezTo>
                      <a:cubicBezTo>
                        <a:pt x="6" y="3"/>
                        <a:pt x="6" y="3"/>
                        <a:pt x="5" y="2"/>
                      </a:cubicBezTo>
                      <a:cubicBezTo>
                        <a:pt x="5" y="2"/>
                        <a:pt x="5" y="2"/>
                        <a:pt x="4" y="2"/>
                      </a:cubicBezTo>
                      <a:cubicBezTo>
                        <a:pt x="4" y="2"/>
                        <a:pt x="3" y="2"/>
                        <a:pt x="3" y="2"/>
                      </a:cubicBezTo>
                      <a:cubicBezTo>
                        <a:pt x="3" y="3"/>
                        <a:pt x="2" y="3"/>
                        <a:pt x="2" y="3"/>
                      </a:cubicBezTo>
                      <a:cubicBezTo>
                        <a:pt x="2" y="4"/>
                        <a:pt x="2" y="4"/>
                        <a:pt x="2" y="5"/>
                      </a:cubicBezTo>
                      <a:cubicBezTo>
                        <a:pt x="2" y="5"/>
                        <a:pt x="1" y="6"/>
                        <a:pt x="1" y="6"/>
                      </a:cubicBezTo>
                      <a:cubicBezTo>
                        <a:pt x="1" y="6"/>
                        <a:pt x="1" y="7"/>
                        <a:pt x="1" y="7"/>
                      </a:cubicBezTo>
                      <a:cubicBezTo>
                        <a:pt x="1" y="8"/>
                        <a:pt x="1" y="9"/>
                        <a:pt x="2" y="10"/>
                      </a:cubicBezTo>
                      <a:cubicBezTo>
                        <a:pt x="2" y="10"/>
                        <a:pt x="2" y="11"/>
                        <a:pt x="2" y="11"/>
                      </a:cubicBezTo>
                      <a:cubicBezTo>
                        <a:pt x="2" y="12"/>
                        <a:pt x="3" y="12"/>
                        <a:pt x="3" y="12"/>
                      </a:cubicBezTo>
                      <a:cubicBezTo>
                        <a:pt x="3" y="12"/>
                        <a:pt x="4" y="12"/>
                        <a:pt x="4" y="12"/>
                      </a:cubicBezTo>
                      <a:cubicBezTo>
                        <a:pt x="5" y="12"/>
                        <a:pt x="5" y="12"/>
                        <a:pt x="5" y="12"/>
                      </a:cubicBezTo>
                      <a:cubicBezTo>
                        <a:pt x="6" y="12"/>
                        <a:pt x="6" y="12"/>
                        <a:pt x="6" y="11"/>
                      </a:cubicBezTo>
                      <a:cubicBezTo>
                        <a:pt x="7" y="11"/>
                        <a:pt x="7" y="10"/>
                        <a:pt x="7" y="10"/>
                      </a:cubicBezTo>
                      <a:cubicBezTo>
                        <a:pt x="7" y="9"/>
                        <a:pt x="7" y="8"/>
                        <a:pt x="7" y="8"/>
                      </a:cubicBezTo>
                      <a:cubicBezTo>
                        <a:pt x="7" y="8"/>
                        <a:pt x="7" y="7"/>
                        <a:pt x="7" y="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81" name="işḷïḍè"/>
              <p:cNvGrpSpPr/>
              <p:nvPr/>
            </p:nvGrpSpPr>
            <p:grpSpPr>
              <a:xfrm>
                <a:off x="5156287" y="2481344"/>
                <a:ext cx="4169014" cy="1469307"/>
                <a:chOff x="5722938" y="3046413"/>
                <a:chExt cx="1662113" cy="585788"/>
              </a:xfrm>
              <a:grpFill/>
            </p:grpSpPr>
            <p:sp>
              <p:nvSpPr>
                <p:cNvPr id="101" name="ísḷíḋe"/>
                <p:cNvSpPr/>
                <p:nvPr/>
              </p:nvSpPr>
              <p:spPr bwMode="auto">
                <a:xfrm>
                  <a:off x="7088188" y="3046413"/>
                  <a:ext cx="296863" cy="561975"/>
                </a:xfrm>
                <a:custGeom>
                  <a:avLst/>
                  <a:gdLst>
                    <a:gd name="T0" fmla="*/ 19 w 90"/>
                    <a:gd name="T1" fmla="*/ 151 h 169"/>
                    <a:gd name="T2" fmla="*/ 55 w 90"/>
                    <a:gd name="T3" fmla="*/ 133 h 169"/>
                    <a:gd name="T4" fmla="*/ 43 w 90"/>
                    <a:gd name="T5" fmla="*/ 157 h 169"/>
                    <a:gd name="T6" fmla="*/ 19 w 90"/>
                    <a:gd name="T7" fmla="*/ 151 h 169"/>
                    <a:gd name="T8" fmla="*/ 2 w 90"/>
                    <a:gd name="T9" fmla="*/ 39 h 169"/>
                    <a:gd name="T10" fmla="*/ 3 w 90"/>
                    <a:gd name="T11" fmla="*/ 56 h 169"/>
                    <a:gd name="T12" fmla="*/ 34 w 90"/>
                    <a:gd name="T13" fmla="*/ 32 h 169"/>
                    <a:gd name="T14" fmla="*/ 38 w 90"/>
                    <a:gd name="T15" fmla="*/ 35 h 169"/>
                    <a:gd name="T16" fmla="*/ 47 w 90"/>
                    <a:gd name="T17" fmla="*/ 26 h 169"/>
                    <a:gd name="T18" fmla="*/ 58 w 90"/>
                    <a:gd name="T19" fmla="*/ 16 h 169"/>
                    <a:gd name="T20" fmla="*/ 9 w 90"/>
                    <a:gd name="T21" fmla="*/ 90 h 169"/>
                    <a:gd name="T22" fmla="*/ 9 w 90"/>
                    <a:gd name="T23" fmla="*/ 101 h 169"/>
                    <a:gd name="T24" fmla="*/ 31 w 90"/>
                    <a:gd name="T25" fmla="*/ 89 h 169"/>
                    <a:gd name="T26" fmla="*/ 26 w 90"/>
                    <a:gd name="T27" fmla="*/ 107 h 169"/>
                    <a:gd name="T28" fmla="*/ 30 w 90"/>
                    <a:gd name="T29" fmla="*/ 113 h 169"/>
                    <a:gd name="T30" fmla="*/ 53 w 90"/>
                    <a:gd name="T31" fmla="*/ 118 h 169"/>
                    <a:gd name="T32" fmla="*/ 2 w 90"/>
                    <a:gd name="T33" fmla="*/ 145 h 169"/>
                    <a:gd name="T34" fmla="*/ 48 w 90"/>
                    <a:gd name="T35" fmla="*/ 169 h 169"/>
                    <a:gd name="T36" fmla="*/ 64 w 90"/>
                    <a:gd name="T37" fmla="*/ 130 h 169"/>
                    <a:gd name="T38" fmla="*/ 82 w 90"/>
                    <a:gd name="T39" fmla="*/ 137 h 169"/>
                    <a:gd name="T40" fmla="*/ 90 w 90"/>
                    <a:gd name="T41" fmla="*/ 130 h 169"/>
                    <a:gd name="T42" fmla="*/ 62 w 90"/>
                    <a:gd name="T43" fmla="*/ 119 h 169"/>
                    <a:gd name="T44" fmla="*/ 45 w 90"/>
                    <a:gd name="T45" fmla="*/ 106 h 169"/>
                    <a:gd name="T46" fmla="*/ 47 w 90"/>
                    <a:gd name="T47" fmla="*/ 77 h 169"/>
                    <a:gd name="T48" fmla="*/ 25 w 90"/>
                    <a:gd name="T49" fmla="*/ 82 h 169"/>
                    <a:gd name="T50" fmla="*/ 71 w 90"/>
                    <a:gd name="T51" fmla="*/ 16 h 169"/>
                    <a:gd name="T52" fmla="*/ 59 w 90"/>
                    <a:gd name="T53" fmla="*/ 7 h 169"/>
                    <a:gd name="T54" fmla="*/ 41 w 90"/>
                    <a:gd name="T55" fmla="*/ 21 h 169"/>
                    <a:gd name="T56" fmla="*/ 30 w 90"/>
                    <a:gd name="T57" fmla="*/ 28 h 169"/>
                    <a:gd name="T58" fmla="*/ 17 w 90"/>
                    <a:gd name="T59" fmla="*/ 43 h 169"/>
                    <a:gd name="T60" fmla="*/ 2 w 90"/>
                    <a:gd name="T61" fmla="*/ 39 h 1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90" h="169">
                      <a:moveTo>
                        <a:pt x="19" y="151"/>
                      </a:moveTo>
                      <a:cubicBezTo>
                        <a:pt x="19" y="151"/>
                        <a:pt x="41" y="128"/>
                        <a:pt x="55" y="133"/>
                      </a:cubicBezTo>
                      <a:cubicBezTo>
                        <a:pt x="55" y="133"/>
                        <a:pt x="62" y="158"/>
                        <a:pt x="43" y="157"/>
                      </a:cubicBezTo>
                      <a:cubicBezTo>
                        <a:pt x="23" y="155"/>
                        <a:pt x="19" y="151"/>
                        <a:pt x="19" y="151"/>
                      </a:cubicBezTo>
                      <a:close/>
                      <a:moveTo>
                        <a:pt x="2" y="39"/>
                      </a:moveTo>
                      <a:cubicBezTo>
                        <a:pt x="0" y="46"/>
                        <a:pt x="3" y="56"/>
                        <a:pt x="3" y="56"/>
                      </a:cubicBezTo>
                      <a:cubicBezTo>
                        <a:pt x="6" y="75"/>
                        <a:pt x="34" y="32"/>
                        <a:pt x="34" y="32"/>
                      </a:cubicBezTo>
                      <a:cubicBezTo>
                        <a:pt x="35" y="35"/>
                        <a:pt x="38" y="35"/>
                        <a:pt x="38" y="35"/>
                      </a:cubicBezTo>
                      <a:cubicBezTo>
                        <a:pt x="52" y="37"/>
                        <a:pt x="47" y="26"/>
                        <a:pt x="47" y="26"/>
                      </a:cubicBezTo>
                      <a:cubicBezTo>
                        <a:pt x="49" y="21"/>
                        <a:pt x="58" y="16"/>
                        <a:pt x="58" y="16"/>
                      </a:cubicBezTo>
                      <a:cubicBezTo>
                        <a:pt x="44" y="53"/>
                        <a:pt x="9" y="90"/>
                        <a:pt x="9" y="90"/>
                      </a:cubicBezTo>
                      <a:cubicBezTo>
                        <a:pt x="9" y="101"/>
                        <a:pt x="9" y="101"/>
                        <a:pt x="9" y="101"/>
                      </a:cubicBezTo>
                      <a:cubicBezTo>
                        <a:pt x="12" y="114"/>
                        <a:pt x="31" y="89"/>
                        <a:pt x="31" y="89"/>
                      </a:cubicBezTo>
                      <a:cubicBezTo>
                        <a:pt x="26" y="107"/>
                        <a:pt x="26" y="107"/>
                        <a:pt x="26" y="107"/>
                      </a:cubicBezTo>
                      <a:cubicBezTo>
                        <a:pt x="24" y="115"/>
                        <a:pt x="30" y="113"/>
                        <a:pt x="30" y="113"/>
                      </a:cubicBezTo>
                      <a:cubicBezTo>
                        <a:pt x="53" y="112"/>
                        <a:pt x="53" y="118"/>
                        <a:pt x="53" y="118"/>
                      </a:cubicBezTo>
                      <a:cubicBezTo>
                        <a:pt x="12" y="121"/>
                        <a:pt x="2" y="145"/>
                        <a:pt x="2" y="145"/>
                      </a:cubicBezTo>
                      <a:cubicBezTo>
                        <a:pt x="6" y="156"/>
                        <a:pt x="25" y="161"/>
                        <a:pt x="48" y="169"/>
                      </a:cubicBezTo>
                      <a:cubicBezTo>
                        <a:pt x="71" y="168"/>
                        <a:pt x="64" y="130"/>
                        <a:pt x="64" y="130"/>
                      </a:cubicBezTo>
                      <a:cubicBezTo>
                        <a:pt x="79" y="129"/>
                        <a:pt x="82" y="137"/>
                        <a:pt x="82" y="137"/>
                      </a:cubicBezTo>
                      <a:cubicBezTo>
                        <a:pt x="90" y="130"/>
                        <a:pt x="90" y="130"/>
                        <a:pt x="90" y="130"/>
                      </a:cubicBezTo>
                      <a:cubicBezTo>
                        <a:pt x="79" y="115"/>
                        <a:pt x="62" y="119"/>
                        <a:pt x="62" y="119"/>
                      </a:cubicBezTo>
                      <a:cubicBezTo>
                        <a:pt x="60" y="107"/>
                        <a:pt x="45" y="106"/>
                        <a:pt x="45" y="106"/>
                      </a:cubicBezTo>
                      <a:cubicBezTo>
                        <a:pt x="35" y="105"/>
                        <a:pt x="44" y="92"/>
                        <a:pt x="47" y="77"/>
                      </a:cubicBezTo>
                      <a:cubicBezTo>
                        <a:pt x="47" y="64"/>
                        <a:pt x="25" y="82"/>
                        <a:pt x="25" y="82"/>
                      </a:cubicBezTo>
                      <a:cubicBezTo>
                        <a:pt x="43" y="66"/>
                        <a:pt x="66" y="31"/>
                        <a:pt x="71" y="16"/>
                      </a:cubicBezTo>
                      <a:cubicBezTo>
                        <a:pt x="75" y="0"/>
                        <a:pt x="59" y="7"/>
                        <a:pt x="59" y="7"/>
                      </a:cubicBezTo>
                      <a:cubicBezTo>
                        <a:pt x="59" y="7"/>
                        <a:pt x="42" y="20"/>
                        <a:pt x="41" y="21"/>
                      </a:cubicBezTo>
                      <a:cubicBezTo>
                        <a:pt x="32" y="21"/>
                        <a:pt x="30" y="28"/>
                        <a:pt x="30" y="28"/>
                      </a:cubicBezTo>
                      <a:cubicBezTo>
                        <a:pt x="17" y="43"/>
                        <a:pt x="17" y="43"/>
                        <a:pt x="17" y="43"/>
                      </a:cubicBezTo>
                      <a:cubicBezTo>
                        <a:pt x="7" y="54"/>
                        <a:pt x="2" y="39"/>
                        <a:pt x="2" y="3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02" name="îṡļidê"/>
                <p:cNvSpPr/>
                <p:nvPr/>
              </p:nvSpPr>
              <p:spPr bwMode="auto">
                <a:xfrm>
                  <a:off x="6802438" y="3471863"/>
                  <a:ext cx="63500" cy="96838"/>
                </a:xfrm>
                <a:custGeom>
                  <a:avLst/>
                  <a:gdLst>
                    <a:gd name="T0" fmla="*/ 0 w 19"/>
                    <a:gd name="T1" fmla="*/ 0 h 29"/>
                    <a:gd name="T2" fmla="*/ 1 w 19"/>
                    <a:gd name="T3" fmla="*/ 29 h 29"/>
                    <a:gd name="T4" fmla="*/ 16 w 19"/>
                    <a:gd name="T5" fmla="*/ 13 h 29"/>
                    <a:gd name="T6" fmla="*/ 0 w 19"/>
                    <a:gd name="T7" fmla="*/ 0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9">
                      <a:moveTo>
                        <a:pt x="0" y="0"/>
                      </a:moveTo>
                      <a:cubicBezTo>
                        <a:pt x="0" y="0"/>
                        <a:pt x="9" y="19"/>
                        <a:pt x="1" y="29"/>
                      </a:cubicBezTo>
                      <a:cubicBezTo>
                        <a:pt x="1" y="29"/>
                        <a:pt x="13" y="27"/>
                        <a:pt x="16" y="13"/>
                      </a:cubicBezTo>
                      <a:cubicBezTo>
                        <a:pt x="19" y="0"/>
                        <a:pt x="4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03" name="ïSľiďé"/>
                <p:cNvSpPr/>
                <p:nvPr/>
              </p:nvSpPr>
              <p:spPr bwMode="auto">
                <a:xfrm>
                  <a:off x="6605588" y="3289301"/>
                  <a:ext cx="223838" cy="309563"/>
                </a:xfrm>
                <a:custGeom>
                  <a:avLst/>
                  <a:gdLst>
                    <a:gd name="T0" fmla="*/ 26 w 68"/>
                    <a:gd name="T1" fmla="*/ 21 h 93"/>
                    <a:gd name="T2" fmla="*/ 30 w 68"/>
                    <a:gd name="T3" fmla="*/ 28 h 93"/>
                    <a:gd name="T4" fmla="*/ 42 w 68"/>
                    <a:gd name="T5" fmla="*/ 18 h 93"/>
                    <a:gd name="T6" fmla="*/ 37 w 68"/>
                    <a:gd name="T7" fmla="*/ 9 h 93"/>
                    <a:gd name="T8" fmla="*/ 46 w 68"/>
                    <a:gd name="T9" fmla="*/ 6 h 93"/>
                    <a:gd name="T10" fmla="*/ 53 w 68"/>
                    <a:gd name="T11" fmla="*/ 12 h 93"/>
                    <a:gd name="T12" fmla="*/ 62 w 68"/>
                    <a:gd name="T13" fmla="*/ 5 h 93"/>
                    <a:gd name="T14" fmla="*/ 68 w 68"/>
                    <a:gd name="T15" fmla="*/ 10 h 93"/>
                    <a:gd name="T16" fmla="*/ 53 w 68"/>
                    <a:gd name="T17" fmla="*/ 25 h 93"/>
                    <a:gd name="T18" fmla="*/ 27 w 68"/>
                    <a:gd name="T19" fmla="*/ 71 h 93"/>
                    <a:gd name="T20" fmla="*/ 0 w 68"/>
                    <a:gd name="T21" fmla="*/ 92 h 93"/>
                    <a:gd name="T22" fmla="*/ 0 w 68"/>
                    <a:gd name="T23" fmla="*/ 89 h 93"/>
                    <a:gd name="T24" fmla="*/ 31 w 68"/>
                    <a:gd name="T25" fmla="*/ 42 h 93"/>
                    <a:gd name="T26" fmla="*/ 21 w 68"/>
                    <a:gd name="T27" fmla="*/ 23 h 93"/>
                    <a:gd name="T28" fmla="*/ 26 w 68"/>
                    <a:gd name="T29" fmla="*/ 21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68" h="93">
                      <a:moveTo>
                        <a:pt x="26" y="21"/>
                      </a:moveTo>
                      <a:cubicBezTo>
                        <a:pt x="26" y="21"/>
                        <a:pt x="21" y="36"/>
                        <a:pt x="30" y="28"/>
                      </a:cubicBezTo>
                      <a:cubicBezTo>
                        <a:pt x="42" y="18"/>
                        <a:pt x="42" y="18"/>
                        <a:pt x="42" y="18"/>
                      </a:cubicBezTo>
                      <a:cubicBezTo>
                        <a:pt x="37" y="9"/>
                        <a:pt x="37" y="9"/>
                        <a:pt x="37" y="9"/>
                      </a:cubicBezTo>
                      <a:cubicBezTo>
                        <a:pt x="37" y="9"/>
                        <a:pt x="38" y="0"/>
                        <a:pt x="46" y="6"/>
                      </a:cubicBezTo>
                      <a:cubicBezTo>
                        <a:pt x="53" y="12"/>
                        <a:pt x="53" y="12"/>
                        <a:pt x="53" y="12"/>
                      </a:cubicBezTo>
                      <a:cubicBezTo>
                        <a:pt x="62" y="5"/>
                        <a:pt x="62" y="5"/>
                        <a:pt x="62" y="5"/>
                      </a:cubicBezTo>
                      <a:cubicBezTo>
                        <a:pt x="68" y="10"/>
                        <a:pt x="68" y="10"/>
                        <a:pt x="68" y="10"/>
                      </a:cubicBezTo>
                      <a:cubicBezTo>
                        <a:pt x="53" y="25"/>
                        <a:pt x="53" y="25"/>
                        <a:pt x="53" y="25"/>
                      </a:cubicBezTo>
                      <a:cubicBezTo>
                        <a:pt x="53" y="25"/>
                        <a:pt x="54" y="39"/>
                        <a:pt x="27" y="71"/>
                      </a:cubicBezTo>
                      <a:cubicBezTo>
                        <a:pt x="27" y="71"/>
                        <a:pt x="12" y="93"/>
                        <a:pt x="0" y="92"/>
                      </a:cubicBezTo>
                      <a:cubicBezTo>
                        <a:pt x="0" y="89"/>
                        <a:pt x="0" y="89"/>
                        <a:pt x="0" y="89"/>
                      </a:cubicBezTo>
                      <a:cubicBezTo>
                        <a:pt x="0" y="89"/>
                        <a:pt x="17" y="83"/>
                        <a:pt x="31" y="42"/>
                      </a:cubicBezTo>
                      <a:cubicBezTo>
                        <a:pt x="31" y="42"/>
                        <a:pt x="13" y="49"/>
                        <a:pt x="21" y="23"/>
                      </a:cubicBezTo>
                      <a:cubicBezTo>
                        <a:pt x="21" y="23"/>
                        <a:pt x="22" y="16"/>
                        <a:pt x="26" y="2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04" name="ïṥļïdê"/>
                <p:cNvSpPr/>
                <p:nvPr/>
              </p:nvSpPr>
              <p:spPr bwMode="auto">
                <a:xfrm>
                  <a:off x="6334125" y="3495676"/>
                  <a:ext cx="79375" cy="76200"/>
                </a:xfrm>
                <a:custGeom>
                  <a:avLst/>
                  <a:gdLst>
                    <a:gd name="T0" fmla="*/ 0 w 24"/>
                    <a:gd name="T1" fmla="*/ 4 h 23"/>
                    <a:gd name="T2" fmla="*/ 21 w 24"/>
                    <a:gd name="T3" fmla="*/ 19 h 23"/>
                    <a:gd name="T4" fmla="*/ 18 w 24"/>
                    <a:gd name="T5" fmla="*/ 23 h 23"/>
                    <a:gd name="T6" fmla="*/ 0 w 24"/>
                    <a:gd name="T7" fmla="*/ 4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4" h="23">
                      <a:moveTo>
                        <a:pt x="0" y="4"/>
                      </a:moveTo>
                      <a:cubicBezTo>
                        <a:pt x="0" y="4"/>
                        <a:pt x="24" y="0"/>
                        <a:pt x="21" y="19"/>
                      </a:cubicBezTo>
                      <a:cubicBezTo>
                        <a:pt x="18" y="23"/>
                        <a:pt x="18" y="23"/>
                        <a:pt x="18" y="23"/>
                      </a:cubicBezTo>
                      <a:lnTo>
                        <a:pt x="0" y="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05" name="işľiḋe"/>
                <p:cNvSpPr/>
                <p:nvPr/>
              </p:nvSpPr>
              <p:spPr bwMode="auto">
                <a:xfrm>
                  <a:off x="6194425" y="3171826"/>
                  <a:ext cx="225425" cy="460375"/>
                </a:xfrm>
                <a:custGeom>
                  <a:avLst/>
                  <a:gdLst>
                    <a:gd name="T0" fmla="*/ 3 w 68"/>
                    <a:gd name="T1" fmla="*/ 55 h 138"/>
                    <a:gd name="T2" fmla="*/ 24 w 68"/>
                    <a:gd name="T3" fmla="*/ 42 h 138"/>
                    <a:gd name="T4" fmla="*/ 38 w 68"/>
                    <a:gd name="T5" fmla="*/ 1 h 138"/>
                    <a:gd name="T6" fmla="*/ 44 w 68"/>
                    <a:gd name="T7" fmla="*/ 16 h 138"/>
                    <a:gd name="T8" fmla="*/ 37 w 68"/>
                    <a:gd name="T9" fmla="*/ 34 h 138"/>
                    <a:gd name="T10" fmla="*/ 55 w 68"/>
                    <a:gd name="T11" fmla="*/ 12 h 138"/>
                    <a:gd name="T12" fmla="*/ 58 w 68"/>
                    <a:gd name="T13" fmla="*/ 32 h 138"/>
                    <a:gd name="T14" fmla="*/ 24 w 68"/>
                    <a:gd name="T15" fmla="*/ 62 h 138"/>
                    <a:gd name="T16" fmla="*/ 18 w 68"/>
                    <a:gd name="T17" fmla="*/ 92 h 138"/>
                    <a:gd name="T18" fmla="*/ 27 w 68"/>
                    <a:gd name="T19" fmla="*/ 83 h 138"/>
                    <a:gd name="T20" fmla="*/ 34 w 68"/>
                    <a:gd name="T21" fmla="*/ 56 h 138"/>
                    <a:gd name="T22" fmla="*/ 47 w 68"/>
                    <a:gd name="T23" fmla="*/ 76 h 138"/>
                    <a:gd name="T24" fmla="*/ 39 w 68"/>
                    <a:gd name="T25" fmla="*/ 87 h 138"/>
                    <a:gd name="T26" fmla="*/ 40 w 68"/>
                    <a:gd name="T27" fmla="*/ 132 h 138"/>
                    <a:gd name="T28" fmla="*/ 22 w 68"/>
                    <a:gd name="T29" fmla="*/ 120 h 138"/>
                    <a:gd name="T30" fmla="*/ 12 w 68"/>
                    <a:gd name="T31" fmla="*/ 138 h 138"/>
                    <a:gd name="T32" fmla="*/ 2 w 68"/>
                    <a:gd name="T33" fmla="*/ 127 h 138"/>
                    <a:gd name="T34" fmla="*/ 27 w 68"/>
                    <a:gd name="T35" fmla="*/ 102 h 138"/>
                    <a:gd name="T36" fmla="*/ 26 w 68"/>
                    <a:gd name="T37" fmla="*/ 95 h 138"/>
                    <a:gd name="T38" fmla="*/ 15 w 68"/>
                    <a:gd name="T39" fmla="*/ 106 h 138"/>
                    <a:gd name="T40" fmla="*/ 5 w 68"/>
                    <a:gd name="T41" fmla="*/ 98 h 138"/>
                    <a:gd name="T42" fmla="*/ 16 w 68"/>
                    <a:gd name="T43" fmla="*/ 67 h 138"/>
                    <a:gd name="T44" fmla="*/ 3 w 68"/>
                    <a:gd name="T45" fmla="*/ 55 h 1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68" h="138">
                      <a:moveTo>
                        <a:pt x="3" y="55"/>
                      </a:moveTo>
                      <a:cubicBezTo>
                        <a:pt x="3" y="55"/>
                        <a:pt x="17" y="58"/>
                        <a:pt x="24" y="42"/>
                      </a:cubicBezTo>
                      <a:cubicBezTo>
                        <a:pt x="24" y="42"/>
                        <a:pt x="38" y="9"/>
                        <a:pt x="38" y="1"/>
                      </a:cubicBezTo>
                      <a:cubicBezTo>
                        <a:pt x="38" y="1"/>
                        <a:pt x="46" y="0"/>
                        <a:pt x="44" y="16"/>
                      </a:cubicBezTo>
                      <a:cubicBezTo>
                        <a:pt x="37" y="34"/>
                        <a:pt x="37" y="34"/>
                        <a:pt x="37" y="34"/>
                      </a:cubicBezTo>
                      <a:cubicBezTo>
                        <a:pt x="37" y="34"/>
                        <a:pt x="55" y="23"/>
                        <a:pt x="55" y="12"/>
                      </a:cubicBezTo>
                      <a:cubicBezTo>
                        <a:pt x="55" y="12"/>
                        <a:pt x="68" y="10"/>
                        <a:pt x="58" y="32"/>
                      </a:cubicBezTo>
                      <a:cubicBezTo>
                        <a:pt x="24" y="62"/>
                        <a:pt x="24" y="62"/>
                        <a:pt x="24" y="62"/>
                      </a:cubicBezTo>
                      <a:cubicBezTo>
                        <a:pt x="18" y="92"/>
                        <a:pt x="18" y="92"/>
                        <a:pt x="18" y="92"/>
                      </a:cubicBezTo>
                      <a:cubicBezTo>
                        <a:pt x="27" y="83"/>
                        <a:pt x="27" y="83"/>
                        <a:pt x="27" y="83"/>
                      </a:cubicBezTo>
                      <a:cubicBezTo>
                        <a:pt x="27" y="83"/>
                        <a:pt x="27" y="61"/>
                        <a:pt x="34" y="56"/>
                      </a:cubicBezTo>
                      <a:cubicBezTo>
                        <a:pt x="34" y="56"/>
                        <a:pt x="50" y="55"/>
                        <a:pt x="47" y="76"/>
                      </a:cubicBezTo>
                      <a:cubicBezTo>
                        <a:pt x="47" y="76"/>
                        <a:pt x="42" y="83"/>
                        <a:pt x="39" y="87"/>
                      </a:cubicBezTo>
                      <a:cubicBezTo>
                        <a:pt x="40" y="132"/>
                        <a:pt x="40" y="132"/>
                        <a:pt x="40" y="132"/>
                      </a:cubicBezTo>
                      <a:cubicBezTo>
                        <a:pt x="22" y="120"/>
                        <a:pt x="22" y="120"/>
                        <a:pt x="22" y="120"/>
                      </a:cubicBezTo>
                      <a:cubicBezTo>
                        <a:pt x="12" y="138"/>
                        <a:pt x="12" y="138"/>
                        <a:pt x="12" y="138"/>
                      </a:cubicBezTo>
                      <a:cubicBezTo>
                        <a:pt x="2" y="127"/>
                        <a:pt x="2" y="127"/>
                        <a:pt x="2" y="127"/>
                      </a:cubicBezTo>
                      <a:cubicBezTo>
                        <a:pt x="2" y="127"/>
                        <a:pt x="25" y="114"/>
                        <a:pt x="27" y="102"/>
                      </a:cubicBezTo>
                      <a:cubicBezTo>
                        <a:pt x="26" y="95"/>
                        <a:pt x="26" y="95"/>
                        <a:pt x="26" y="95"/>
                      </a:cubicBezTo>
                      <a:cubicBezTo>
                        <a:pt x="15" y="106"/>
                        <a:pt x="15" y="106"/>
                        <a:pt x="15" y="106"/>
                      </a:cubicBezTo>
                      <a:cubicBezTo>
                        <a:pt x="5" y="98"/>
                        <a:pt x="5" y="98"/>
                        <a:pt x="5" y="98"/>
                      </a:cubicBezTo>
                      <a:cubicBezTo>
                        <a:pt x="16" y="67"/>
                        <a:pt x="16" y="67"/>
                        <a:pt x="16" y="67"/>
                      </a:cubicBezTo>
                      <a:cubicBezTo>
                        <a:pt x="16" y="67"/>
                        <a:pt x="0" y="60"/>
                        <a:pt x="3" y="5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 dirty="0">
                    <a:cs typeface="+mn-ea"/>
                    <a:sym typeface="+mn-lt"/>
                  </a:endParaRPr>
                </a:p>
              </p:txBody>
            </p:sp>
            <p:sp>
              <p:nvSpPr>
                <p:cNvPr id="106" name="îṡľíde"/>
                <p:cNvSpPr/>
                <p:nvPr/>
              </p:nvSpPr>
              <p:spPr bwMode="auto">
                <a:xfrm>
                  <a:off x="5946775" y="3398838"/>
                  <a:ext cx="96838" cy="100013"/>
                </a:xfrm>
                <a:custGeom>
                  <a:avLst/>
                  <a:gdLst>
                    <a:gd name="T0" fmla="*/ 0 w 29"/>
                    <a:gd name="T1" fmla="*/ 30 h 30"/>
                    <a:gd name="T2" fmla="*/ 14 w 29"/>
                    <a:gd name="T3" fmla="*/ 0 h 30"/>
                    <a:gd name="T4" fmla="*/ 29 w 29"/>
                    <a:gd name="T5" fmla="*/ 14 h 30"/>
                    <a:gd name="T6" fmla="*/ 0 w 29"/>
                    <a:gd name="T7" fmla="*/ 3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9" h="30">
                      <a:moveTo>
                        <a:pt x="0" y="30"/>
                      </a:moveTo>
                      <a:cubicBezTo>
                        <a:pt x="14" y="0"/>
                        <a:pt x="14" y="0"/>
                        <a:pt x="14" y="0"/>
                      </a:cubicBezTo>
                      <a:cubicBezTo>
                        <a:pt x="29" y="14"/>
                        <a:pt x="29" y="14"/>
                        <a:pt x="29" y="14"/>
                      </a:cubicBezTo>
                      <a:cubicBezTo>
                        <a:pt x="29" y="14"/>
                        <a:pt x="9" y="29"/>
                        <a:pt x="0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07" name="íṧ1îdê"/>
                <p:cNvSpPr/>
                <p:nvPr/>
              </p:nvSpPr>
              <p:spPr bwMode="auto">
                <a:xfrm>
                  <a:off x="5722938" y="3419476"/>
                  <a:ext cx="201613" cy="176213"/>
                </a:xfrm>
                <a:custGeom>
                  <a:avLst/>
                  <a:gdLst>
                    <a:gd name="T0" fmla="*/ 16 w 61"/>
                    <a:gd name="T1" fmla="*/ 38 h 53"/>
                    <a:gd name="T2" fmla="*/ 59 w 61"/>
                    <a:gd name="T3" fmla="*/ 0 h 53"/>
                    <a:gd name="T4" fmla="*/ 61 w 61"/>
                    <a:gd name="T5" fmla="*/ 4 h 53"/>
                    <a:gd name="T6" fmla="*/ 10 w 61"/>
                    <a:gd name="T7" fmla="*/ 53 h 53"/>
                    <a:gd name="T8" fmla="*/ 0 w 61"/>
                    <a:gd name="T9" fmla="*/ 41 h 53"/>
                    <a:gd name="T10" fmla="*/ 11 w 61"/>
                    <a:gd name="T11" fmla="*/ 8 h 53"/>
                    <a:gd name="T12" fmla="*/ 16 w 61"/>
                    <a:gd name="T13" fmla="*/ 38 h 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61" h="53">
                      <a:moveTo>
                        <a:pt x="16" y="38"/>
                      </a:moveTo>
                      <a:cubicBezTo>
                        <a:pt x="59" y="0"/>
                        <a:pt x="59" y="0"/>
                        <a:pt x="59" y="0"/>
                      </a:cubicBezTo>
                      <a:cubicBezTo>
                        <a:pt x="61" y="4"/>
                        <a:pt x="61" y="4"/>
                        <a:pt x="61" y="4"/>
                      </a:cubicBezTo>
                      <a:cubicBezTo>
                        <a:pt x="61" y="4"/>
                        <a:pt x="40" y="40"/>
                        <a:pt x="10" y="53"/>
                      </a:cubicBezTo>
                      <a:cubicBezTo>
                        <a:pt x="0" y="41"/>
                        <a:pt x="0" y="41"/>
                        <a:pt x="0" y="41"/>
                      </a:cubicBezTo>
                      <a:cubicBezTo>
                        <a:pt x="0" y="41"/>
                        <a:pt x="11" y="18"/>
                        <a:pt x="11" y="8"/>
                      </a:cubicBezTo>
                      <a:cubicBezTo>
                        <a:pt x="11" y="8"/>
                        <a:pt x="27" y="6"/>
                        <a:pt x="16" y="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08" name="iṣḻîde"/>
                <p:cNvSpPr/>
                <p:nvPr/>
              </p:nvSpPr>
              <p:spPr bwMode="auto">
                <a:xfrm>
                  <a:off x="5870575" y="3235326"/>
                  <a:ext cx="60325" cy="177800"/>
                </a:xfrm>
                <a:custGeom>
                  <a:avLst/>
                  <a:gdLst>
                    <a:gd name="T0" fmla="*/ 0 w 18"/>
                    <a:gd name="T1" fmla="*/ 51 h 53"/>
                    <a:gd name="T2" fmla="*/ 1 w 18"/>
                    <a:gd name="T3" fmla="*/ 0 h 53"/>
                    <a:gd name="T4" fmla="*/ 15 w 18"/>
                    <a:gd name="T5" fmla="*/ 21 h 53"/>
                    <a:gd name="T6" fmla="*/ 0 w 18"/>
                    <a:gd name="T7" fmla="*/ 51 h 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8" h="53">
                      <a:moveTo>
                        <a:pt x="0" y="51"/>
                      </a:moveTo>
                      <a:cubicBezTo>
                        <a:pt x="0" y="51"/>
                        <a:pt x="8" y="16"/>
                        <a:pt x="1" y="0"/>
                      </a:cubicBezTo>
                      <a:cubicBezTo>
                        <a:pt x="1" y="0"/>
                        <a:pt x="18" y="4"/>
                        <a:pt x="15" y="21"/>
                      </a:cubicBezTo>
                      <a:cubicBezTo>
                        <a:pt x="11" y="39"/>
                        <a:pt x="11" y="53"/>
                        <a:pt x="0" y="5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82" name="isliďé"/>
              <p:cNvGrpSpPr/>
              <p:nvPr/>
            </p:nvGrpSpPr>
            <p:grpSpPr>
              <a:xfrm>
                <a:off x="5112548" y="4078071"/>
                <a:ext cx="4180976" cy="230948"/>
                <a:chOff x="5705475" y="3683001"/>
                <a:chExt cx="1666875" cy="92075"/>
              </a:xfrm>
              <a:grpFill/>
            </p:grpSpPr>
            <p:sp>
              <p:nvSpPr>
                <p:cNvPr id="83" name="íṡḻíḋé"/>
                <p:cNvSpPr/>
                <p:nvPr/>
              </p:nvSpPr>
              <p:spPr bwMode="auto">
                <a:xfrm>
                  <a:off x="5705475" y="3683001"/>
                  <a:ext cx="63500" cy="92075"/>
                </a:xfrm>
                <a:custGeom>
                  <a:avLst/>
                  <a:gdLst>
                    <a:gd name="T0" fmla="*/ 19 w 19"/>
                    <a:gd name="T1" fmla="*/ 20 h 28"/>
                    <a:gd name="T2" fmla="*/ 16 w 19"/>
                    <a:gd name="T3" fmla="*/ 25 h 28"/>
                    <a:gd name="T4" fmla="*/ 9 w 19"/>
                    <a:gd name="T5" fmla="*/ 28 h 28"/>
                    <a:gd name="T6" fmla="*/ 2 w 19"/>
                    <a:gd name="T7" fmla="*/ 25 h 28"/>
                    <a:gd name="T8" fmla="*/ 0 w 19"/>
                    <a:gd name="T9" fmla="*/ 20 h 28"/>
                    <a:gd name="T10" fmla="*/ 0 w 19"/>
                    <a:gd name="T11" fmla="*/ 19 h 28"/>
                    <a:gd name="T12" fmla="*/ 4 w 19"/>
                    <a:gd name="T13" fmla="*/ 19 h 28"/>
                    <a:gd name="T14" fmla="*/ 4 w 19"/>
                    <a:gd name="T15" fmla="*/ 20 h 28"/>
                    <a:gd name="T16" fmla="*/ 6 w 19"/>
                    <a:gd name="T17" fmla="*/ 23 h 28"/>
                    <a:gd name="T18" fmla="*/ 9 w 19"/>
                    <a:gd name="T19" fmla="*/ 24 h 28"/>
                    <a:gd name="T20" fmla="*/ 14 w 19"/>
                    <a:gd name="T21" fmla="*/ 23 h 28"/>
                    <a:gd name="T22" fmla="*/ 15 w 19"/>
                    <a:gd name="T23" fmla="*/ 20 h 28"/>
                    <a:gd name="T24" fmla="*/ 13 w 19"/>
                    <a:gd name="T25" fmla="*/ 17 h 28"/>
                    <a:gd name="T26" fmla="*/ 9 w 19"/>
                    <a:gd name="T27" fmla="*/ 14 h 28"/>
                    <a:gd name="T28" fmla="*/ 3 w 19"/>
                    <a:gd name="T29" fmla="*/ 11 h 28"/>
                    <a:gd name="T30" fmla="*/ 1 w 19"/>
                    <a:gd name="T31" fmla="*/ 7 h 28"/>
                    <a:gd name="T32" fmla="*/ 3 w 19"/>
                    <a:gd name="T33" fmla="*/ 2 h 28"/>
                    <a:gd name="T34" fmla="*/ 9 w 19"/>
                    <a:gd name="T35" fmla="*/ 0 h 28"/>
                    <a:gd name="T36" fmla="*/ 16 w 19"/>
                    <a:gd name="T37" fmla="*/ 2 h 28"/>
                    <a:gd name="T38" fmla="*/ 18 w 19"/>
                    <a:gd name="T39" fmla="*/ 7 h 28"/>
                    <a:gd name="T40" fmla="*/ 14 w 19"/>
                    <a:gd name="T41" fmla="*/ 7 h 28"/>
                    <a:gd name="T42" fmla="*/ 13 w 19"/>
                    <a:gd name="T43" fmla="*/ 4 h 28"/>
                    <a:gd name="T44" fmla="*/ 9 w 19"/>
                    <a:gd name="T45" fmla="*/ 3 h 28"/>
                    <a:gd name="T46" fmla="*/ 6 w 19"/>
                    <a:gd name="T47" fmla="*/ 4 h 28"/>
                    <a:gd name="T48" fmla="*/ 5 w 19"/>
                    <a:gd name="T49" fmla="*/ 7 h 28"/>
                    <a:gd name="T50" fmla="*/ 6 w 19"/>
                    <a:gd name="T51" fmla="*/ 9 h 28"/>
                    <a:gd name="T52" fmla="*/ 11 w 19"/>
                    <a:gd name="T53" fmla="*/ 12 h 28"/>
                    <a:gd name="T54" fmla="*/ 17 w 19"/>
                    <a:gd name="T55" fmla="*/ 15 h 28"/>
                    <a:gd name="T56" fmla="*/ 19 w 19"/>
                    <a:gd name="T57" fmla="*/ 20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19" h="28">
                      <a:moveTo>
                        <a:pt x="19" y="20"/>
                      </a:moveTo>
                      <a:cubicBezTo>
                        <a:pt x="19" y="22"/>
                        <a:pt x="18" y="24"/>
                        <a:pt x="16" y="25"/>
                      </a:cubicBezTo>
                      <a:cubicBezTo>
                        <a:pt x="15" y="27"/>
                        <a:pt x="12" y="28"/>
                        <a:pt x="9" y="28"/>
                      </a:cubicBezTo>
                      <a:cubicBezTo>
                        <a:pt x="6" y="28"/>
                        <a:pt x="4" y="27"/>
                        <a:pt x="2" y="25"/>
                      </a:cubicBezTo>
                      <a:cubicBezTo>
                        <a:pt x="1" y="24"/>
                        <a:pt x="0" y="22"/>
                        <a:pt x="0" y="20"/>
                      </a:cubicBezTo>
                      <a:cubicBezTo>
                        <a:pt x="0" y="19"/>
                        <a:pt x="0" y="19"/>
                        <a:pt x="0" y="19"/>
                      </a:cubicBezTo>
                      <a:cubicBezTo>
                        <a:pt x="4" y="19"/>
                        <a:pt x="4" y="19"/>
                        <a:pt x="4" y="19"/>
                      </a:cubicBezTo>
                      <a:cubicBezTo>
                        <a:pt x="4" y="20"/>
                        <a:pt x="4" y="20"/>
                        <a:pt x="4" y="20"/>
                      </a:cubicBezTo>
                      <a:cubicBezTo>
                        <a:pt x="4" y="21"/>
                        <a:pt x="5" y="22"/>
                        <a:pt x="6" y="23"/>
                      </a:cubicBezTo>
                      <a:cubicBezTo>
                        <a:pt x="7" y="24"/>
                        <a:pt x="8" y="24"/>
                        <a:pt x="9" y="24"/>
                      </a:cubicBezTo>
                      <a:cubicBezTo>
                        <a:pt x="11" y="24"/>
                        <a:pt x="13" y="24"/>
                        <a:pt x="14" y="23"/>
                      </a:cubicBezTo>
                      <a:cubicBezTo>
                        <a:pt x="15" y="22"/>
                        <a:pt x="15" y="21"/>
                        <a:pt x="15" y="20"/>
                      </a:cubicBezTo>
                      <a:cubicBezTo>
                        <a:pt x="15" y="19"/>
                        <a:pt x="14" y="18"/>
                        <a:pt x="13" y="17"/>
                      </a:cubicBezTo>
                      <a:cubicBezTo>
                        <a:pt x="12" y="16"/>
                        <a:pt x="11" y="15"/>
                        <a:pt x="9" y="14"/>
                      </a:cubicBezTo>
                      <a:cubicBezTo>
                        <a:pt x="6" y="13"/>
                        <a:pt x="4" y="12"/>
                        <a:pt x="3" y="11"/>
                      </a:cubicBezTo>
                      <a:cubicBezTo>
                        <a:pt x="1" y="10"/>
                        <a:pt x="1" y="9"/>
                        <a:pt x="1" y="7"/>
                      </a:cubicBezTo>
                      <a:cubicBezTo>
                        <a:pt x="1" y="5"/>
                        <a:pt x="2" y="3"/>
                        <a:pt x="3" y="2"/>
                      </a:cubicBezTo>
                      <a:cubicBezTo>
                        <a:pt x="5" y="0"/>
                        <a:pt x="7" y="0"/>
                        <a:pt x="9" y="0"/>
                      </a:cubicBezTo>
                      <a:cubicBezTo>
                        <a:pt x="13" y="0"/>
                        <a:pt x="15" y="0"/>
                        <a:pt x="16" y="2"/>
                      </a:cubicBezTo>
                      <a:cubicBezTo>
                        <a:pt x="17" y="4"/>
                        <a:pt x="18" y="5"/>
                        <a:pt x="18" y="7"/>
                      </a:cubicBezTo>
                      <a:cubicBezTo>
                        <a:pt x="14" y="7"/>
                        <a:pt x="14" y="7"/>
                        <a:pt x="14" y="7"/>
                      </a:cubicBezTo>
                      <a:cubicBezTo>
                        <a:pt x="14" y="6"/>
                        <a:pt x="14" y="5"/>
                        <a:pt x="13" y="4"/>
                      </a:cubicBezTo>
                      <a:cubicBezTo>
                        <a:pt x="12" y="3"/>
                        <a:pt x="11" y="3"/>
                        <a:pt x="9" y="3"/>
                      </a:cubicBezTo>
                      <a:cubicBezTo>
                        <a:pt x="8" y="3"/>
                        <a:pt x="7" y="3"/>
                        <a:pt x="6" y="4"/>
                      </a:cubicBezTo>
                      <a:cubicBezTo>
                        <a:pt x="5" y="5"/>
                        <a:pt x="5" y="5"/>
                        <a:pt x="5" y="7"/>
                      </a:cubicBezTo>
                      <a:cubicBezTo>
                        <a:pt x="5" y="8"/>
                        <a:pt x="5" y="8"/>
                        <a:pt x="6" y="9"/>
                      </a:cubicBezTo>
                      <a:cubicBezTo>
                        <a:pt x="6" y="10"/>
                        <a:pt x="8" y="11"/>
                        <a:pt x="11" y="12"/>
                      </a:cubicBezTo>
                      <a:cubicBezTo>
                        <a:pt x="13" y="13"/>
                        <a:pt x="15" y="14"/>
                        <a:pt x="17" y="15"/>
                      </a:cubicBezTo>
                      <a:cubicBezTo>
                        <a:pt x="18" y="16"/>
                        <a:pt x="19" y="18"/>
                        <a:pt x="19" y="2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84" name="iṩḻiḋè"/>
                <p:cNvSpPr/>
                <p:nvPr/>
              </p:nvSpPr>
              <p:spPr bwMode="auto">
                <a:xfrm>
                  <a:off x="5799138" y="3683001"/>
                  <a:ext cx="58738" cy="88900"/>
                </a:xfrm>
                <a:custGeom>
                  <a:avLst/>
                  <a:gdLst>
                    <a:gd name="T0" fmla="*/ 37 w 37"/>
                    <a:gd name="T1" fmla="*/ 56 h 56"/>
                    <a:gd name="T2" fmla="*/ 29 w 37"/>
                    <a:gd name="T3" fmla="*/ 56 h 56"/>
                    <a:gd name="T4" fmla="*/ 29 w 37"/>
                    <a:gd name="T5" fmla="*/ 29 h 56"/>
                    <a:gd name="T6" fmla="*/ 8 w 37"/>
                    <a:gd name="T7" fmla="*/ 29 h 56"/>
                    <a:gd name="T8" fmla="*/ 8 w 37"/>
                    <a:gd name="T9" fmla="*/ 56 h 56"/>
                    <a:gd name="T10" fmla="*/ 0 w 37"/>
                    <a:gd name="T11" fmla="*/ 56 h 56"/>
                    <a:gd name="T12" fmla="*/ 0 w 37"/>
                    <a:gd name="T13" fmla="*/ 0 h 56"/>
                    <a:gd name="T14" fmla="*/ 8 w 37"/>
                    <a:gd name="T15" fmla="*/ 0 h 56"/>
                    <a:gd name="T16" fmla="*/ 8 w 37"/>
                    <a:gd name="T17" fmla="*/ 23 h 56"/>
                    <a:gd name="T18" fmla="*/ 29 w 37"/>
                    <a:gd name="T19" fmla="*/ 23 h 56"/>
                    <a:gd name="T20" fmla="*/ 29 w 37"/>
                    <a:gd name="T21" fmla="*/ 0 h 56"/>
                    <a:gd name="T22" fmla="*/ 37 w 37"/>
                    <a:gd name="T23" fmla="*/ 0 h 56"/>
                    <a:gd name="T24" fmla="*/ 37 w 37"/>
                    <a:gd name="T25" fmla="*/ 56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7" h="56">
                      <a:moveTo>
                        <a:pt x="37" y="56"/>
                      </a:moveTo>
                      <a:lnTo>
                        <a:pt x="29" y="56"/>
                      </a:lnTo>
                      <a:lnTo>
                        <a:pt x="29" y="29"/>
                      </a:lnTo>
                      <a:lnTo>
                        <a:pt x="8" y="29"/>
                      </a:lnTo>
                      <a:lnTo>
                        <a:pt x="8" y="56"/>
                      </a:lnTo>
                      <a:lnTo>
                        <a:pt x="0" y="56"/>
                      </a:lnTo>
                      <a:lnTo>
                        <a:pt x="0" y="0"/>
                      </a:lnTo>
                      <a:lnTo>
                        <a:pt x="8" y="0"/>
                      </a:lnTo>
                      <a:lnTo>
                        <a:pt x="8" y="23"/>
                      </a:lnTo>
                      <a:lnTo>
                        <a:pt x="29" y="23"/>
                      </a:lnTo>
                      <a:lnTo>
                        <a:pt x="29" y="0"/>
                      </a:lnTo>
                      <a:lnTo>
                        <a:pt x="37" y="0"/>
                      </a:lnTo>
                      <a:lnTo>
                        <a:pt x="37" y="5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85" name="îṥ1íḋé"/>
                <p:cNvSpPr/>
                <p:nvPr/>
              </p:nvSpPr>
              <p:spPr bwMode="auto">
                <a:xfrm>
                  <a:off x="5884863" y="3683001"/>
                  <a:ext cx="68263" cy="88900"/>
                </a:xfrm>
                <a:custGeom>
                  <a:avLst/>
                  <a:gdLst>
                    <a:gd name="T0" fmla="*/ 43 w 43"/>
                    <a:gd name="T1" fmla="*/ 56 h 56"/>
                    <a:gd name="T2" fmla="*/ 35 w 43"/>
                    <a:gd name="T3" fmla="*/ 56 h 56"/>
                    <a:gd name="T4" fmla="*/ 29 w 43"/>
                    <a:gd name="T5" fmla="*/ 40 h 56"/>
                    <a:gd name="T6" fmla="*/ 14 w 43"/>
                    <a:gd name="T7" fmla="*/ 40 h 56"/>
                    <a:gd name="T8" fmla="*/ 8 w 43"/>
                    <a:gd name="T9" fmla="*/ 56 h 56"/>
                    <a:gd name="T10" fmla="*/ 0 w 43"/>
                    <a:gd name="T11" fmla="*/ 56 h 56"/>
                    <a:gd name="T12" fmla="*/ 18 w 43"/>
                    <a:gd name="T13" fmla="*/ 0 h 56"/>
                    <a:gd name="T14" fmla="*/ 25 w 43"/>
                    <a:gd name="T15" fmla="*/ 0 h 56"/>
                    <a:gd name="T16" fmla="*/ 43 w 43"/>
                    <a:gd name="T17" fmla="*/ 56 h 56"/>
                    <a:gd name="T18" fmla="*/ 43 w 43"/>
                    <a:gd name="T19" fmla="*/ 56 h 56"/>
                    <a:gd name="T20" fmla="*/ 27 w 43"/>
                    <a:gd name="T21" fmla="*/ 33 h 56"/>
                    <a:gd name="T22" fmla="*/ 23 w 43"/>
                    <a:gd name="T23" fmla="*/ 12 h 56"/>
                    <a:gd name="T24" fmla="*/ 21 w 43"/>
                    <a:gd name="T25" fmla="*/ 12 h 56"/>
                    <a:gd name="T26" fmla="*/ 14 w 43"/>
                    <a:gd name="T27" fmla="*/ 33 h 56"/>
                    <a:gd name="T28" fmla="*/ 27 w 43"/>
                    <a:gd name="T29" fmla="*/ 33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43" h="56">
                      <a:moveTo>
                        <a:pt x="43" y="56"/>
                      </a:moveTo>
                      <a:lnTo>
                        <a:pt x="35" y="56"/>
                      </a:lnTo>
                      <a:lnTo>
                        <a:pt x="29" y="40"/>
                      </a:lnTo>
                      <a:lnTo>
                        <a:pt x="14" y="40"/>
                      </a:lnTo>
                      <a:lnTo>
                        <a:pt x="8" y="56"/>
                      </a:lnTo>
                      <a:lnTo>
                        <a:pt x="0" y="56"/>
                      </a:lnTo>
                      <a:lnTo>
                        <a:pt x="18" y="0"/>
                      </a:lnTo>
                      <a:lnTo>
                        <a:pt x="25" y="0"/>
                      </a:lnTo>
                      <a:lnTo>
                        <a:pt x="43" y="56"/>
                      </a:lnTo>
                      <a:lnTo>
                        <a:pt x="43" y="56"/>
                      </a:lnTo>
                      <a:close/>
                      <a:moveTo>
                        <a:pt x="27" y="33"/>
                      </a:moveTo>
                      <a:lnTo>
                        <a:pt x="23" y="12"/>
                      </a:lnTo>
                      <a:lnTo>
                        <a:pt x="21" y="12"/>
                      </a:lnTo>
                      <a:lnTo>
                        <a:pt x="14" y="33"/>
                      </a:lnTo>
                      <a:lnTo>
                        <a:pt x="27" y="3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86" name="îṥḻíďe"/>
                <p:cNvSpPr/>
                <p:nvPr/>
              </p:nvSpPr>
              <p:spPr bwMode="auto">
                <a:xfrm>
                  <a:off x="5976938" y="3683001"/>
                  <a:ext cx="63500" cy="88900"/>
                </a:xfrm>
                <a:custGeom>
                  <a:avLst/>
                  <a:gdLst>
                    <a:gd name="T0" fmla="*/ 40 w 40"/>
                    <a:gd name="T1" fmla="*/ 56 h 56"/>
                    <a:gd name="T2" fmla="*/ 29 w 40"/>
                    <a:gd name="T3" fmla="*/ 56 h 56"/>
                    <a:gd name="T4" fmla="*/ 10 w 40"/>
                    <a:gd name="T5" fmla="*/ 14 h 56"/>
                    <a:gd name="T6" fmla="*/ 8 w 40"/>
                    <a:gd name="T7" fmla="*/ 14 h 56"/>
                    <a:gd name="T8" fmla="*/ 8 w 40"/>
                    <a:gd name="T9" fmla="*/ 56 h 56"/>
                    <a:gd name="T10" fmla="*/ 0 w 40"/>
                    <a:gd name="T11" fmla="*/ 56 h 56"/>
                    <a:gd name="T12" fmla="*/ 0 w 40"/>
                    <a:gd name="T13" fmla="*/ 0 h 56"/>
                    <a:gd name="T14" fmla="*/ 10 w 40"/>
                    <a:gd name="T15" fmla="*/ 0 h 56"/>
                    <a:gd name="T16" fmla="*/ 31 w 40"/>
                    <a:gd name="T17" fmla="*/ 42 h 56"/>
                    <a:gd name="T18" fmla="*/ 31 w 40"/>
                    <a:gd name="T19" fmla="*/ 42 h 56"/>
                    <a:gd name="T20" fmla="*/ 31 w 40"/>
                    <a:gd name="T21" fmla="*/ 0 h 56"/>
                    <a:gd name="T22" fmla="*/ 40 w 40"/>
                    <a:gd name="T23" fmla="*/ 0 h 56"/>
                    <a:gd name="T24" fmla="*/ 40 w 40"/>
                    <a:gd name="T25" fmla="*/ 56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0" h="56">
                      <a:moveTo>
                        <a:pt x="40" y="56"/>
                      </a:moveTo>
                      <a:lnTo>
                        <a:pt x="29" y="56"/>
                      </a:lnTo>
                      <a:lnTo>
                        <a:pt x="10" y="14"/>
                      </a:lnTo>
                      <a:lnTo>
                        <a:pt x="8" y="14"/>
                      </a:lnTo>
                      <a:lnTo>
                        <a:pt x="8" y="56"/>
                      </a:lnTo>
                      <a:lnTo>
                        <a:pt x="0" y="56"/>
                      </a:lnTo>
                      <a:lnTo>
                        <a:pt x="0" y="0"/>
                      </a:lnTo>
                      <a:lnTo>
                        <a:pt x="10" y="0"/>
                      </a:lnTo>
                      <a:lnTo>
                        <a:pt x="31" y="42"/>
                      </a:lnTo>
                      <a:lnTo>
                        <a:pt x="31" y="42"/>
                      </a:lnTo>
                      <a:lnTo>
                        <a:pt x="31" y="0"/>
                      </a:lnTo>
                      <a:lnTo>
                        <a:pt x="40" y="0"/>
                      </a:lnTo>
                      <a:lnTo>
                        <a:pt x="40" y="5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87" name="îṡļîḑè"/>
                <p:cNvSpPr/>
                <p:nvPr/>
              </p:nvSpPr>
              <p:spPr bwMode="auto">
                <a:xfrm>
                  <a:off x="6069013" y="3683001"/>
                  <a:ext cx="63500" cy="88900"/>
                </a:xfrm>
                <a:custGeom>
                  <a:avLst/>
                  <a:gdLst>
                    <a:gd name="T0" fmla="*/ 19 w 19"/>
                    <a:gd name="T1" fmla="*/ 14 h 27"/>
                    <a:gd name="T2" fmla="*/ 15 w 19"/>
                    <a:gd name="T3" fmla="*/ 24 h 27"/>
                    <a:gd name="T4" fmla="*/ 6 w 19"/>
                    <a:gd name="T5" fmla="*/ 27 h 27"/>
                    <a:gd name="T6" fmla="*/ 0 w 19"/>
                    <a:gd name="T7" fmla="*/ 27 h 27"/>
                    <a:gd name="T8" fmla="*/ 0 w 19"/>
                    <a:gd name="T9" fmla="*/ 0 h 27"/>
                    <a:gd name="T10" fmla="*/ 6 w 19"/>
                    <a:gd name="T11" fmla="*/ 0 h 27"/>
                    <a:gd name="T12" fmla="*/ 16 w 19"/>
                    <a:gd name="T13" fmla="*/ 3 h 27"/>
                    <a:gd name="T14" fmla="*/ 19 w 19"/>
                    <a:gd name="T15" fmla="*/ 14 h 27"/>
                    <a:gd name="T16" fmla="*/ 15 w 19"/>
                    <a:gd name="T17" fmla="*/ 14 h 27"/>
                    <a:gd name="T18" fmla="*/ 12 w 19"/>
                    <a:gd name="T19" fmla="*/ 5 h 27"/>
                    <a:gd name="T20" fmla="*/ 6 w 19"/>
                    <a:gd name="T21" fmla="*/ 3 h 27"/>
                    <a:gd name="T22" fmla="*/ 4 w 19"/>
                    <a:gd name="T23" fmla="*/ 3 h 27"/>
                    <a:gd name="T24" fmla="*/ 4 w 19"/>
                    <a:gd name="T25" fmla="*/ 24 h 27"/>
                    <a:gd name="T26" fmla="*/ 6 w 19"/>
                    <a:gd name="T27" fmla="*/ 24 h 27"/>
                    <a:gd name="T28" fmla="*/ 12 w 19"/>
                    <a:gd name="T29" fmla="*/ 22 h 27"/>
                    <a:gd name="T30" fmla="*/ 15 w 19"/>
                    <a:gd name="T31" fmla="*/ 14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9" h="27">
                      <a:moveTo>
                        <a:pt x="19" y="14"/>
                      </a:moveTo>
                      <a:cubicBezTo>
                        <a:pt x="19" y="19"/>
                        <a:pt x="18" y="22"/>
                        <a:pt x="15" y="24"/>
                      </a:cubicBezTo>
                      <a:cubicBezTo>
                        <a:pt x="13" y="26"/>
                        <a:pt x="10" y="27"/>
                        <a:pt x="6" y="27"/>
                      </a:cubicBezTo>
                      <a:cubicBezTo>
                        <a:pt x="0" y="27"/>
                        <a:pt x="0" y="27"/>
                        <a:pt x="0" y="27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6" y="0"/>
                        <a:pt x="6" y="0"/>
                        <a:pt x="6" y="0"/>
                      </a:cubicBezTo>
                      <a:cubicBezTo>
                        <a:pt x="10" y="0"/>
                        <a:pt x="14" y="1"/>
                        <a:pt x="16" y="3"/>
                      </a:cubicBezTo>
                      <a:cubicBezTo>
                        <a:pt x="18" y="5"/>
                        <a:pt x="19" y="9"/>
                        <a:pt x="19" y="14"/>
                      </a:cubicBezTo>
                      <a:close/>
                      <a:moveTo>
                        <a:pt x="15" y="14"/>
                      </a:moveTo>
                      <a:cubicBezTo>
                        <a:pt x="15" y="10"/>
                        <a:pt x="14" y="7"/>
                        <a:pt x="12" y="5"/>
                      </a:cubicBezTo>
                      <a:cubicBezTo>
                        <a:pt x="11" y="4"/>
                        <a:pt x="9" y="3"/>
                        <a:pt x="6" y="3"/>
                      </a:cubicBezTo>
                      <a:cubicBezTo>
                        <a:pt x="4" y="3"/>
                        <a:pt x="4" y="3"/>
                        <a:pt x="4" y="3"/>
                      </a:cubicBezTo>
                      <a:cubicBezTo>
                        <a:pt x="4" y="24"/>
                        <a:pt x="4" y="24"/>
                        <a:pt x="4" y="24"/>
                      </a:cubicBezTo>
                      <a:cubicBezTo>
                        <a:pt x="6" y="24"/>
                        <a:pt x="6" y="24"/>
                        <a:pt x="6" y="24"/>
                      </a:cubicBezTo>
                      <a:cubicBezTo>
                        <a:pt x="9" y="24"/>
                        <a:pt x="11" y="23"/>
                        <a:pt x="12" y="22"/>
                      </a:cubicBezTo>
                      <a:cubicBezTo>
                        <a:pt x="14" y="20"/>
                        <a:pt x="15" y="18"/>
                        <a:pt x="15" y="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88" name="ïṣḻíḓê"/>
                <p:cNvSpPr/>
                <p:nvPr/>
              </p:nvSpPr>
              <p:spPr bwMode="auto">
                <a:xfrm>
                  <a:off x="6157913" y="3683001"/>
                  <a:ext cx="66675" cy="92075"/>
                </a:xfrm>
                <a:custGeom>
                  <a:avLst/>
                  <a:gdLst>
                    <a:gd name="T0" fmla="*/ 20 w 20"/>
                    <a:gd name="T1" fmla="*/ 13 h 28"/>
                    <a:gd name="T2" fmla="*/ 17 w 20"/>
                    <a:gd name="T3" fmla="*/ 24 h 28"/>
                    <a:gd name="T4" fmla="*/ 10 w 20"/>
                    <a:gd name="T5" fmla="*/ 28 h 28"/>
                    <a:gd name="T6" fmla="*/ 2 w 20"/>
                    <a:gd name="T7" fmla="*/ 24 h 28"/>
                    <a:gd name="T8" fmla="*/ 0 w 20"/>
                    <a:gd name="T9" fmla="*/ 13 h 28"/>
                    <a:gd name="T10" fmla="*/ 2 w 20"/>
                    <a:gd name="T11" fmla="*/ 3 h 28"/>
                    <a:gd name="T12" fmla="*/ 10 w 20"/>
                    <a:gd name="T13" fmla="*/ 0 h 28"/>
                    <a:gd name="T14" fmla="*/ 17 w 20"/>
                    <a:gd name="T15" fmla="*/ 3 h 28"/>
                    <a:gd name="T16" fmla="*/ 20 w 20"/>
                    <a:gd name="T17" fmla="*/ 13 h 28"/>
                    <a:gd name="T18" fmla="*/ 15 w 20"/>
                    <a:gd name="T19" fmla="*/ 13 h 28"/>
                    <a:gd name="T20" fmla="*/ 14 w 20"/>
                    <a:gd name="T21" fmla="*/ 5 h 28"/>
                    <a:gd name="T22" fmla="*/ 10 w 20"/>
                    <a:gd name="T23" fmla="*/ 3 h 28"/>
                    <a:gd name="T24" fmla="*/ 6 w 20"/>
                    <a:gd name="T25" fmla="*/ 5 h 28"/>
                    <a:gd name="T26" fmla="*/ 4 w 20"/>
                    <a:gd name="T27" fmla="*/ 13 h 28"/>
                    <a:gd name="T28" fmla="*/ 6 w 20"/>
                    <a:gd name="T29" fmla="*/ 22 h 28"/>
                    <a:gd name="T30" fmla="*/ 10 w 20"/>
                    <a:gd name="T31" fmla="*/ 24 h 28"/>
                    <a:gd name="T32" fmla="*/ 14 w 20"/>
                    <a:gd name="T33" fmla="*/ 22 h 28"/>
                    <a:gd name="T34" fmla="*/ 15 w 20"/>
                    <a:gd name="T35" fmla="*/ 13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20" h="28">
                      <a:moveTo>
                        <a:pt x="20" y="13"/>
                      </a:moveTo>
                      <a:cubicBezTo>
                        <a:pt x="20" y="18"/>
                        <a:pt x="19" y="22"/>
                        <a:pt x="17" y="24"/>
                      </a:cubicBezTo>
                      <a:cubicBezTo>
                        <a:pt x="15" y="26"/>
                        <a:pt x="13" y="28"/>
                        <a:pt x="10" y="28"/>
                      </a:cubicBezTo>
                      <a:cubicBezTo>
                        <a:pt x="7" y="28"/>
                        <a:pt x="4" y="26"/>
                        <a:pt x="2" y="24"/>
                      </a:cubicBezTo>
                      <a:cubicBezTo>
                        <a:pt x="1" y="22"/>
                        <a:pt x="0" y="18"/>
                        <a:pt x="0" y="13"/>
                      </a:cubicBezTo>
                      <a:cubicBezTo>
                        <a:pt x="0" y="8"/>
                        <a:pt x="1" y="5"/>
                        <a:pt x="2" y="3"/>
                      </a:cubicBezTo>
                      <a:cubicBezTo>
                        <a:pt x="4" y="1"/>
                        <a:pt x="7" y="0"/>
                        <a:pt x="10" y="0"/>
                      </a:cubicBezTo>
                      <a:cubicBezTo>
                        <a:pt x="13" y="0"/>
                        <a:pt x="15" y="1"/>
                        <a:pt x="17" y="3"/>
                      </a:cubicBezTo>
                      <a:cubicBezTo>
                        <a:pt x="19" y="5"/>
                        <a:pt x="20" y="8"/>
                        <a:pt x="20" y="13"/>
                      </a:cubicBezTo>
                      <a:close/>
                      <a:moveTo>
                        <a:pt x="15" y="13"/>
                      </a:moveTo>
                      <a:cubicBezTo>
                        <a:pt x="15" y="9"/>
                        <a:pt x="15" y="6"/>
                        <a:pt x="14" y="5"/>
                      </a:cubicBezTo>
                      <a:cubicBezTo>
                        <a:pt x="13" y="3"/>
                        <a:pt x="11" y="3"/>
                        <a:pt x="10" y="3"/>
                      </a:cubicBezTo>
                      <a:cubicBezTo>
                        <a:pt x="8" y="3"/>
                        <a:pt x="7" y="3"/>
                        <a:pt x="6" y="5"/>
                      </a:cubicBezTo>
                      <a:cubicBezTo>
                        <a:pt x="5" y="6"/>
                        <a:pt x="4" y="9"/>
                        <a:pt x="4" y="13"/>
                      </a:cubicBezTo>
                      <a:cubicBezTo>
                        <a:pt x="4" y="18"/>
                        <a:pt x="5" y="21"/>
                        <a:pt x="6" y="22"/>
                      </a:cubicBezTo>
                      <a:cubicBezTo>
                        <a:pt x="7" y="24"/>
                        <a:pt x="8" y="24"/>
                        <a:pt x="10" y="24"/>
                      </a:cubicBezTo>
                      <a:cubicBezTo>
                        <a:pt x="11" y="24"/>
                        <a:pt x="13" y="24"/>
                        <a:pt x="14" y="22"/>
                      </a:cubicBezTo>
                      <a:cubicBezTo>
                        <a:pt x="15" y="21"/>
                        <a:pt x="15" y="18"/>
                        <a:pt x="15" y="1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89" name="íṩlîḋé"/>
                <p:cNvSpPr/>
                <p:nvPr/>
              </p:nvSpPr>
              <p:spPr bwMode="auto">
                <a:xfrm>
                  <a:off x="6251575" y="3683001"/>
                  <a:ext cx="58738" cy="88900"/>
                </a:xfrm>
                <a:custGeom>
                  <a:avLst/>
                  <a:gdLst>
                    <a:gd name="T0" fmla="*/ 37 w 37"/>
                    <a:gd name="T1" fmla="*/ 56 h 56"/>
                    <a:gd name="T2" fmla="*/ 29 w 37"/>
                    <a:gd name="T3" fmla="*/ 56 h 56"/>
                    <a:gd name="T4" fmla="*/ 8 w 37"/>
                    <a:gd name="T5" fmla="*/ 14 h 56"/>
                    <a:gd name="T6" fmla="*/ 8 w 37"/>
                    <a:gd name="T7" fmla="*/ 14 h 56"/>
                    <a:gd name="T8" fmla="*/ 8 w 37"/>
                    <a:gd name="T9" fmla="*/ 56 h 56"/>
                    <a:gd name="T10" fmla="*/ 0 w 37"/>
                    <a:gd name="T11" fmla="*/ 56 h 56"/>
                    <a:gd name="T12" fmla="*/ 0 w 37"/>
                    <a:gd name="T13" fmla="*/ 0 h 56"/>
                    <a:gd name="T14" fmla="*/ 8 w 37"/>
                    <a:gd name="T15" fmla="*/ 0 h 56"/>
                    <a:gd name="T16" fmla="*/ 29 w 37"/>
                    <a:gd name="T17" fmla="*/ 42 h 56"/>
                    <a:gd name="T18" fmla="*/ 29 w 37"/>
                    <a:gd name="T19" fmla="*/ 42 h 56"/>
                    <a:gd name="T20" fmla="*/ 29 w 37"/>
                    <a:gd name="T21" fmla="*/ 0 h 56"/>
                    <a:gd name="T22" fmla="*/ 37 w 37"/>
                    <a:gd name="T23" fmla="*/ 0 h 56"/>
                    <a:gd name="T24" fmla="*/ 37 w 37"/>
                    <a:gd name="T25" fmla="*/ 56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7" h="56">
                      <a:moveTo>
                        <a:pt x="37" y="56"/>
                      </a:moveTo>
                      <a:lnTo>
                        <a:pt x="29" y="56"/>
                      </a:lnTo>
                      <a:lnTo>
                        <a:pt x="8" y="14"/>
                      </a:lnTo>
                      <a:lnTo>
                        <a:pt x="8" y="14"/>
                      </a:lnTo>
                      <a:lnTo>
                        <a:pt x="8" y="56"/>
                      </a:lnTo>
                      <a:lnTo>
                        <a:pt x="0" y="56"/>
                      </a:lnTo>
                      <a:lnTo>
                        <a:pt x="0" y="0"/>
                      </a:lnTo>
                      <a:lnTo>
                        <a:pt x="8" y="0"/>
                      </a:lnTo>
                      <a:lnTo>
                        <a:pt x="29" y="42"/>
                      </a:lnTo>
                      <a:lnTo>
                        <a:pt x="29" y="42"/>
                      </a:lnTo>
                      <a:lnTo>
                        <a:pt x="29" y="0"/>
                      </a:lnTo>
                      <a:lnTo>
                        <a:pt x="37" y="0"/>
                      </a:lnTo>
                      <a:lnTo>
                        <a:pt x="37" y="5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90" name="iṡļîďè"/>
                <p:cNvSpPr/>
                <p:nvPr/>
              </p:nvSpPr>
              <p:spPr bwMode="auto">
                <a:xfrm>
                  <a:off x="6340475" y="3683001"/>
                  <a:ext cx="63500" cy="92075"/>
                </a:xfrm>
                <a:custGeom>
                  <a:avLst/>
                  <a:gdLst>
                    <a:gd name="T0" fmla="*/ 19 w 19"/>
                    <a:gd name="T1" fmla="*/ 28 h 28"/>
                    <a:gd name="T2" fmla="*/ 16 w 19"/>
                    <a:gd name="T3" fmla="*/ 28 h 28"/>
                    <a:gd name="T4" fmla="*/ 15 w 19"/>
                    <a:gd name="T5" fmla="*/ 25 h 28"/>
                    <a:gd name="T6" fmla="*/ 13 w 19"/>
                    <a:gd name="T7" fmla="*/ 27 h 28"/>
                    <a:gd name="T8" fmla="*/ 10 w 19"/>
                    <a:gd name="T9" fmla="*/ 28 h 28"/>
                    <a:gd name="T10" fmla="*/ 3 w 19"/>
                    <a:gd name="T11" fmla="*/ 24 h 28"/>
                    <a:gd name="T12" fmla="*/ 0 w 19"/>
                    <a:gd name="T13" fmla="*/ 14 h 28"/>
                    <a:gd name="T14" fmla="*/ 3 w 19"/>
                    <a:gd name="T15" fmla="*/ 3 h 28"/>
                    <a:gd name="T16" fmla="*/ 10 w 19"/>
                    <a:gd name="T17" fmla="*/ 0 h 28"/>
                    <a:gd name="T18" fmla="*/ 16 w 19"/>
                    <a:gd name="T19" fmla="*/ 2 h 28"/>
                    <a:gd name="T20" fmla="*/ 19 w 19"/>
                    <a:gd name="T21" fmla="*/ 9 h 28"/>
                    <a:gd name="T22" fmla="*/ 15 w 19"/>
                    <a:gd name="T23" fmla="*/ 9 h 28"/>
                    <a:gd name="T24" fmla="*/ 13 w 19"/>
                    <a:gd name="T25" fmla="*/ 4 h 28"/>
                    <a:gd name="T26" fmla="*/ 10 w 19"/>
                    <a:gd name="T27" fmla="*/ 3 h 28"/>
                    <a:gd name="T28" fmla="*/ 6 w 19"/>
                    <a:gd name="T29" fmla="*/ 5 h 28"/>
                    <a:gd name="T30" fmla="*/ 4 w 19"/>
                    <a:gd name="T31" fmla="*/ 14 h 28"/>
                    <a:gd name="T32" fmla="*/ 6 w 19"/>
                    <a:gd name="T33" fmla="*/ 22 h 28"/>
                    <a:gd name="T34" fmla="*/ 10 w 19"/>
                    <a:gd name="T35" fmla="*/ 24 h 28"/>
                    <a:gd name="T36" fmla="*/ 14 w 19"/>
                    <a:gd name="T37" fmla="*/ 23 h 28"/>
                    <a:gd name="T38" fmla="*/ 15 w 19"/>
                    <a:gd name="T39" fmla="*/ 18 h 28"/>
                    <a:gd name="T40" fmla="*/ 15 w 19"/>
                    <a:gd name="T41" fmla="*/ 17 h 28"/>
                    <a:gd name="T42" fmla="*/ 10 w 19"/>
                    <a:gd name="T43" fmla="*/ 17 h 28"/>
                    <a:gd name="T44" fmla="*/ 10 w 19"/>
                    <a:gd name="T45" fmla="*/ 13 h 28"/>
                    <a:gd name="T46" fmla="*/ 19 w 19"/>
                    <a:gd name="T47" fmla="*/ 13 h 28"/>
                    <a:gd name="T48" fmla="*/ 19 w 19"/>
                    <a:gd name="T49" fmla="*/ 28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19" h="28">
                      <a:moveTo>
                        <a:pt x="19" y="28"/>
                      </a:moveTo>
                      <a:cubicBezTo>
                        <a:pt x="16" y="28"/>
                        <a:pt x="16" y="28"/>
                        <a:pt x="16" y="28"/>
                      </a:cubicBezTo>
                      <a:cubicBezTo>
                        <a:pt x="15" y="25"/>
                        <a:pt x="15" y="25"/>
                        <a:pt x="15" y="25"/>
                      </a:cubicBezTo>
                      <a:cubicBezTo>
                        <a:pt x="15" y="26"/>
                        <a:pt x="14" y="26"/>
                        <a:pt x="13" y="27"/>
                      </a:cubicBezTo>
                      <a:cubicBezTo>
                        <a:pt x="12" y="27"/>
                        <a:pt x="11" y="28"/>
                        <a:pt x="10" y="28"/>
                      </a:cubicBezTo>
                      <a:cubicBezTo>
                        <a:pt x="7" y="28"/>
                        <a:pt x="5" y="26"/>
                        <a:pt x="3" y="24"/>
                      </a:cubicBezTo>
                      <a:cubicBezTo>
                        <a:pt x="1" y="22"/>
                        <a:pt x="0" y="19"/>
                        <a:pt x="0" y="14"/>
                      </a:cubicBezTo>
                      <a:cubicBezTo>
                        <a:pt x="0" y="9"/>
                        <a:pt x="1" y="6"/>
                        <a:pt x="3" y="3"/>
                      </a:cubicBezTo>
                      <a:cubicBezTo>
                        <a:pt x="4" y="1"/>
                        <a:pt x="7" y="0"/>
                        <a:pt x="10" y="0"/>
                      </a:cubicBezTo>
                      <a:cubicBezTo>
                        <a:pt x="13" y="0"/>
                        <a:pt x="15" y="1"/>
                        <a:pt x="16" y="2"/>
                      </a:cubicBezTo>
                      <a:cubicBezTo>
                        <a:pt x="18" y="4"/>
                        <a:pt x="19" y="6"/>
                        <a:pt x="19" y="9"/>
                      </a:cubicBezTo>
                      <a:cubicBezTo>
                        <a:pt x="15" y="9"/>
                        <a:pt x="15" y="9"/>
                        <a:pt x="15" y="9"/>
                      </a:cubicBezTo>
                      <a:cubicBezTo>
                        <a:pt x="15" y="7"/>
                        <a:pt x="14" y="5"/>
                        <a:pt x="13" y="4"/>
                      </a:cubicBezTo>
                      <a:cubicBezTo>
                        <a:pt x="13" y="3"/>
                        <a:pt x="11" y="3"/>
                        <a:pt x="10" y="3"/>
                      </a:cubicBezTo>
                      <a:cubicBezTo>
                        <a:pt x="8" y="3"/>
                        <a:pt x="7" y="4"/>
                        <a:pt x="6" y="5"/>
                      </a:cubicBezTo>
                      <a:cubicBezTo>
                        <a:pt x="5" y="7"/>
                        <a:pt x="4" y="10"/>
                        <a:pt x="4" y="14"/>
                      </a:cubicBezTo>
                      <a:cubicBezTo>
                        <a:pt x="4" y="18"/>
                        <a:pt x="5" y="21"/>
                        <a:pt x="6" y="22"/>
                      </a:cubicBezTo>
                      <a:cubicBezTo>
                        <a:pt x="7" y="24"/>
                        <a:pt x="9" y="24"/>
                        <a:pt x="10" y="24"/>
                      </a:cubicBezTo>
                      <a:cubicBezTo>
                        <a:pt x="12" y="24"/>
                        <a:pt x="13" y="24"/>
                        <a:pt x="14" y="23"/>
                      </a:cubicBezTo>
                      <a:cubicBezTo>
                        <a:pt x="15" y="22"/>
                        <a:pt x="15" y="20"/>
                        <a:pt x="15" y="18"/>
                      </a:cubicBezTo>
                      <a:cubicBezTo>
                        <a:pt x="15" y="17"/>
                        <a:pt x="15" y="17"/>
                        <a:pt x="15" y="17"/>
                      </a:cubicBezTo>
                      <a:cubicBezTo>
                        <a:pt x="10" y="17"/>
                        <a:pt x="10" y="17"/>
                        <a:pt x="10" y="17"/>
                      </a:cubicBezTo>
                      <a:cubicBezTo>
                        <a:pt x="10" y="13"/>
                        <a:pt x="10" y="13"/>
                        <a:pt x="10" y="13"/>
                      </a:cubicBezTo>
                      <a:cubicBezTo>
                        <a:pt x="19" y="13"/>
                        <a:pt x="19" y="13"/>
                        <a:pt x="19" y="13"/>
                      </a:cubicBezTo>
                      <a:lnTo>
                        <a:pt x="19" y="2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91" name="ïṧľidé"/>
                <p:cNvSpPr/>
                <p:nvPr/>
              </p:nvSpPr>
              <p:spPr bwMode="auto">
                <a:xfrm>
                  <a:off x="6492875" y="3683001"/>
                  <a:ext cx="58738" cy="92075"/>
                </a:xfrm>
                <a:custGeom>
                  <a:avLst/>
                  <a:gdLst>
                    <a:gd name="T0" fmla="*/ 18 w 18"/>
                    <a:gd name="T1" fmla="*/ 19 h 28"/>
                    <a:gd name="T2" fmla="*/ 16 w 18"/>
                    <a:gd name="T3" fmla="*/ 25 h 28"/>
                    <a:gd name="T4" fmla="*/ 9 w 18"/>
                    <a:gd name="T5" fmla="*/ 28 h 28"/>
                    <a:gd name="T6" fmla="*/ 2 w 18"/>
                    <a:gd name="T7" fmla="*/ 25 h 28"/>
                    <a:gd name="T8" fmla="*/ 0 w 18"/>
                    <a:gd name="T9" fmla="*/ 19 h 28"/>
                    <a:gd name="T10" fmla="*/ 0 w 18"/>
                    <a:gd name="T11" fmla="*/ 0 h 28"/>
                    <a:gd name="T12" fmla="*/ 4 w 18"/>
                    <a:gd name="T13" fmla="*/ 0 h 28"/>
                    <a:gd name="T14" fmla="*/ 4 w 18"/>
                    <a:gd name="T15" fmla="*/ 19 h 28"/>
                    <a:gd name="T16" fmla="*/ 5 w 18"/>
                    <a:gd name="T17" fmla="*/ 23 h 28"/>
                    <a:gd name="T18" fmla="*/ 9 w 18"/>
                    <a:gd name="T19" fmla="*/ 24 h 28"/>
                    <a:gd name="T20" fmla="*/ 13 w 18"/>
                    <a:gd name="T21" fmla="*/ 23 h 28"/>
                    <a:gd name="T22" fmla="*/ 14 w 18"/>
                    <a:gd name="T23" fmla="*/ 19 h 28"/>
                    <a:gd name="T24" fmla="*/ 14 w 18"/>
                    <a:gd name="T25" fmla="*/ 0 h 28"/>
                    <a:gd name="T26" fmla="*/ 18 w 18"/>
                    <a:gd name="T27" fmla="*/ 0 h 28"/>
                    <a:gd name="T28" fmla="*/ 18 w 18"/>
                    <a:gd name="T29" fmla="*/ 19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8" h="28">
                      <a:moveTo>
                        <a:pt x="18" y="19"/>
                      </a:moveTo>
                      <a:cubicBezTo>
                        <a:pt x="18" y="22"/>
                        <a:pt x="18" y="24"/>
                        <a:pt x="16" y="25"/>
                      </a:cubicBezTo>
                      <a:cubicBezTo>
                        <a:pt x="15" y="27"/>
                        <a:pt x="12" y="28"/>
                        <a:pt x="9" y="28"/>
                      </a:cubicBezTo>
                      <a:cubicBezTo>
                        <a:pt x="6" y="28"/>
                        <a:pt x="4" y="27"/>
                        <a:pt x="2" y="25"/>
                      </a:cubicBezTo>
                      <a:cubicBezTo>
                        <a:pt x="1" y="24"/>
                        <a:pt x="0" y="22"/>
                        <a:pt x="0" y="1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4" y="19"/>
                        <a:pt x="4" y="19"/>
                        <a:pt x="4" y="19"/>
                      </a:cubicBezTo>
                      <a:cubicBezTo>
                        <a:pt x="4" y="21"/>
                        <a:pt x="5" y="22"/>
                        <a:pt x="5" y="23"/>
                      </a:cubicBezTo>
                      <a:cubicBezTo>
                        <a:pt x="6" y="24"/>
                        <a:pt x="8" y="24"/>
                        <a:pt x="9" y="24"/>
                      </a:cubicBezTo>
                      <a:cubicBezTo>
                        <a:pt x="11" y="24"/>
                        <a:pt x="12" y="24"/>
                        <a:pt x="13" y="23"/>
                      </a:cubicBezTo>
                      <a:cubicBezTo>
                        <a:pt x="14" y="22"/>
                        <a:pt x="14" y="21"/>
                        <a:pt x="14" y="19"/>
                      </a:cubicBezTo>
                      <a:cubicBezTo>
                        <a:pt x="14" y="0"/>
                        <a:pt x="14" y="0"/>
                        <a:pt x="14" y="0"/>
                      </a:cubicBezTo>
                      <a:cubicBezTo>
                        <a:pt x="18" y="0"/>
                        <a:pt x="18" y="0"/>
                        <a:pt x="18" y="0"/>
                      </a:cubicBezTo>
                      <a:lnTo>
                        <a:pt x="18" y="1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92" name="išļïḑê"/>
                <p:cNvSpPr/>
                <p:nvPr/>
              </p:nvSpPr>
              <p:spPr bwMode="auto">
                <a:xfrm>
                  <a:off x="6581775" y="3683001"/>
                  <a:ext cx="63500" cy="88900"/>
                </a:xfrm>
                <a:custGeom>
                  <a:avLst/>
                  <a:gdLst>
                    <a:gd name="T0" fmla="*/ 40 w 40"/>
                    <a:gd name="T1" fmla="*/ 56 h 56"/>
                    <a:gd name="T2" fmla="*/ 29 w 40"/>
                    <a:gd name="T3" fmla="*/ 56 h 56"/>
                    <a:gd name="T4" fmla="*/ 8 w 40"/>
                    <a:gd name="T5" fmla="*/ 14 h 56"/>
                    <a:gd name="T6" fmla="*/ 8 w 40"/>
                    <a:gd name="T7" fmla="*/ 14 h 56"/>
                    <a:gd name="T8" fmla="*/ 8 w 40"/>
                    <a:gd name="T9" fmla="*/ 56 h 56"/>
                    <a:gd name="T10" fmla="*/ 0 w 40"/>
                    <a:gd name="T11" fmla="*/ 56 h 56"/>
                    <a:gd name="T12" fmla="*/ 0 w 40"/>
                    <a:gd name="T13" fmla="*/ 0 h 56"/>
                    <a:gd name="T14" fmla="*/ 10 w 40"/>
                    <a:gd name="T15" fmla="*/ 0 h 56"/>
                    <a:gd name="T16" fmla="*/ 29 w 40"/>
                    <a:gd name="T17" fmla="*/ 42 h 56"/>
                    <a:gd name="T18" fmla="*/ 31 w 40"/>
                    <a:gd name="T19" fmla="*/ 42 h 56"/>
                    <a:gd name="T20" fmla="*/ 31 w 40"/>
                    <a:gd name="T21" fmla="*/ 0 h 56"/>
                    <a:gd name="T22" fmla="*/ 40 w 40"/>
                    <a:gd name="T23" fmla="*/ 0 h 56"/>
                    <a:gd name="T24" fmla="*/ 40 w 40"/>
                    <a:gd name="T25" fmla="*/ 56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0" h="56">
                      <a:moveTo>
                        <a:pt x="40" y="56"/>
                      </a:moveTo>
                      <a:lnTo>
                        <a:pt x="29" y="56"/>
                      </a:lnTo>
                      <a:lnTo>
                        <a:pt x="8" y="14"/>
                      </a:lnTo>
                      <a:lnTo>
                        <a:pt x="8" y="14"/>
                      </a:lnTo>
                      <a:lnTo>
                        <a:pt x="8" y="56"/>
                      </a:lnTo>
                      <a:lnTo>
                        <a:pt x="0" y="56"/>
                      </a:lnTo>
                      <a:lnTo>
                        <a:pt x="0" y="0"/>
                      </a:lnTo>
                      <a:lnTo>
                        <a:pt x="10" y="0"/>
                      </a:lnTo>
                      <a:lnTo>
                        <a:pt x="29" y="42"/>
                      </a:lnTo>
                      <a:lnTo>
                        <a:pt x="31" y="42"/>
                      </a:lnTo>
                      <a:lnTo>
                        <a:pt x="31" y="0"/>
                      </a:lnTo>
                      <a:lnTo>
                        <a:pt x="40" y="0"/>
                      </a:lnTo>
                      <a:lnTo>
                        <a:pt x="40" y="5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93" name="iṥḻídé"/>
                <p:cNvSpPr/>
                <p:nvPr/>
              </p:nvSpPr>
              <p:spPr bwMode="auto">
                <a:xfrm>
                  <a:off x="6697663" y="3683001"/>
                  <a:ext cx="12700" cy="88900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94" name="íṡḻidê"/>
                <p:cNvSpPr/>
                <p:nvPr/>
              </p:nvSpPr>
              <p:spPr bwMode="auto">
                <a:xfrm>
                  <a:off x="6759575" y="3683001"/>
                  <a:ext cx="69850" cy="92075"/>
                </a:xfrm>
                <a:custGeom>
                  <a:avLst/>
                  <a:gdLst>
                    <a:gd name="T0" fmla="*/ 44 w 44"/>
                    <a:gd name="T1" fmla="*/ 0 h 58"/>
                    <a:gd name="T2" fmla="*/ 25 w 44"/>
                    <a:gd name="T3" fmla="*/ 58 h 58"/>
                    <a:gd name="T4" fmla="*/ 19 w 44"/>
                    <a:gd name="T5" fmla="*/ 58 h 58"/>
                    <a:gd name="T6" fmla="*/ 0 w 44"/>
                    <a:gd name="T7" fmla="*/ 0 h 58"/>
                    <a:gd name="T8" fmla="*/ 9 w 44"/>
                    <a:gd name="T9" fmla="*/ 0 h 58"/>
                    <a:gd name="T10" fmla="*/ 21 w 44"/>
                    <a:gd name="T11" fmla="*/ 44 h 58"/>
                    <a:gd name="T12" fmla="*/ 21 w 44"/>
                    <a:gd name="T13" fmla="*/ 44 h 58"/>
                    <a:gd name="T14" fmla="*/ 36 w 44"/>
                    <a:gd name="T15" fmla="*/ 0 h 58"/>
                    <a:gd name="T16" fmla="*/ 44 w 44"/>
                    <a:gd name="T17" fmla="*/ 0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4" h="58">
                      <a:moveTo>
                        <a:pt x="44" y="0"/>
                      </a:moveTo>
                      <a:lnTo>
                        <a:pt x="25" y="58"/>
                      </a:lnTo>
                      <a:lnTo>
                        <a:pt x="19" y="58"/>
                      </a:lnTo>
                      <a:lnTo>
                        <a:pt x="0" y="0"/>
                      </a:lnTo>
                      <a:lnTo>
                        <a:pt x="9" y="0"/>
                      </a:lnTo>
                      <a:lnTo>
                        <a:pt x="21" y="44"/>
                      </a:lnTo>
                      <a:lnTo>
                        <a:pt x="21" y="44"/>
                      </a:lnTo>
                      <a:lnTo>
                        <a:pt x="36" y="0"/>
                      </a:lnTo>
                      <a:lnTo>
                        <a:pt x="4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95" name="îṧlíḍé"/>
                <p:cNvSpPr/>
                <p:nvPr/>
              </p:nvSpPr>
              <p:spPr bwMode="auto">
                <a:xfrm>
                  <a:off x="6856413" y="3683001"/>
                  <a:ext cx="58738" cy="88900"/>
                </a:xfrm>
                <a:custGeom>
                  <a:avLst/>
                  <a:gdLst>
                    <a:gd name="T0" fmla="*/ 37 w 37"/>
                    <a:gd name="T1" fmla="*/ 56 h 56"/>
                    <a:gd name="T2" fmla="*/ 0 w 37"/>
                    <a:gd name="T3" fmla="*/ 56 h 56"/>
                    <a:gd name="T4" fmla="*/ 0 w 37"/>
                    <a:gd name="T5" fmla="*/ 0 h 56"/>
                    <a:gd name="T6" fmla="*/ 35 w 37"/>
                    <a:gd name="T7" fmla="*/ 0 h 56"/>
                    <a:gd name="T8" fmla="*/ 35 w 37"/>
                    <a:gd name="T9" fmla="*/ 6 h 56"/>
                    <a:gd name="T10" fmla="*/ 8 w 37"/>
                    <a:gd name="T11" fmla="*/ 6 h 56"/>
                    <a:gd name="T12" fmla="*/ 8 w 37"/>
                    <a:gd name="T13" fmla="*/ 23 h 56"/>
                    <a:gd name="T14" fmla="*/ 33 w 37"/>
                    <a:gd name="T15" fmla="*/ 23 h 56"/>
                    <a:gd name="T16" fmla="*/ 33 w 37"/>
                    <a:gd name="T17" fmla="*/ 29 h 56"/>
                    <a:gd name="T18" fmla="*/ 8 w 37"/>
                    <a:gd name="T19" fmla="*/ 29 h 56"/>
                    <a:gd name="T20" fmla="*/ 8 w 37"/>
                    <a:gd name="T21" fmla="*/ 50 h 56"/>
                    <a:gd name="T22" fmla="*/ 37 w 37"/>
                    <a:gd name="T23" fmla="*/ 50 h 56"/>
                    <a:gd name="T24" fmla="*/ 37 w 37"/>
                    <a:gd name="T25" fmla="*/ 56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7" h="56">
                      <a:moveTo>
                        <a:pt x="37" y="56"/>
                      </a:moveTo>
                      <a:lnTo>
                        <a:pt x="0" y="56"/>
                      </a:lnTo>
                      <a:lnTo>
                        <a:pt x="0" y="0"/>
                      </a:lnTo>
                      <a:lnTo>
                        <a:pt x="35" y="0"/>
                      </a:lnTo>
                      <a:lnTo>
                        <a:pt x="35" y="6"/>
                      </a:lnTo>
                      <a:lnTo>
                        <a:pt x="8" y="6"/>
                      </a:lnTo>
                      <a:lnTo>
                        <a:pt x="8" y="23"/>
                      </a:lnTo>
                      <a:lnTo>
                        <a:pt x="33" y="23"/>
                      </a:lnTo>
                      <a:lnTo>
                        <a:pt x="33" y="29"/>
                      </a:lnTo>
                      <a:lnTo>
                        <a:pt x="8" y="29"/>
                      </a:lnTo>
                      <a:lnTo>
                        <a:pt x="8" y="50"/>
                      </a:lnTo>
                      <a:lnTo>
                        <a:pt x="37" y="50"/>
                      </a:lnTo>
                      <a:lnTo>
                        <a:pt x="37" y="5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96" name="íSļiḓê"/>
                <p:cNvSpPr/>
                <p:nvPr/>
              </p:nvSpPr>
              <p:spPr bwMode="auto">
                <a:xfrm>
                  <a:off x="6945313" y="3683001"/>
                  <a:ext cx="63500" cy="88900"/>
                </a:xfrm>
                <a:custGeom>
                  <a:avLst/>
                  <a:gdLst>
                    <a:gd name="T0" fmla="*/ 19 w 19"/>
                    <a:gd name="T1" fmla="*/ 27 h 27"/>
                    <a:gd name="T2" fmla="*/ 15 w 19"/>
                    <a:gd name="T3" fmla="*/ 27 h 27"/>
                    <a:gd name="T4" fmla="*/ 9 w 19"/>
                    <a:gd name="T5" fmla="*/ 15 h 27"/>
                    <a:gd name="T6" fmla="*/ 4 w 19"/>
                    <a:gd name="T7" fmla="*/ 15 h 27"/>
                    <a:gd name="T8" fmla="*/ 4 w 19"/>
                    <a:gd name="T9" fmla="*/ 27 h 27"/>
                    <a:gd name="T10" fmla="*/ 0 w 19"/>
                    <a:gd name="T11" fmla="*/ 27 h 27"/>
                    <a:gd name="T12" fmla="*/ 0 w 19"/>
                    <a:gd name="T13" fmla="*/ 0 h 27"/>
                    <a:gd name="T14" fmla="*/ 9 w 19"/>
                    <a:gd name="T15" fmla="*/ 0 h 27"/>
                    <a:gd name="T16" fmla="*/ 16 w 19"/>
                    <a:gd name="T17" fmla="*/ 2 h 27"/>
                    <a:gd name="T18" fmla="*/ 19 w 19"/>
                    <a:gd name="T19" fmla="*/ 8 h 27"/>
                    <a:gd name="T20" fmla="*/ 17 w 19"/>
                    <a:gd name="T21" fmla="*/ 13 h 27"/>
                    <a:gd name="T22" fmla="*/ 13 w 19"/>
                    <a:gd name="T23" fmla="*/ 15 h 27"/>
                    <a:gd name="T24" fmla="*/ 19 w 19"/>
                    <a:gd name="T25" fmla="*/ 27 h 27"/>
                    <a:gd name="T26" fmla="*/ 14 w 19"/>
                    <a:gd name="T27" fmla="*/ 8 h 27"/>
                    <a:gd name="T28" fmla="*/ 13 w 19"/>
                    <a:gd name="T29" fmla="*/ 4 h 27"/>
                    <a:gd name="T30" fmla="*/ 8 w 19"/>
                    <a:gd name="T31" fmla="*/ 3 h 27"/>
                    <a:gd name="T32" fmla="*/ 4 w 19"/>
                    <a:gd name="T33" fmla="*/ 3 h 27"/>
                    <a:gd name="T34" fmla="*/ 4 w 19"/>
                    <a:gd name="T35" fmla="*/ 12 h 27"/>
                    <a:gd name="T36" fmla="*/ 9 w 19"/>
                    <a:gd name="T37" fmla="*/ 12 h 27"/>
                    <a:gd name="T38" fmla="*/ 13 w 19"/>
                    <a:gd name="T39" fmla="*/ 11 h 27"/>
                    <a:gd name="T40" fmla="*/ 14 w 19"/>
                    <a:gd name="T41" fmla="*/ 8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9" h="27">
                      <a:moveTo>
                        <a:pt x="19" y="27"/>
                      </a:moveTo>
                      <a:cubicBezTo>
                        <a:pt x="15" y="27"/>
                        <a:pt x="15" y="27"/>
                        <a:pt x="15" y="27"/>
                      </a:cubicBezTo>
                      <a:cubicBezTo>
                        <a:pt x="9" y="15"/>
                        <a:pt x="9" y="15"/>
                        <a:pt x="9" y="15"/>
                      </a:cubicBezTo>
                      <a:cubicBezTo>
                        <a:pt x="4" y="15"/>
                        <a:pt x="4" y="15"/>
                        <a:pt x="4" y="15"/>
                      </a:cubicBezTo>
                      <a:cubicBezTo>
                        <a:pt x="4" y="27"/>
                        <a:pt x="4" y="27"/>
                        <a:pt x="4" y="27"/>
                      </a:cubicBezTo>
                      <a:cubicBezTo>
                        <a:pt x="0" y="27"/>
                        <a:pt x="0" y="27"/>
                        <a:pt x="0" y="27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9" y="0"/>
                        <a:pt x="9" y="0"/>
                        <a:pt x="9" y="0"/>
                      </a:cubicBezTo>
                      <a:cubicBezTo>
                        <a:pt x="12" y="0"/>
                        <a:pt x="14" y="1"/>
                        <a:pt x="16" y="2"/>
                      </a:cubicBezTo>
                      <a:cubicBezTo>
                        <a:pt x="18" y="3"/>
                        <a:pt x="19" y="5"/>
                        <a:pt x="19" y="8"/>
                      </a:cubicBezTo>
                      <a:cubicBezTo>
                        <a:pt x="19" y="10"/>
                        <a:pt x="18" y="12"/>
                        <a:pt x="17" y="13"/>
                      </a:cubicBezTo>
                      <a:cubicBezTo>
                        <a:pt x="16" y="14"/>
                        <a:pt x="14" y="15"/>
                        <a:pt x="13" y="15"/>
                      </a:cubicBezTo>
                      <a:cubicBezTo>
                        <a:pt x="19" y="27"/>
                        <a:pt x="19" y="27"/>
                        <a:pt x="19" y="27"/>
                      </a:cubicBezTo>
                      <a:close/>
                      <a:moveTo>
                        <a:pt x="14" y="8"/>
                      </a:moveTo>
                      <a:cubicBezTo>
                        <a:pt x="14" y="6"/>
                        <a:pt x="14" y="5"/>
                        <a:pt x="13" y="4"/>
                      </a:cubicBezTo>
                      <a:cubicBezTo>
                        <a:pt x="12" y="3"/>
                        <a:pt x="10" y="3"/>
                        <a:pt x="8" y="3"/>
                      </a:cubicBezTo>
                      <a:cubicBezTo>
                        <a:pt x="4" y="3"/>
                        <a:pt x="4" y="3"/>
                        <a:pt x="4" y="3"/>
                      </a:cubicBezTo>
                      <a:cubicBezTo>
                        <a:pt x="4" y="12"/>
                        <a:pt x="4" y="12"/>
                        <a:pt x="4" y="12"/>
                      </a:cubicBezTo>
                      <a:cubicBezTo>
                        <a:pt x="9" y="12"/>
                        <a:pt x="9" y="12"/>
                        <a:pt x="9" y="12"/>
                      </a:cubicBezTo>
                      <a:cubicBezTo>
                        <a:pt x="11" y="12"/>
                        <a:pt x="12" y="12"/>
                        <a:pt x="13" y="11"/>
                      </a:cubicBezTo>
                      <a:cubicBezTo>
                        <a:pt x="14" y="11"/>
                        <a:pt x="14" y="9"/>
                        <a:pt x="14" y="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97" name="iṧļídê"/>
                <p:cNvSpPr/>
                <p:nvPr/>
              </p:nvSpPr>
              <p:spPr bwMode="auto">
                <a:xfrm>
                  <a:off x="7034213" y="3683001"/>
                  <a:ext cx="63500" cy="92075"/>
                </a:xfrm>
                <a:custGeom>
                  <a:avLst/>
                  <a:gdLst>
                    <a:gd name="T0" fmla="*/ 19 w 19"/>
                    <a:gd name="T1" fmla="*/ 20 h 28"/>
                    <a:gd name="T2" fmla="*/ 17 w 19"/>
                    <a:gd name="T3" fmla="*/ 25 h 28"/>
                    <a:gd name="T4" fmla="*/ 10 w 19"/>
                    <a:gd name="T5" fmla="*/ 28 h 28"/>
                    <a:gd name="T6" fmla="*/ 3 w 19"/>
                    <a:gd name="T7" fmla="*/ 25 h 28"/>
                    <a:gd name="T8" fmla="*/ 0 w 19"/>
                    <a:gd name="T9" fmla="*/ 20 h 28"/>
                    <a:gd name="T10" fmla="*/ 0 w 19"/>
                    <a:gd name="T11" fmla="*/ 19 h 28"/>
                    <a:gd name="T12" fmla="*/ 4 w 19"/>
                    <a:gd name="T13" fmla="*/ 19 h 28"/>
                    <a:gd name="T14" fmla="*/ 4 w 19"/>
                    <a:gd name="T15" fmla="*/ 20 h 28"/>
                    <a:gd name="T16" fmla="*/ 6 w 19"/>
                    <a:gd name="T17" fmla="*/ 23 h 28"/>
                    <a:gd name="T18" fmla="*/ 10 w 19"/>
                    <a:gd name="T19" fmla="*/ 24 h 28"/>
                    <a:gd name="T20" fmla="*/ 14 w 19"/>
                    <a:gd name="T21" fmla="*/ 23 h 28"/>
                    <a:gd name="T22" fmla="*/ 15 w 19"/>
                    <a:gd name="T23" fmla="*/ 20 h 28"/>
                    <a:gd name="T24" fmla="*/ 13 w 19"/>
                    <a:gd name="T25" fmla="*/ 17 h 28"/>
                    <a:gd name="T26" fmla="*/ 9 w 19"/>
                    <a:gd name="T27" fmla="*/ 14 h 28"/>
                    <a:gd name="T28" fmla="*/ 3 w 19"/>
                    <a:gd name="T29" fmla="*/ 11 h 28"/>
                    <a:gd name="T30" fmla="*/ 1 w 19"/>
                    <a:gd name="T31" fmla="*/ 7 h 28"/>
                    <a:gd name="T32" fmla="*/ 3 w 19"/>
                    <a:gd name="T33" fmla="*/ 2 h 28"/>
                    <a:gd name="T34" fmla="*/ 10 w 19"/>
                    <a:gd name="T35" fmla="*/ 0 h 28"/>
                    <a:gd name="T36" fmla="*/ 16 w 19"/>
                    <a:gd name="T37" fmla="*/ 2 h 28"/>
                    <a:gd name="T38" fmla="*/ 18 w 19"/>
                    <a:gd name="T39" fmla="*/ 7 h 28"/>
                    <a:gd name="T40" fmla="*/ 14 w 19"/>
                    <a:gd name="T41" fmla="*/ 7 h 28"/>
                    <a:gd name="T42" fmla="*/ 13 w 19"/>
                    <a:gd name="T43" fmla="*/ 4 h 28"/>
                    <a:gd name="T44" fmla="*/ 10 w 19"/>
                    <a:gd name="T45" fmla="*/ 3 h 28"/>
                    <a:gd name="T46" fmla="*/ 6 w 19"/>
                    <a:gd name="T47" fmla="*/ 4 h 28"/>
                    <a:gd name="T48" fmla="*/ 5 w 19"/>
                    <a:gd name="T49" fmla="*/ 7 h 28"/>
                    <a:gd name="T50" fmla="*/ 6 w 19"/>
                    <a:gd name="T51" fmla="*/ 9 h 28"/>
                    <a:gd name="T52" fmla="*/ 11 w 19"/>
                    <a:gd name="T53" fmla="*/ 12 h 28"/>
                    <a:gd name="T54" fmla="*/ 17 w 19"/>
                    <a:gd name="T55" fmla="*/ 15 h 28"/>
                    <a:gd name="T56" fmla="*/ 19 w 19"/>
                    <a:gd name="T57" fmla="*/ 20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19" h="28">
                      <a:moveTo>
                        <a:pt x="19" y="20"/>
                      </a:moveTo>
                      <a:cubicBezTo>
                        <a:pt x="19" y="22"/>
                        <a:pt x="18" y="24"/>
                        <a:pt x="17" y="25"/>
                      </a:cubicBezTo>
                      <a:cubicBezTo>
                        <a:pt x="15" y="27"/>
                        <a:pt x="13" y="28"/>
                        <a:pt x="10" y="28"/>
                      </a:cubicBezTo>
                      <a:cubicBezTo>
                        <a:pt x="7" y="28"/>
                        <a:pt x="4" y="27"/>
                        <a:pt x="3" y="25"/>
                      </a:cubicBezTo>
                      <a:cubicBezTo>
                        <a:pt x="1" y="24"/>
                        <a:pt x="0" y="22"/>
                        <a:pt x="0" y="20"/>
                      </a:cubicBezTo>
                      <a:cubicBezTo>
                        <a:pt x="0" y="19"/>
                        <a:pt x="0" y="19"/>
                        <a:pt x="0" y="19"/>
                      </a:cubicBezTo>
                      <a:cubicBezTo>
                        <a:pt x="4" y="19"/>
                        <a:pt x="4" y="19"/>
                        <a:pt x="4" y="19"/>
                      </a:cubicBezTo>
                      <a:cubicBezTo>
                        <a:pt x="4" y="20"/>
                        <a:pt x="4" y="20"/>
                        <a:pt x="4" y="20"/>
                      </a:cubicBezTo>
                      <a:cubicBezTo>
                        <a:pt x="4" y="21"/>
                        <a:pt x="5" y="22"/>
                        <a:pt x="6" y="23"/>
                      </a:cubicBezTo>
                      <a:cubicBezTo>
                        <a:pt x="7" y="24"/>
                        <a:pt x="8" y="24"/>
                        <a:pt x="10" y="24"/>
                      </a:cubicBezTo>
                      <a:cubicBezTo>
                        <a:pt x="11" y="24"/>
                        <a:pt x="13" y="24"/>
                        <a:pt x="14" y="23"/>
                      </a:cubicBezTo>
                      <a:cubicBezTo>
                        <a:pt x="15" y="22"/>
                        <a:pt x="15" y="21"/>
                        <a:pt x="15" y="20"/>
                      </a:cubicBezTo>
                      <a:cubicBezTo>
                        <a:pt x="15" y="19"/>
                        <a:pt x="15" y="18"/>
                        <a:pt x="13" y="17"/>
                      </a:cubicBezTo>
                      <a:cubicBezTo>
                        <a:pt x="12" y="16"/>
                        <a:pt x="11" y="15"/>
                        <a:pt x="9" y="14"/>
                      </a:cubicBezTo>
                      <a:cubicBezTo>
                        <a:pt x="6" y="13"/>
                        <a:pt x="4" y="12"/>
                        <a:pt x="3" y="11"/>
                      </a:cubicBezTo>
                      <a:cubicBezTo>
                        <a:pt x="1" y="10"/>
                        <a:pt x="1" y="9"/>
                        <a:pt x="1" y="7"/>
                      </a:cubicBezTo>
                      <a:cubicBezTo>
                        <a:pt x="1" y="5"/>
                        <a:pt x="2" y="3"/>
                        <a:pt x="3" y="2"/>
                      </a:cubicBezTo>
                      <a:cubicBezTo>
                        <a:pt x="5" y="0"/>
                        <a:pt x="7" y="0"/>
                        <a:pt x="10" y="0"/>
                      </a:cubicBezTo>
                      <a:cubicBezTo>
                        <a:pt x="13" y="0"/>
                        <a:pt x="15" y="0"/>
                        <a:pt x="16" y="2"/>
                      </a:cubicBezTo>
                      <a:cubicBezTo>
                        <a:pt x="18" y="4"/>
                        <a:pt x="18" y="5"/>
                        <a:pt x="18" y="7"/>
                      </a:cubicBezTo>
                      <a:cubicBezTo>
                        <a:pt x="14" y="7"/>
                        <a:pt x="14" y="7"/>
                        <a:pt x="14" y="7"/>
                      </a:cubicBezTo>
                      <a:cubicBezTo>
                        <a:pt x="14" y="6"/>
                        <a:pt x="14" y="5"/>
                        <a:pt x="13" y="4"/>
                      </a:cubicBezTo>
                      <a:cubicBezTo>
                        <a:pt x="12" y="3"/>
                        <a:pt x="11" y="3"/>
                        <a:pt x="10" y="3"/>
                      </a:cubicBezTo>
                      <a:cubicBezTo>
                        <a:pt x="8" y="3"/>
                        <a:pt x="7" y="3"/>
                        <a:pt x="6" y="4"/>
                      </a:cubicBezTo>
                      <a:cubicBezTo>
                        <a:pt x="5" y="5"/>
                        <a:pt x="5" y="5"/>
                        <a:pt x="5" y="7"/>
                      </a:cubicBezTo>
                      <a:cubicBezTo>
                        <a:pt x="5" y="8"/>
                        <a:pt x="5" y="8"/>
                        <a:pt x="6" y="9"/>
                      </a:cubicBezTo>
                      <a:cubicBezTo>
                        <a:pt x="7" y="10"/>
                        <a:pt x="8" y="11"/>
                        <a:pt x="11" y="12"/>
                      </a:cubicBezTo>
                      <a:cubicBezTo>
                        <a:pt x="14" y="13"/>
                        <a:pt x="16" y="14"/>
                        <a:pt x="17" y="15"/>
                      </a:cubicBezTo>
                      <a:cubicBezTo>
                        <a:pt x="18" y="16"/>
                        <a:pt x="19" y="18"/>
                        <a:pt x="19" y="2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98" name="íṩḻíḑé"/>
                <p:cNvSpPr/>
                <p:nvPr/>
              </p:nvSpPr>
              <p:spPr bwMode="auto">
                <a:xfrm>
                  <a:off x="7150100" y="3683001"/>
                  <a:ext cx="12700" cy="88900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99" name="ïṣlïḋè"/>
                <p:cNvSpPr/>
                <p:nvPr/>
              </p:nvSpPr>
              <p:spPr bwMode="auto">
                <a:xfrm>
                  <a:off x="7216775" y="3683001"/>
                  <a:ext cx="61913" cy="88900"/>
                </a:xfrm>
                <a:custGeom>
                  <a:avLst/>
                  <a:gdLst>
                    <a:gd name="T0" fmla="*/ 39 w 39"/>
                    <a:gd name="T1" fmla="*/ 6 h 56"/>
                    <a:gd name="T2" fmla="*/ 25 w 39"/>
                    <a:gd name="T3" fmla="*/ 6 h 56"/>
                    <a:gd name="T4" fmla="*/ 25 w 39"/>
                    <a:gd name="T5" fmla="*/ 56 h 56"/>
                    <a:gd name="T6" fmla="*/ 14 w 39"/>
                    <a:gd name="T7" fmla="*/ 56 h 56"/>
                    <a:gd name="T8" fmla="*/ 14 w 39"/>
                    <a:gd name="T9" fmla="*/ 6 h 56"/>
                    <a:gd name="T10" fmla="*/ 0 w 39"/>
                    <a:gd name="T11" fmla="*/ 6 h 56"/>
                    <a:gd name="T12" fmla="*/ 0 w 39"/>
                    <a:gd name="T13" fmla="*/ 0 h 56"/>
                    <a:gd name="T14" fmla="*/ 39 w 39"/>
                    <a:gd name="T15" fmla="*/ 0 h 56"/>
                    <a:gd name="T16" fmla="*/ 39 w 39"/>
                    <a:gd name="T17" fmla="*/ 6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9" h="56">
                      <a:moveTo>
                        <a:pt x="39" y="6"/>
                      </a:moveTo>
                      <a:lnTo>
                        <a:pt x="25" y="6"/>
                      </a:lnTo>
                      <a:lnTo>
                        <a:pt x="25" y="56"/>
                      </a:lnTo>
                      <a:lnTo>
                        <a:pt x="14" y="56"/>
                      </a:lnTo>
                      <a:lnTo>
                        <a:pt x="14" y="6"/>
                      </a:lnTo>
                      <a:lnTo>
                        <a:pt x="0" y="6"/>
                      </a:lnTo>
                      <a:lnTo>
                        <a:pt x="0" y="0"/>
                      </a:lnTo>
                      <a:lnTo>
                        <a:pt x="39" y="0"/>
                      </a:lnTo>
                      <a:lnTo>
                        <a:pt x="39" y="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00" name="îṣḷîḑe"/>
                <p:cNvSpPr/>
                <p:nvPr/>
              </p:nvSpPr>
              <p:spPr bwMode="auto">
                <a:xfrm>
                  <a:off x="7302500" y="3683001"/>
                  <a:ext cx="69850" cy="88900"/>
                </a:xfrm>
                <a:custGeom>
                  <a:avLst/>
                  <a:gdLst>
                    <a:gd name="T0" fmla="*/ 44 w 44"/>
                    <a:gd name="T1" fmla="*/ 0 h 56"/>
                    <a:gd name="T2" fmla="*/ 27 w 44"/>
                    <a:gd name="T3" fmla="*/ 31 h 56"/>
                    <a:gd name="T4" fmla="*/ 27 w 44"/>
                    <a:gd name="T5" fmla="*/ 56 h 56"/>
                    <a:gd name="T6" fmla="*/ 19 w 44"/>
                    <a:gd name="T7" fmla="*/ 56 h 56"/>
                    <a:gd name="T8" fmla="*/ 19 w 44"/>
                    <a:gd name="T9" fmla="*/ 31 h 56"/>
                    <a:gd name="T10" fmla="*/ 0 w 44"/>
                    <a:gd name="T11" fmla="*/ 0 h 56"/>
                    <a:gd name="T12" fmla="*/ 10 w 44"/>
                    <a:gd name="T13" fmla="*/ 0 h 56"/>
                    <a:gd name="T14" fmla="*/ 23 w 44"/>
                    <a:gd name="T15" fmla="*/ 25 h 56"/>
                    <a:gd name="T16" fmla="*/ 23 w 44"/>
                    <a:gd name="T17" fmla="*/ 25 h 56"/>
                    <a:gd name="T18" fmla="*/ 35 w 44"/>
                    <a:gd name="T19" fmla="*/ 0 h 56"/>
                    <a:gd name="T20" fmla="*/ 44 w 44"/>
                    <a:gd name="T21" fmla="*/ 0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44" h="56">
                      <a:moveTo>
                        <a:pt x="44" y="0"/>
                      </a:moveTo>
                      <a:lnTo>
                        <a:pt x="27" y="31"/>
                      </a:lnTo>
                      <a:lnTo>
                        <a:pt x="27" y="56"/>
                      </a:lnTo>
                      <a:lnTo>
                        <a:pt x="19" y="56"/>
                      </a:lnTo>
                      <a:lnTo>
                        <a:pt x="19" y="31"/>
                      </a:lnTo>
                      <a:lnTo>
                        <a:pt x="0" y="0"/>
                      </a:lnTo>
                      <a:lnTo>
                        <a:pt x="10" y="0"/>
                      </a:lnTo>
                      <a:lnTo>
                        <a:pt x="23" y="25"/>
                      </a:lnTo>
                      <a:lnTo>
                        <a:pt x="23" y="25"/>
                      </a:lnTo>
                      <a:lnTo>
                        <a:pt x="35" y="0"/>
                      </a:lnTo>
                      <a:lnTo>
                        <a:pt x="4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</p:grpSp>
        </p:grpSp>
      </p:grpSp>
      <p:sp>
        <p:nvSpPr>
          <p:cNvPr id="207" name="文本占位符 71"/>
          <p:cNvSpPr>
            <a:spLocks noGrp="1"/>
          </p:cNvSpPr>
          <p:nvPr>
            <p:ph type="body" sz="quarter" idx="16" hasCustomPrompt="1"/>
          </p:nvPr>
        </p:nvSpPr>
        <p:spPr>
          <a:xfrm>
            <a:off x="495301" y="564713"/>
            <a:ext cx="4616648" cy="202491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spAutoFit/>
          </a:bodyPr>
          <a:lstStyle>
            <a:lvl1pPr marL="0" indent="0">
              <a:buNone/>
              <a:defRPr lang="zh-CN" altLang="en-US" sz="1200" b="1" dirty="0" smtClean="0">
                <a:solidFill>
                  <a:schemeClr val="bg1">
                    <a:lumMod val="75000"/>
                  </a:schemeClr>
                </a:solidFill>
                <a:cs typeface="+mn-ea"/>
              </a:defRPr>
            </a:lvl1pPr>
          </a:lstStyle>
          <a:p>
            <a:pPr marL="171450" lvl="0" indent="-171450">
              <a:lnSpc>
                <a:spcPct val="120000"/>
              </a:lnSpc>
            </a:pPr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2" name="图片占位符 1"/>
          <p:cNvSpPr>
            <a:spLocks noGrp="1"/>
          </p:cNvSpPr>
          <p:nvPr>
            <p:ph type="pic" sz="quarter" idx="17"/>
          </p:nvPr>
        </p:nvSpPr>
        <p:spPr>
          <a:xfrm>
            <a:off x="495524" y="1178258"/>
            <a:ext cx="1576800" cy="15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" name="图片占位符 5"/>
          <p:cNvSpPr>
            <a:spLocks noGrp="1"/>
          </p:cNvSpPr>
          <p:nvPr>
            <p:ph type="pic" sz="quarter" idx="18"/>
          </p:nvPr>
        </p:nvSpPr>
        <p:spPr>
          <a:xfrm>
            <a:off x="2676291" y="1178258"/>
            <a:ext cx="1576800" cy="15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" name="图片占位符 6"/>
          <p:cNvSpPr>
            <a:spLocks noGrp="1"/>
          </p:cNvSpPr>
          <p:nvPr>
            <p:ph type="pic" sz="quarter" idx="19"/>
          </p:nvPr>
        </p:nvSpPr>
        <p:spPr>
          <a:xfrm>
            <a:off x="4868549" y="1178258"/>
            <a:ext cx="1576800" cy="15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" name="图片占位符 7"/>
          <p:cNvSpPr>
            <a:spLocks noGrp="1"/>
          </p:cNvSpPr>
          <p:nvPr>
            <p:ph type="pic" sz="quarter" idx="20"/>
          </p:nvPr>
        </p:nvSpPr>
        <p:spPr>
          <a:xfrm>
            <a:off x="7052264" y="1178258"/>
            <a:ext cx="1576800" cy="15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" name="图片占位符 8"/>
          <p:cNvSpPr>
            <a:spLocks noGrp="1"/>
          </p:cNvSpPr>
          <p:nvPr>
            <p:ph type="pic" sz="quarter" idx="21"/>
          </p:nvPr>
        </p:nvSpPr>
        <p:spPr>
          <a:xfrm>
            <a:off x="7064000" y="3019763"/>
            <a:ext cx="1576800" cy="15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" name="图片占位符 9"/>
          <p:cNvSpPr>
            <a:spLocks noGrp="1"/>
          </p:cNvSpPr>
          <p:nvPr>
            <p:ph type="pic" sz="quarter" idx="22"/>
          </p:nvPr>
        </p:nvSpPr>
        <p:spPr>
          <a:xfrm>
            <a:off x="4868522" y="3008235"/>
            <a:ext cx="1576800" cy="15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1" name="图片占位符 10"/>
          <p:cNvSpPr>
            <a:spLocks noGrp="1"/>
          </p:cNvSpPr>
          <p:nvPr>
            <p:ph type="pic" sz="quarter" idx="23"/>
          </p:nvPr>
        </p:nvSpPr>
        <p:spPr>
          <a:xfrm>
            <a:off x="2672722" y="2997982"/>
            <a:ext cx="1576800" cy="15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" name="图片占位符 11"/>
          <p:cNvSpPr>
            <a:spLocks noGrp="1"/>
          </p:cNvSpPr>
          <p:nvPr>
            <p:ph type="pic" sz="quarter" idx="24"/>
          </p:nvPr>
        </p:nvSpPr>
        <p:spPr>
          <a:xfrm>
            <a:off x="500260" y="3019763"/>
            <a:ext cx="1576800" cy="15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椭圆 73"/>
          <p:cNvSpPr/>
          <p:nvPr userDrawn="1"/>
        </p:nvSpPr>
        <p:spPr>
          <a:xfrm>
            <a:off x="516346" y="1167455"/>
            <a:ext cx="1432367" cy="143236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101600" dist="101600" dir="5400000" algn="t" rotWithShape="0">
              <a:schemeClr val="bg2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050" dirty="0">
                <a:cs typeface="+mn-ea"/>
                <a:sym typeface="+mn-lt"/>
              </a:rPr>
              <a:t>添加后请将图片「置于底层」</a:t>
            </a:r>
            <a:endParaRPr lang="zh-CN" altLang="en-US" sz="1050" dirty="0">
              <a:cs typeface="+mn-ea"/>
              <a:sym typeface="+mn-lt"/>
            </a:endParaRPr>
          </a:p>
          <a:p>
            <a:pPr algn="ctr">
              <a:lnSpc>
                <a:spcPct val="120000"/>
              </a:lnSpc>
            </a:pPr>
            <a:endParaRPr lang="zh-CN" altLang="en-US" sz="1050" dirty="0">
              <a:cs typeface="+mn-ea"/>
              <a:sym typeface="+mn-lt"/>
            </a:endParaRPr>
          </a:p>
        </p:txBody>
      </p:sp>
      <p:sp>
        <p:nvSpPr>
          <p:cNvPr id="2" name="图片占位符 1"/>
          <p:cNvSpPr>
            <a:spLocks noGrp="1"/>
          </p:cNvSpPr>
          <p:nvPr>
            <p:ph type="pic" sz="quarter" idx="17"/>
          </p:nvPr>
        </p:nvSpPr>
        <p:spPr>
          <a:xfrm>
            <a:off x="516346" y="1167454"/>
            <a:ext cx="1432367" cy="1432367"/>
          </a:xfrm>
          <a:prstGeom prst="ellipse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6116D-CE5F-4888-8D51-6EEBF43B27D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A879B-C656-49A3-9152-FB05D1AEECAE}" type="slidenum">
              <a:rPr lang="zh-CN" altLang="en-US" smtClean="0"/>
            </a:fld>
            <a:endParaRPr lang="zh-CN" altLang="en-US"/>
          </a:p>
        </p:txBody>
      </p:sp>
      <p:sp>
        <p:nvSpPr>
          <p:cNvPr id="75" name="平行四边形 74"/>
          <p:cNvSpPr/>
          <p:nvPr userDrawn="1"/>
        </p:nvSpPr>
        <p:spPr>
          <a:xfrm>
            <a:off x="148590" y="305337"/>
            <a:ext cx="693420" cy="256596"/>
          </a:xfrm>
          <a:prstGeom prst="parallelogram">
            <a:avLst>
              <a:gd name="adj" fmla="val 25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 sz="1050">
              <a:cs typeface="+mn-ea"/>
              <a:sym typeface="+mn-lt"/>
            </a:endParaRPr>
          </a:p>
        </p:txBody>
      </p:sp>
      <p:sp>
        <p:nvSpPr>
          <p:cNvPr id="76" name="标题 10"/>
          <p:cNvSpPr>
            <a:spLocks noGrp="1"/>
          </p:cNvSpPr>
          <p:nvPr>
            <p:ph type="title"/>
          </p:nvPr>
        </p:nvSpPr>
        <p:spPr>
          <a:xfrm>
            <a:off x="495301" y="118231"/>
            <a:ext cx="4616648" cy="506293"/>
          </a:xfrm>
          <a:prstGeom prst="rect">
            <a:avLst/>
          </a:prstGeom>
          <a:noFill/>
        </p:spPr>
        <p:txBody>
          <a:bodyPr vert="horz" wrap="none" lIns="0" tIns="0" rIns="0" bIns="0" rtlCol="0" anchor="ctr">
            <a:normAutofit/>
          </a:bodyPr>
          <a:lstStyle>
            <a:lvl1pPr>
              <a:defRPr lang="zh-CN" altLang="en-US" sz="3000" b="1" dirty="0">
                <a:latin typeface="+mn-lt"/>
                <a:ea typeface="+mn-ea"/>
                <a:cs typeface="+mn-ea"/>
              </a:defRPr>
            </a:lvl1pPr>
          </a:lstStyle>
          <a:p>
            <a:pPr marL="0" lvl="0">
              <a:lnSpc>
                <a:spcPct val="120000"/>
              </a:lnSpc>
            </a:pPr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grpSp>
        <p:nvGrpSpPr>
          <p:cNvPr id="77" name="组合 76"/>
          <p:cNvGrpSpPr/>
          <p:nvPr userDrawn="1"/>
        </p:nvGrpSpPr>
        <p:grpSpPr>
          <a:xfrm>
            <a:off x="7885120" y="207662"/>
            <a:ext cx="1258880" cy="429921"/>
            <a:chOff x="10513493" y="243589"/>
            <a:chExt cx="1678507" cy="573228"/>
          </a:xfrm>
        </p:grpSpPr>
        <p:sp>
          <p:nvSpPr>
            <p:cNvPr id="78" name="任意多边形: 形状 77"/>
            <p:cNvSpPr/>
            <p:nvPr userDrawn="1"/>
          </p:nvSpPr>
          <p:spPr>
            <a:xfrm>
              <a:off x="10513493" y="243589"/>
              <a:ext cx="1678507" cy="573228"/>
            </a:xfrm>
            <a:custGeom>
              <a:avLst/>
              <a:gdLst>
                <a:gd name="connsiteX0" fmla="*/ 83399 w 1678507"/>
                <a:gd name="connsiteY0" fmla="*/ 0 h 573228"/>
                <a:gd name="connsiteX1" fmla="*/ 1678507 w 1678507"/>
                <a:gd name="connsiteY1" fmla="*/ 0 h 573228"/>
                <a:gd name="connsiteX2" fmla="*/ 1678507 w 1678507"/>
                <a:gd name="connsiteY2" fmla="*/ 573228 h 573228"/>
                <a:gd name="connsiteX3" fmla="*/ 0 w 1678507"/>
                <a:gd name="connsiteY3" fmla="*/ 573228 h 573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8507" h="573228">
                  <a:moveTo>
                    <a:pt x="83399" y="0"/>
                  </a:moveTo>
                  <a:lnTo>
                    <a:pt x="1678507" y="0"/>
                  </a:lnTo>
                  <a:lnTo>
                    <a:pt x="1678507" y="573228"/>
                  </a:lnTo>
                  <a:lnTo>
                    <a:pt x="0" y="57322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lnSpc>
                  <a:spcPct val="120000"/>
                </a:lnSpc>
              </a:pPr>
              <a:endParaRPr lang="zh-CN" altLang="en-US" sz="1050" dirty="0">
                <a:cs typeface="+mn-ea"/>
                <a:sym typeface="+mn-lt"/>
              </a:endParaRPr>
            </a:p>
          </p:txBody>
        </p:sp>
        <p:grpSp>
          <p:nvGrpSpPr>
            <p:cNvPr id="79" name="ba3e13bc-cc22-40db-8abb-361298693e2c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  <p:cNvGrpSpPr>
              <a:grpSpLocks noChangeAspect="1"/>
            </p:cNvGrpSpPr>
            <p:nvPr userDrawn="1">
              <p:custDataLst>
                <p:tags r:id="rId2"/>
              </p:custDataLst>
            </p:nvPr>
          </p:nvGrpSpPr>
          <p:grpSpPr>
            <a:xfrm>
              <a:off x="10764993" y="322121"/>
              <a:ext cx="1259367" cy="366473"/>
              <a:chOff x="2866708" y="2481344"/>
              <a:chExt cx="6458593" cy="1879440"/>
            </a:xfrm>
            <a:solidFill>
              <a:schemeClr val="bg1"/>
            </a:solidFill>
          </p:grpSpPr>
          <p:grpSp>
            <p:nvGrpSpPr>
              <p:cNvPr id="80" name="işļïḋé"/>
              <p:cNvGrpSpPr/>
              <p:nvPr/>
            </p:nvGrpSpPr>
            <p:grpSpPr>
              <a:xfrm>
                <a:off x="2866708" y="2604783"/>
                <a:ext cx="1724148" cy="1756001"/>
                <a:chOff x="4810125" y="3095626"/>
                <a:chExt cx="687388" cy="700088"/>
              </a:xfrm>
              <a:grpFill/>
            </p:grpSpPr>
            <p:sp>
              <p:nvSpPr>
                <p:cNvPr id="109" name="îṥḷïḑe"/>
                <p:cNvSpPr/>
                <p:nvPr/>
              </p:nvSpPr>
              <p:spPr bwMode="auto">
                <a:xfrm>
                  <a:off x="4810125" y="3095626"/>
                  <a:ext cx="687388" cy="700088"/>
                </a:xfrm>
                <a:custGeom>
                  <a:avLst/>
                  <a:gdLst>
                    <a:gd name="T0" fmla="*/ 104 w 208"/>
                    <a:gd name="T1" fmla="*/ 207 h 210"/>
                    <a:gd name="T2" fmla="*/ 4 w 208"/>
                    <a:gd name="T3" fmla="*/ 105 h 210"/>
                    <a:gd name="T4" fmla="*/ 104 w 208"/>
                    <a:gd name="T5" fmla="*/ 4 h 210"/>
                    <a:gd name="T6" fmla="*/ 204 w 208"/>
                    <a:gd name="T7" fmla="*/ 105 h 210"/>
                    <a:gd name="T8" fmla="*/ 104 w 208"/>
                    <a:gd name="T9" fmla="*/ 207 h 210"/>
                    <a:gd name="T10" fmla="*/ 104 w 208"/>
                    <a:gd name="T11" fmla="*/ 0 h 210"/>
                    <a:gd name="T12" fmla="*/ 0 w 208"/>
                    <a:gd name="T13" fmla="*/ 105 h 210"/>
                    <a:gd name="T14" fmla="*/ 104 w 208"/>
                    <a:gd name="T15" fmla="*/ 210 h 210"/>
                    <a:gd name="T16" fmla="*/ 208 w 208"/>
                    <a:gd name="T17" fmla="*/ 105 h 210"/>
                    <a:gd name="T18" fmla="*/ 104 w 208"/>
                    <a:gd name="T19" fmla="*/ 0 h 2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08" h="210">
                      <a:moveTo>
                        <a:pt x="104" y="207"/>
                      </a:moveTo>
                      <a:cubicBezTo>
                        <a:pt x="49" y="207"/>
                        <a:pt x="4" y="161"/>
                        <a:pt x="4" y="105"/>
                      </a:cubicBezTo>
                      <a:cubicBezTo>
                        <a:pt x="4" y="49"/>
                        <a:pt x="49" y="4"/>
                        <a:pt x="104" y="4"/>
                      </a:cubicBezTo>
                      <a:cubicBezTo>
                        <a:pt x="159" y="4"/>
                        <a:pt x="204" y="49"/>
                        <a:pt x="204" y="105"/>
                      </a:cubicBezTo>
                      <a:cubicBezTo>
                        <a:pt x="204" y="161"/>
                        <a:pt x="159" y="207"/>
                        <a:pt x="104" y="207"/>
                      </a:cubicBezTo>
                      <a:close/>
                      <a:moveTo>
                        <a:pt x="104" y="0"/>
                      </a:moveTo>
                      <a:cubicBezTo>
                        <a:pt x="47" y="0"/>
                        <a:pt x="0" y="47"/>
                        <a:pt x="0" y="105"/>
                      </a:cubicBezTo>
                      <a:cubicBezTo>
                        <a:pt x="0" y="163"/>
                        <a:pt x="47" y="210"/>
                        <a:pt x="104" y="210"/>
                      </a:cubicBezTo>
                      <a:cubicBezTo>
                        <a:pt x="161" y="210"/>
                        <a:pt x="208" y="163"/>
                        <a:pt x="208" y="105"/>
                      </a:cubicBezTo>
                      <a:cubicBezTo>
                        <a:pt x="208" y="47"/>
                        <a:pt x="161" y="0"/>
                        <a:pt x="10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10" name="îś1îḑê"/>
                <p:cNvSpPr/>
                <p:nvPr/>
              </p:nvSpPr>
              <p:spPr bwMode="auto">
                <a:xfrm>
                  <a:off x="5384800" y="3559176"/>
                  <a:ext cx="46038" cy="30163"/>
                </a:xfrm>
                <a:custGeom>
                  <a:avLst/>
                  <a:gdLst>
                    <a:gd name="T0" fmla="*/ 29 w 29"/>
                    <a:gd name="T1" fmla="*/ 13 h 19"/>
                    <a:gd name="T2" fmla="*/ 27 w 29"/>
                    <a:gd name="T3" fmla="*/ 19 h 19"/>
                    <a:gd name="T4" fmla="*/ 0 w 29"/>
                    <a:gd name="T5" fmla="*/ 6 h 19"/>
                    <a:gd name="T6" fmla="*/ 4 w 29"/>
                    <a:gd name="T7" fmla="*/ 0 h 19"/>
                    <a:gd name="T8" fmla="*/ 29 w 29"/>
                    <a:gd name="T9" fmla="*/ 13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19">
                      <a:moveTo>
                        <a:pt x="29" y="13"/>
                      </a:moveTo>
                      <a:lnTo>
                        <a:pt x="27" y="19"/>
                      </a:lnTo>
                      <a:lnTo>
                        <a:pt x="0" y="6"/>
                      </a:lnTo>
                      <a:lnTo>
                        <a:pt x="4" y="0"/>
                      </a:lnTo>
                      <a:lnTo>
                        <a:pt x="29" y="1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11" name="ïṧ1íḍè"/>
                <p:cNvSpPr/>
                <p:nvPr/>
              </p:nvSpPr>
              <p:spPr bwMode="auto">
                <a:xfrm>
                  <a:off x="5405438" y="3479801"/>
                  <a:ext cx="49213" cy="42863"/>
                </a:xfrm>
                <a:custGeom>
                  <a:avLst/>
                  <a:gdLst>
                    <a:gd name="T0" fmla="*/ 31 w 31"/>
                    <a:gd name="T1" fmla="*/ 14 h 27"/>
                    <a:gd name="T2" fmla="*/ 29 w 31"/>
                    <a:gd name="T3" fmla="*/ 21 h 27"/>
                    <a:gd name="T4" fmla="*/ 19 w 31"/>
                    <a:gd name="T5" fmla="*/ 18 h 27"/>
                    <a:gd name="T6" fmla="*/ 0 w 31"/>
                    <a:gd name="T7" fmla="*/ 27 h 27"/>
                    <a:gd name="T8" fmla="*/ 2 w 31"/>
                    <a:gd name="T9" fmla="*/ 18 h 27"/>
                    <a:gd name="T10" fmla="*/ 14 w 31"/>
                    <a:gd name="T11" fmla="*/ 14 h 27"/>
                    <a:gd name="T12" fmla="*/ 4 w 31"/>
                    <a:gd name="T13" fmla="*/ 6 h 27"/>
                    <a:gd name="T14" fmla="*/ 4 w 31"/>
                    <a:gd name="T15" fmla="*/ 0 h 27"/>
                    <a:gd name="T16" fmla="*/ 19 w 31"/>
                    <a:gd name="T17" fmla="*/ 12 h 27"/>
                    <a:gd name="T18" fmla="*/ 31 w 31"/>
                    <a:gd name="T19" fmla="*/ 14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1" h="27">
                      <a:moveTo>
                        <a:pt x="31" y="14"/>
                      </a:moveTo>
                      <a:lnTo>
                        <a:pt x="29" y="21"/>
                      </a:lnTo>
                      <a:lnTo>
                        <a:pt x="19" y="18"/>
                      </a:lnTo>
                      <a:lnTo>
                        <a:pt x="0" y="27"/>
                      </a:lnTo>
                      <a:lnTo>
                        <a:pt x="2" y="18"/>
                      </a:lnTo>
                      <a:lnTo>
                        <a:pt x="14" y="14"/>
                      </a:lnTo>
                      <a:lnTo>
                        <a:pt x="4" y="6"/>
                      </a:lnTo>
                      <a:lnTo>
                        <a:pt x="4" y="0"/>
                      </a:lnTo>
                      <a:lnTo>
                        <a:pt x="19" y="12"/>
                      </a:lnTo>
                      <a:lnTo>
                        <a:pt x="31" y="1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12" name="íš1íḓè"/>
                <p:cNvSpPr/>
                <p:nvPr/>
              </p:nvSpPr>
              <p:spPr bwMode="auto">
                <a:xfrm>
                  <a:off x="5391150" y="3522663"/>
                  <a:ext cx="50800" cy="36513"/>
                </a:xfrm>
                <a:custGeom>
                  <a:avLst/>
                  <a:gdLst>
                    <a:gd name="T0" fmla="*/ 32 w 32"/>
                    <a:gd name="T1" fmla="*/ 17 h 23"/>
                    <a:gd name="T2" fmla="*/ 32 w 32"/>
                    <a:gd name="T3" fmla="*/ 23 h 23"/>
                    <a:gd name="T4" fmla="*/ 9 w 32"/>
                    <a:gd name="T5" fmla="*/ 15 h 23"/>
                    <a:gd name="T6" fmla="*/ 7 w 32"/>
                    <a:gd name="T7" fmla="*/ 23 h 23"/>
                    <a:gd name="T8" fmla="*/ 0 w 32"/>
                    <a:gd name="T9" fmla="*/ 21 h 23"/>
                    <a:gd name="T10" fmla="*/ 9 w 32"/>
                    <a:gd name="T11" fmla="*/ 0 h 23"/>
                    <a:gd name="T12" fmla="*/ 13 w 32"/>
                    <a:gd name="T13" fmla="*/ 2 h 23"/>
                    <a:gd name="T14" fmla="*/ 11 w 32"/>
                    <a:gd name="T15" fmla="*/ 8 h 23"/>
                    <a:gd name="T16" fmla="*/ 32 w 32"/>
                    <a:gd name="T17" fmla="*/ 17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2" h="23">
                      <a:moveTo>
                        <a:pt x="32" y="17"/>
                      </a:moveTo>
                      <a:lnTo>
                        <a:pt x="32" y="23"/>
                      </a:lnTo>
                      <a:lnTo>
                        <a:pt x="9" y="15"/>
                      </a:lnTo>
                      <a:lnTo>
                        <a:pt x="7" y="23"/>
                      </a:lnTo>
                      <a:lnTo>
                        <a:pt x="0" y="21"/>
                      </a:lnTo>
                      <a:lnTo>
                        <a:pt x="9" y="0"/>
                      </a:lnTo>
                      <a:lnTo>
                        <a:pt x="13" y="2"/>
                      </a:lnTo>
                      <a:lnTo>
                        <a:pt x="11" y="8"/>
                      </a:lnTo>
                      <a:lnTo>
                        <a:pt x="32" y="1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 dirty="0">
                    <a:cs typeface="+mn-ea"/>
                    <a:sym typeface="+mn-lt"/>
                  </a:endParaRPr>
                </a:p>
              </p:txBody>
            </p:sp>
            <p:sp>
              <p:nvSpPr>
                <p:cNvPr id="113" name="îṡḻîḑé"/>
                <p:cNvSpPr/>
                <p:nvPr/>
              </p:nvSpPr>
              <p:spPr bwMode="auto">
                <a:xfrm>
                  <a:off x="5368925" y="3579813"/>
                  <a:ext cx="46038" cy="46038"/>
                </a:xfrm>
                <a:custGeom>
                  <a:avLst/>
                  <a:gdLst>
                    <a:gd name="T0" fmla="*/ 0 w 14"/>
                    <a:gd name="T1" fmla="*/ 6 h 14"/>
                    <a:gd name="T2" fmla="*/ 1 w 14"/>
                    <a:gd name="T3" fmla="*/ 3 h 14"/>
                    <a:gd name="T4" fmla="*/ 4 w 14"/>
                    <a:gd name="T5" fmla="*/ 1 h 14"/>
                    <a:gd name="T6" fmla="*/ 8 w 14"/>
                    <a:gd name="T7" fmla="*/ 1 h 14"/>
                    <a:gd name="T8" fmla="*/ 6 w 14"/>
                    <a:gd name="T9" fmla="*/ 4 h 14"/>
                    <a:gd name="T10" fmla="*/ 5 w 14"/>
                    <a:gd name="T11" fmla="*/ 3 h 14"/>
                    <a:gd name="T12" fmla="*/ 3 w 14"/>
                    <a:gd name="T13" fmla="*/ 5 h 14"/>
                    <a:gd name="T14" fmla="*/ 3 w 14"/>
                    <a:gd name="T15" fmla="*/ 6 h 14"/>
                    <a:gd name="T16" fmla="*/ 3 w 14"/>
                    <a:gd name="T17" fmla="*/ 7 h 14"/>
                    <a:gd name="T18" fmla="*/ 4 w 14"/>
                    <a:gd name="T19" fmla="*/ 7 h 14"/>
                    <a:gd name="T20" fmla="*/ 6 w 14"/>
                    <a:gd name="T21" fmla="*/ 6 h 14"/>
                    <a:gd name="T22" fmla="*/ 9 w 14"/>
                    <a:gd name="T23" fmla="*/ 4 h 14"/>
                    <a:gd name="T24" fmla="*/ 11 w 14"/>
                    <a:gd name="T25" fmla="*/ 3 h 14"/>
                    <a:gd name="T26" fmla="*/ 13 w 14"/>
                    <a:gd name="T27" fmla="*/ 4 h 14"/>
                    <a:gd name="T28" fmla="*/ 14 w 14"/>
                    <a:gd name="T29" fmla="*/ 6 h 14"/>
                    <a:gd name="T30" fmla="*/ 14 w 14"/>
                    <a:gd name="T31" fmla="*/ 8 h 14"/>
                    <a:gd name="T32" fmla="*/ 13 w 14"/>
                    <a:gd name="T33" fmla="*/ 11 h 14"/>
                    <a:gd name="T34" fmla="*/ 10 w 14"/>
                    <a:gd name="T35" fmla="*/ 14 h 14"/>
                    <a:gd name="T36" fmla="*/ 6 w 14"/>
                    <a:gd name="T37" fmla="*/ 13 h 14"/>
                    <a:gd name="T38" fmla="*/ 7 w 14"/>
                    <a:gd name="T39" fmla="*/ 11 h 14"/>
                    <a:gd name="T40" fmla="*/ 10 w 14"/>
                    <a:gd name="T41" fmla="*/ 11 h 14"/>
                    <a:gd name="T42" fmla="*/ 11 w 14"/>
                    <a:gd name="T43" fmla="*/ 10 h 14"/>
                    <a:gd name="T44" fmla="*/ 12 w 14"/>
                    <a:gd name="T45" fmla="*/ 8 h 14"/>
                    <a:gd name="T46" fmla="*/ 11 w 14"/>
                    <a:gd name="T47" fmla="*/ 6 h 14"/>
                    <a:gd name="T48" fmla="*/ 10 w 14"/>
                    <a:gd name="T49" fmla="*/ 6 h 14"/>
                    <a:gd name="T50" fmla="*/ 9 w 14"/>
                    <a:gd name="T51" fmla="*/ 7 h 14"/>
                    <a:gd name="T52" fmla="*/ 7 w 14"/>
                    <a:gd name="T53" fmla="*/ 8 h 14"/>
                    <a:gd name="T54" fmla="*/ 5 w 14"/>
                    <a:gd name="T55" fmla="*/ 10 h 14"/>
                    <a:gd name="T56" fmla="*/ 2 w 14"/>
                    <a:gd name="T57" fmla="*/ 9 h 14"/>
                    <a:gd name="T58" fmla="*/ 0 w 14"/>
                    <a:gd name="T59" fmla="*/ 8 h 14"/>
                    <a:gd name="T60" fmla="*/ 0 w 14"/>
                    <a:gd name="T61" fmla="*/ 6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14" h="14">
                      <a:moveTo>
                        <a:pt x="0" y="6"/>
                      </a:moveTo>
                      <a:cubicBezTo>
                        <a:pt x="0" y="5"/>
                        <a:pt x="1" y="4"/>
                        <a:pt x="1" y="3"/>
                      </a:cubicBezTo>
                      <a:cubicBezTo>
                        <a:pt x="2" y="2"/>
                        <a:pt x="3" y="1"/>
                        <a:pt x="4" y="1"/>
                      </a:cubicBezTo>
                      <a:cubicBezTo>
                        <a:pt x="5" y="0"/>
                        <a:pt x="7" y="1"/>
                        <a:pt x="8" y="1"/>
                      </a:cubicBezTo>
                      <a:cubicBezTo>
                        <a:pt x="6" y="4"/>
                        <a:pt x="6" y="4"/>
                        <a:pt x="6" y="4"/>
                      </a:cubicBezTo>
                      <a:cubicBezTo>
                        <a:pt x="6" y="3"/>
                        <a:pt x="5" y="3"/>
                        <a:pt x="5" y="3"/>
                      </a:cubicBezTo>
                      <a:cubicBezTo>
                        <a:pt x="4" y="4"/>
                        <a:pt x="4" y="4"/>
                        <a:pt x="3" y="5"/>
                      </a:cubicBezTo>
                      <a:cubicBezTo>
                        <a:pt x="3" y="5"/>
                        <a:pt x="2" y="6"/>
                        <a:pt x="3" y="6"/>
                      </a:cubicBezTo>
                      <a:cubicBezTo>
                        <a:pt x="3" y="7"/>
                        <a:pt x="3" y="7"/>
                        <a:pt x="3" y="7"/>
                      </a:cubicBezTo>
                      <a:cubicBezTo>
                        <a:pt x="3" y="7"/>
                        <a:pt x="4" y="7"/>
                        <a:pt x="4" y="7"/>
                      </a:cubicBezTo>
                      <a:cubicBezTo>
                        <a:pt x="4" y="7"/>
                        <a:pt x="5" y="7"/>
                        <a:pt x="6" y="6"/>
                      </a:cubicBezTo>
                      <a:cubicBezTo>
                        <a:pt x="7" y="5"/>
                        <a:pt x="8" y="4"/>
                        <a:pt x="9" y="4"/>
                      </a:cubicBezTo>
                      <a:cubicBezTo>
                        <a:pt x="9" y="4"/>
                        <a:pt x="10" y="3"/>
                        <a:pt x="11" y="3"/>
                      </a:cubicBezTo>
                      <a:cubicBezTo>
                        <a:pt x="11" y="3"/>
                        <a:pt x="12" y="4"/>
                        <a:pt x="13" y="4"/>
                      </a:cubicBezTo>
                      <a:cubicBezTo>
                        <a:pt x="13" y="5"/>
                        <a:pt x="14" y="5"/>
                        <a:pt x="14" y="6"/>
                      </a:cubicBezTo>
                      <a:cubicBezTo>
                        <a:pt x="14" y="7"/>
                        <a:pt x="14" y="7"/>
                        <a:pt x="14" y="8"/>
                      </a:cubicBezTo>
                      <a:cubicBezTo>
                        <a:pt x="14" y="9"/>
                        <a:pt x="14" y="10"/>
                        <a:pt x="13" y="11"/>
                      </a:cubicBezTo>
                      <a:cubicBezTo>
                        <a:pt x="12" y="12"/>
                        <a:pt x="11" y="13"/>
                        <a:pt x="10" y="14"/>
                      </a:cubicBezTo>
                      <a:cubicBezTo>
                        <a:pt x="9" y="14"/>
                        <a:pt x="7" y="14"/>
                        <a:pt x="6" y="13"/>
                      </a:cubicBezTo>
                      <a:cubicBezTo>
                        <a:pt x="7" y="11"/>
                        <a:pt x="7" y="11"/>
                        <a:pt x="7" y="11"/>
                      </a:cubicBezTo>
                      <a:cubicBezTo>
                        <a:pt x="8" y="11"/>
                        <a:pt x="9" y="11"/>
                        <a:pt x="10" y="11"/>
                      </a:cubicBezTo>
                      <a:cubicBezTo>
                        <a:pt x="10" y="11"/>
                        <a:pt x="11" y="10"/>
                        <a:pt x="11" y="10"/>
                      </a:cubicBezTo>
                      <a:cubicBezTo>
                        <a:pt x="12" y="9"/>
                        <a:pt x="12" y="8"/>
                        <a:pt x="12" y="8"/>
                      </a:cubicBezTo>
                      <a:cubicBezTo>
                        <a:pt x="12" y="7"/>
                        <a:pt x="12" y="7"/>
                        <a:pt x="11" y="6"/>
                      </a:cubicBezTo>
                      <a:cubicBezTo>
                        <a:pt x="11" y="6"/>
                        <a:pt x="11" y="6"/>
                        <a:pt x="10" y="6"/>
                      </a:cubicBezTo>
                      <a:cubicBezTo>
                        <a:pt x="10" y="6"/>
                        <a:pt x="10" y="6"/>
                        <a:pt x="9" y="7"/>
                      </a:cubicBezTo>
                      <a:cubicBezTo>
                        <a:pt x="9" y="7"/>
                        <a:pt x="8" y="7"/>
                        <a:pt x="7" y="8"/>
                      </a:cubicBezTo>
                      <a:cubicBezTo>
                        <a:pt x="6" y="9"/>
                        <a:pt x="5" y="10"/>
                        <a:pt x="5" y="10"/>
                      </a:cubicBezTo>
                      <a:cubicBezTo>
                        <a:pt x="4" y="10"/>
                        <a:pt x="3" y="10"/>
                        <a:pt x="2" y="9"/>
                      </a:cubicBezTo>
                      <a:cubicBezTo>
                        <a:pt x="1" y="9"/>
                        <a:pt x="1" y="9"/>
                        <a:pt x="0" y="8"/>
                      </a:cubicBezTo>
                      <a:cubicBezTo>
                        <a:pt x="0" y="7"/>
                        <a:pt x="0" y="7"/>
                        <a:pt x="0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14" name="íSḷiḑé"/>
                <p:cNvSpPr/>
                <p:nvPr/>
              </p:nvSpPr>
              <p:spPr bwMode="auto">
                <a:xfrm>
                  <a:off x="5335588" y="3616326"/>
                  <a:ext cx="60325" cy="52388"/>
                </a:xfrm>
                <a:custGeom>
                  <a:avLst/>
                  <a:gdLst>
                    <a:gd name="T0" fmla="*/ 12 w 18"/>
                    <a:gd name="T1" fmla="*/ 9 h 16"/>
                    <a:gd name="T2" fmla="*/ 10 w 18"/>
                    <a:gd name="T3" fmla="*/ 8 h 16"/>
                    <a:gd name="T4" fmla="*/ 9 w 18"/>
                    <a:gd name="T5" fmla="*/ 9 h 16"/>
                    <a:gd name="T6" fmla="*/ 8 w 18"/>
                    <a:gd name="T7" fmla="*/ 9 h 16"/>
                    <a:gd name="T8" fmla="*/ 8 w 18"/>
                    <a:gd name="T9" fmla="*/ 10 h 16"/>
                    <a:gd name="T10" fmla="*/ 12 w 18"/>
                    <a:gd name="T11" fmla="*/ 14 h 16"/>
                    <a:gd name="T12" fmla="*/ 10 w 18"/>
                    <a:gd name="T13" fmla="*/ 16 h 16"/>
                    <a:gd name="T14" fmla="*/ 0 w 18"/>
                    <a:gd name="T15" fmla="*/ 7 h 16"/>
                    <a:gd name="T16" fmla="*/ 4 w 18"/>
                    <a:gd name="T17" fmla="*/ 2 h 16"/>
                    <a:gd name="T18" fmla="*/ 6 w 18"/>
                    <a:gd name="T19" fmla="*/ 0 h 16"/>
                    <a:gd name="T20" fmla="*/ 8 w 18"/>
                    <a:gd name="T21" fmla="*/ 0 h 16"/>
                    <a:gd name="T22" fmla="*/ 10 w 18"/>
                    <a:gd name="T23" fmla="*/ 1 h 16"/>
                    <a:gd name="T24" fmla="*/ 12 w 18"/>
                    <a:gd name="T25" fmla="*/ 3 h 16"/>
                    <a:gd name="T26" fmla="*/ 11 w 18"/>
                    <a:gd name="T27" fmla="*/ 6 h 16"/>
                    <a:gd name="T28" fmla="*/ 12 w 18"/>
                    <a:gd name="T29" fmla="*/ 6 h 16"/>
                    <a:gd name="T30" fmla="*/ 15 w 18"/>
                    <a:gd name="T31" fmla="*/ 6 h 16"/>
                    <a:gd name="T32" fmla="*/ 18 w 18"/>
                    <a:gd name="T33" fmla="*/ 7 h 16"/>
                    <a:gd name="T34" fmla="*/ 16 w 18"/>
                    <a:gd name="T35" fmla="*/ 9 h 16"/>
                    <a:gd name="T36" fmla="*/ 12 w 18"/>
                    <a:gd name="T37" fmla="*/ 9 h 16"/>
                    <a:gd name="T38" fmla="*/ 9 w 18"/>
                    <a:gd name="T39" fmla="*/ 5 h 16"/>
                    <a:gd name="T40" fmla="*/ 9 w 18"/>
                    <a:gd name="T41" fmla="*/ 4 h 16"/>
                    <a:gd name="T42" fmla="*/ 8 w 18"/>
                    <a:gd name="T43" fmla="*/ 3 h 16"/>
                    <a:gd name="T44" fmla="*/ 7 w 18"/>
                    <a:gd name="T45" fmla="*/ 3 h 16"/>
                    <a:gd name="T46" fmla="*/ 6 w 18"/>
                    <a:gd name="T47" fmla="*/ 3 h 16"/>
                    <a:gd name="T48" fmla="*/ 5 w 18"/>
                    <a:gd name="T49" fmla="*/ 5 h 16"/>
                    <a:gd name="T50" fmla="*/ 3 w 18"/>
                    <a:gd name="T51" fmla="*/ 6 h 16"/>
                    <a:gd name="T52" fmla="*/ 6 w 18"/>
                    <a:gd name="T53" fmla="*/ 8 h 16"/>
                    <a:gd name="T54" fmla="*/ 7 w 18"/>
                    <a:gd name="T55" fmla="*/ 7 h 16"/>
                    <a:gd name="T56" fmla="*/ 9 w 18"/>
                    <a:gd name="T57" fmla="*/ 5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18" h="16">
                      <a:moveTo>
                        <a:pt x="12" y="9"/>
                      </a:moveTo>
                      <a:cubicBezTo>
                        <a:pt x="11" y="8"/>
                        <a:pt x="10" y="8"/>
                        <a:pt x="10" y="8"/>
                      </a:cubicBezTo>
                      <a:cubicBezTo>
                        <a:pt x="10" y="8"/>
                        <a:pt x="9" y="8"/>
                        <a:pt x="9" y="9"/>
                      </a:cubicBezTo>
                      <a:cubicBezTo>
                        <a:pt x="9" y="9"/>
                        <a:pt x="8" y="9"/>
                        <a:pt x="8" y="9"/>
                      </a:cubicBezTo>
                      <a:cubicBezTo>
                        <a:pt x="8" y="10"/>
                        <a:pt x="8" y="10"/>
                        <a:pt x="8" y="10"/>
                      </a:cubicBezTo>
                      <a:cubicBezTo>
                        <a:pt x="12" y="14"/>
                        <a:pt x="12" y="14"/>
                        <a:pt x="12" y="14"/>
                      </a:cubicBezTo>
                      <a:cubicBezTo>
                        <a:pt x="10" y="16"/>
                        <a:pt x="10" y="16"/>
                        <a:pt x="10" y="16"/>
                      </a:cubicBezTo>
                      <a:cubicBezTo>
                        <a:pt x="0" y="7"/>
                        <a:pt x="0" y="7"/>
                        <a:pt x="0" y="7"/>
                      </a:cubicBezTo>
                      <a:cubicBezTo>
                        <a:pt x="4" y="2"/>
                        <a:pt x="4" y="2"/>
                        <a:pt x="4" y="2"/>
                      </a:cubicBezTo>
                      <a:cubicBezTo>
                        <a:pt x="5" y="1"/>
                        <a:pt x="6" y="1"/>
                        <a:pt x="6" y="0"/>
                      </a:cubicBezTo>
                      <a:cubicBezTo>
                        <a:pt x="7" y="0"/>
                        <a:pt x="8" y="0"/>
                        <a:pt x="8" y="0"/>
                      </a:cubicBezTo>
                      <a:cubicBezTo>
                        <a:pt x="9" y="0"/>
                        <a:pt x="10" y="1"/>
                        <a:pt x="10" y="1"/>
                      </a:cubicBezTo>
                      <a:cubicBezTo>
                        <a:pt x="11" y="2"/>
                        <a:pt x="11" y="3"/>
                        <a:pt x="12" y="3"/>
                      </a:cubicBezTo>
                      <a:cubicBezTo>
                        <a:pt x="12" y="4"/>
                        <a:pt x="11" y="5"/>
                        <a:pt x="11" y="6"/>
                      </a:cubicBezTo>
                      <a:cubicBezTo>
                        <a:pt x="11" y="6"/>
                        <a:pt x="12" y="6"/>
                        <a:pt x="12" y="6"/>
                      </a:cubicBezTo>
                      <a:cubicBezTo>
                        <a:pt x="13" y="6"/>
                        <a:pt x="14" y="6"/>
                        <a:pt x="15" y="6"/>
                      </a:cubicBezTo>
                      <a:cubicBezTo>
                        <a:pt x="18" y="7"/>
                        <a:pt x="18" y="7"/>
                        <a:pt x="18" y="7"/>
                      </a:cubicBezTo>
                      <a:cubicBezTo>
                        <a:pt x="16" y="9"/>
                        <a:pt x="16" y="9"/>
                        <a:pt x="16" y="9"/>
                      </a:cubicBezTo>
                      <a:cubicBezTo>
                        <a:pt x="12" y="9"/>
                        <a:pt x="12" y="9"/>
                        <a:pt x="12" y="9"/>
                      </a:cubicBezTo>
                      <a:close/>
                      <a:moveTo>
                        <a:pt x="9" y="5"/>
                      </a:moveTo>
                      <a:cubicBezTo>
                        <a:pt x="9" y="5"/>
                        <a:pt x="9" y="4"/>
                        <a:pt x="9" y="4"/>
                      </a:cubicBezTo>
                      <a:cubicBezTo>
                        <a:pt x="9" y="4"/>
                        <a:pt x="9" y="4"/>
                        <a:pt x="8" y="3"/>
                      </a:cubicBezTo>
                      <a:cubicBezTo>
                        <a:pt x="8" y="3"/>
                        <a:pt x="8" y="3"/>
                        <a:pt x="7" y="3"/>
                      </a:cubicBezTo>
                      <a:cubicBezTo>
                        <a:pt x="7" y="3"/>
                        <a:pt x="7" y="3"/>
                        <a:pt x="6" y="3"/>
                      </a:cubicBezTo>
                      <a:cubicBezTo>
                        <a:pt x="6" y="3"/>
                        <a:pt x="6" y="4"/>
                        <a:pt x="5" y="5"/>
                      </a:cubicBezTo>
                      <a:cubicBezTo>
                        <a:pt x="3" y="6"/>
                        <a:pt x="3" y="6"/>
                        <a:pt x="3" y="6"/>
                      </a:cubicBezTo>
                      <a:cubicBezTo>
                        <a:pt x="6" y="8"/>
                        <a:pt x="6" y="8"/>
                        <a:pt x="6" y="8"/>
                      </a:cubicBezTo>
                      <a:cubicBezTo>
                        <a:pt x="7" y="7"/>
                        <a:pt x="7" y="7"/>
                        <a:pt x="7" y="7"/>
                      </a:cubicBezTo>
                      <a:cubicBezTo>
                        <a:pt x="8" y="6"/>
                        <a:pt x="9" y="5"/>
                        <a:pt x="9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15" name="iṩ1ïḋè"/>
                <p:cNvSpPr/>
                <p:nvPr/>
              </p:nvSpPr>
              <p:spPr bwMode="auto">
                <a:xfrm>
                  <a:off x="5302250" y="3641726"/>
                  <a:ext cx="57150" cy="57150"/>
                </a:xfrm>
                <a:custGeom>
                  <a:avLst/>
                  <a:gdLst>
                    <a:gd name="T0" fmla="*/ 19 w 36"/>
                    <a:gd name="T1" fmla="*/ 36 h 36"/>
                    <a:gd name="T2" fmla="*/ 0 w 36"/>
                    <a:gd name="T3" fmla="*/ 15 h 36"/>
                    <a:gd name="T4" fmla="*/ 17 w 36"/>
                    <a:gd name="T5" fmla="*/ 0 h 36"/>
                    <a:gd name="T6" fmla="*/ 19 w 36"/>
                    <a:gd name="T7" fmla="*/ 5 h 36"/>
                    <a:gd name="T8" fmla="*/ 9 w 36"/>
                    <a:gd name="T9" fmla="*/ 15 h 36"/>
                    <a:gd name="T10" fmla="*/ 13 w 36"/>
                    <a:gd name="T11" fmla="*/ 19 h 36"/>
                    <a:gd name="T12" fmla="*/ 23 w 36"/>
                    <a:gd name="T13" fmla="*/ 11 h 36"/>
                    <a:gd name="T14" fmla="*/ 25 w 36"/>
                    <a:gd name="T15" fmla="*/ 15 h 36"/>
                    <a:gd name="T16" fmla="*/ 15 w 36"/>
                    <a:gd name="T17" fmla="*/ 24 h 36"/>
                    <a:gd name="T18" fmla="*/ 19 w 36"/>
                    <a:gd name="T19" fmla="*/ 30 h 36"/>
                    <a:gd name="T20" fmla="*/ 31 w 36"/>
                    <a:gd name="T21" fmla="*/ 19 h 36"/>
                    <a:gd name="T22" fmla="*/ 36 w 36"/>
                    <a:gd name="T23" fmla="*/ 24 h 36"/>
                    <a:gd name="T24" fmla="*/ 19 w 36"/>
                    <a:gd name="T25" fmla="*/ 36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6" h="36">
                      <a:moveTo>
                        <a:pt x="19" y="36"/>
                      </a:moveTo>
                      <a:lnTo>
                        <a:pt x="0" y="15"/>
                      </a:lnTo>
                      <a:lnTo>
                        <a:pt x="17" y="0"/>
                      </a:lnTo>
                      <a:lnTo>
                        <a:pt x="19" y="5"/>
                      </a:lnTo>
                      <a:lnTo>
                        <a:pt x="9" y="15"/>
                      </a:lnTo>
                      <a:lnTo>
                        <a:pt x="13" y="19"/>
                      </a:lnTo>
                      <a:lnTo>
                        <a:pt x="23" y="11"/>
                      </a:lnTo>
                      <a:lnTo>
                        <a:pt x="25" y="15"/>
                      </a:lnTo>
                      <a:lnTo>
                        <a:pt x="15" y="24"/>
                      </a:lnTo>
                      <a:lnTo>
                        <a:pt x="19" y="30"/>
                      </a:lnTo>
                      <a:lnTo>
                        <a:pt x="31" y="19"/>
                      </a:lnTo>
                      <a:lnTo>
                        <a:pt x="36" y="24"/>
                      </a:lnTo>
                      <a:lnTo>
                        <a:pt x="19" y="3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16" name="i$ḻíḋê"/>
                <p:cNvSpPr/>
                <p:nvPr/>
              </p:nvSpPr>
              <p:spPr bwMode="auto">
                <a:xfrm>
                  <a:off x="5262563" y="3665538"/>
                  <a:ext cx="46038" cy="53975"/>
                </a:xfrm>
                <a:custGeom>
                  <a:avLst/>
                  <a:gdLst>
                    <a:gd name="T0" fmla="*/ 23 w 29"/>
                    <a:gd name="T1" fmla="*/ 0 h 34"/>
                    <a:gd name="T2" fmla="*/ 29 w 29"/>
                    <a:gd name="T3" fmla="*/ 30 h 34"/>
                    <a:gd name="T4" fmla="*/ 23 w 29"/>
                    <a:gd name="T5" fmla="*/ 34 h 34"/>
                    <a:gd name="T6" fmla="*/ 0 w 29"/>
                    <a:gd name="T7" fmla="*/ 15 h 34"/>
                    <a:gd name="T8" fmla="*/ 7 w 29"/>
                    <a:gd name="T9" fmla="*/ 11 h 34"/>
                    <a:gd name="T10" fmla="*/ 23 w 29"/>
                    <a:gd name="T11" fmla="*/ 25 h 34"/>
                    <a:gd name="T12" fmla="*/ 19 w 29"/>
                    <a:gd name="T13" fmla="*/ 4 h 34"/>
                    <a:gd name="T14" fmla="*/ 23 w 29"/>
                    <a:gd name="T15" fmla="*/ 0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9" h="34">
                      <a:moveTo>
                        <a:pt x="23" y="0"/>
                      </a:moveTo>
                      <a:lnTo>
                        <a:pt x="29" y="30"/>
                      </a:lnTo>
                      <a:lnTo>
                        <a:pt x="23" y="34"/>
                      </a:lnTo>
                      <a:lnTo>
                        <a:pt x="0" y="15"/>
                      </a:lnTo>
                      <a:lnTo>
                        <a:pt x="7" y="11"/>
                      </a:lnTo>
                      <a:lnTo>
                        <a:pt x="23" y="25"/>
                      </a:lnTo>
                      <a:lnTo>
                        <a:pt x="19" y="4"/>
                      </a:lnTo>
                      <a:lnTo>
                        <a:pt x="2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17" name="íşḷíḑe"/>
                <p:cNvSpPr/>
                <p:nvPr/>
              </p:nvSpPr>
              <p:spPr bwMode="auto">
                <a:xfrm>
                  <a:off x="5249863" y="3689351"/>
                  <a:ext cx="26988" cy="42863"/>
                </a:xfrm>
                <a:custGeom>
                  <a:avLst/>
                  <a:gdLst>
                    <a:gd name="T0" fmla="*/ 17 w 17"/>
                    <a:gd name="T1" fmla="*/ 25 h 27"/>
                    <a:gd name="T2" fmla="*/ 12 w 17"/>
                    <a:gd name="T3" fmla="*/ 27 h 27"/>
                    <a:gd name="T4" fmla="*/ 0 w 17"/>
                    <a:gd name="T5" fmla="*/ 2 h 27"/>
                    <a:gd name="T6" fmla="*/ 6 w 17"/>
                    <a:gd name="T7" fmla="*/ 0 h 27"/>
                    <a:gd name="T8" fmla="*/ 17 w 17"/>
                    <a:gd name="T9" fmla="*/ 25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27">
                      <a:moveTo>
                        <a:pt x="17" y="25"/>
                      </a:moveTo>
                      <a:lnTo>
                        <a:pt x="12" y="27"/>
                      </a:lnTo>
                      <a:lnTo>
                        <a:pt x="0" y="2"/>
                      </a:lnTo>
                      <a:lnTo>
                        <a:pt x="6" y="0"/>
                      </a:lnTo>
                      <a:lnTo>
                        <a:pt x="17" y="2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18" name="îṡḷiḋe"/>
                <p:cNvSpPr/>
                <p:nvPr/>
              </p:nvSpPr>
              <p:spPr bwMode="auto">
                <a:xfrm>
                  <a:off x="5207000" y="3695701"/>
                  <a:ext cx="46038" cy="53975"/>
                </a:xfrm>
                <a:custGeom>
                  <a:avLst/>
                  <a:gdLst>
                    <a:gd name="T0" fmla="*/ 23 w 29"/>
                    <a:gd name="T1" fmla="*/ 0 h 34"/>
                    <a:gd name="T2" fmla="*/ 29 w 29"/>
                    <a:gd name="T3" fmla="*/ 27 h 34"/>
                    <a:gd name="T4" fmla="*/ 25 w 29"/>
                    <a:gd name="T5" fmla="*/ 29 h 34"/>
                    <a:gd name="T6" fmla="*/ 8 w 29"/>
                    <a:gd name="T7" fmla="*/ 15 h 34"/>
                    <a:gd name="T8" fmla="*/ 12 w 29"/>
                    <a:gd name="T9" fmla="*/ 32 h 34"/>
                    <a:gd name="T10" fmla="*/ 8 w 29"/>
                    <a:gd name="T11" fmla="*/ 34 h 34"/>
                    <a:gd name="T12" fmla="*/ 0 w 29"/>
                    <a:gd name="T13" fmla="*/ 6 h 34"/>
                    <a:gd name="T14" fmla="*/ 6 w 29"/>
                    <a:gd name="T15" fmla="*/ 4 h 34"/>
                    <a:gd name="T16" fmla="*/ 23 w 29"/>
                    <a:gd name="T17" fmla="*/ 19 h 34"/>
                    <a:gd name="T18" fmla="*/ 17 w 29"/>
                    <a:gd name="T19" fmla="*/ 2 h 34"/>
                    <a:gd name="T20" fmla="*/ 23 w 29"/>
                    <a:gd name="T21" fmla="*/ 0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9" h="34">
                      <a:moveTo>
                        <a:pt x="23" y="0"/>
                      </a:moveTo>
                      <a:lnTo>
                        <a:pt x="29" y="27"/>
                      </a:lnTo>
                      <a:lnTo>
                        <a:pt x="25" y="29"/>
                      </a:lnTo>
                      <a:lnTo>
                        <a:pt x="8" y="15"/>
                      </a:lnTo>
                      <a:lnTo>
                        <a:pt x="12" y="32"/>
                      </a:lnTo>
                      <a:lnTo>
                        <a:pt x="8" y="34"/>
                      </a:lnTo>
                      <a:lnTo>
                        <a:pt x="0" y="6"/>
                      </a:lnTo>
                      <a:lnTo>
                        <a:pt x="6" y="4"/>
                      </a:lnTo>
                      <a:lnTo>
                        <a:pt x="23" y="19"/>
                      </a:lnTo>
                      <a:lnTo>
                        <a:pt x="17" y="2"/>
                      </a:lnTo>
                      <a:lnTo>
                        <a:pt x="2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19" name="iSḷîḋè"/>
                <p:cNvSpPr/>
                <p:nvPr/>
              </p:nvSpPr>
              <p:spPr bwMode="auto">
                <a:xfrm>
                  <a:off x="5164138" y="3705226"/>
                  <a:ext cx="36513" cy="50800"/>
                </a:xfrm>
                <a:custGeom>
                  <a:avLst/>
                  <a:gdLst>
                    <a:gd name="T0" fmla="*/ 9 w 11"/>
                    <a:gd name="T1" fmla="*/ 8 h 15"/>
                    <a:gd name="T2" fmla="*/ 8 w 11"/>
                    <a:gd name="T3" fmla="*/ 1 h 15"/>
                    <a:gd name="T4" fmla="*/ 11 w 11"/>
                    <a:gd name="T5" fmla="*/ 0 h 15"/>
                    <a:gd name="T6" fmla="*/ 11 w 11"/>
                    <a:gd name="T7" fmla="*/ 7 h 15"/>
                    <a:gd name="T8" fmla="*/ 11 w 11"/>
                    <a:gd name="T9" fmla="*/ 11 h 15"/>
                    <a:gd name="T10" fmla="*/ 11 w 11"/>
                    <a:gd name="T11" fmla="*/ 13 h 15"/>
                    <a:gd name="T12" fmla="*/ 9 w 11"/>
                    <a:gd name="T13" fmla="*/ 14 h 15"/>
                    <a:gd name="T14" fmla="*/ 7 w 11"/>
                    <a:gd name="T15" fmla="*/ 14 h 15"/>
                    <a:gd name="T16" fmla="*/ 4 w 11"/>
                    <a:gd name="T17" fmla="*/ 14 h 15"/>
                    <a:gd name="T18" fmla="*/ 2 w 11"/>
                    <a:gd name="T19" fmla="*/ 13 h 15"/>
                    <a:gd name="T20" fmla="*/ 1 w 11"/>
                    <a:gd name="T21" fmla="*/ 12 h 15"/>
                    <a:gd name="T22" fmla="*/ 1 w 11"/>
                    <a:gd name="T23" fmla="*/ 8 h 15"/>
                    <a:gd name="T24" fmla="*/ 0 w 11"/>
                    <a:gd name="T25" fmla="*/ 1 h 15"/>
                    <a:gd name="T26" fmla="*/ 3 w 11"/>
                    <a:gd name="T27" fmla="*/ 1 h 15"/>
                    <a:gd name="T28" fmla="*/ 3 w 11"/>
                    <a:gd name="T29" fmla="*/ 8 h 15"/>
                    <a:gd name="T30" fmla="*/ 4 w 11"/>
                    <a:gd name="T31" fmla="*/ 11 h 15"/>
                    <a:gd name="T32" fmla="*/ 4 w 11"/>
                    <a:gd name="T33" fmla="*/ 12 h 15"/>
                    <a:gd name="T34" fmla="*/ 6 w 11"/>
                    <a:gd name="T35" fmla="*/ 12 h 15"/>
                    <a:gd name="T36" fmla="*/ 8 w 11"/>
                    <a:gd name="T37" fmla="*/ 12 h 15"/>
                    <a:gd name="T38" fmla="*/ 9 w 11"/>
                    <a:gd name="T39" fmla="*/ 10 h 15"/>
                    <a:gd name="T40" fmla="*/ 9 w 11"/>
                    <a:gd name="T41" fmla="*/ 8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1" h="15">
                      <a:moveTo>
                        <a:pt x="9" y="8"/>
                      </a:moveTo>
                      <a:cubicBezTo>
                        <a:pt x="8" y="1"/>
                        <a:pt x="8" y="1"/>
                        <a:pt x="8" y="1"/>
                      </a:cubicBezTo>
                      <a:cubicBezTo>
                        <a:pt x="11" y="0"/>
                        <a:pt x="11" y="0"/>
                        <a:pt x="11" y="0"/>
                      </a:cubicBezTo>
                      <a:cubicBezTo>
                        <a:pt x="11" y="7"/>
                        <a:pt x="11" y="7"/>
                        <a:pt x="11" y="7"/>
                      </a:cubicBezTo>
                      <a:cubicBezTo>
                        <a:pt x="11" y="9"/>
                        <a:pt x="11" y="10"/>
                        <a:pt x="11" y="11"/>
                      </a:cubicBezTo>
                      <a:cubicBezTo>
                        <a:pt x="11" y="12"/>
                        <a:pt x="11" y="12"/>
                        <a:pt x="11" y="13"/>
                      </a:cubicBezTo>
                      <a:cubicBezTo>
                        <a:pt x="10" y="13"/>
                        <a:pt x="10" y="14"/>
                        <a:pt x="9" y="14"/>
                      </a:cubicBezTo>
                      <a:cubicBezTo>
                        <a:pt x="9" y="14"/>
                        <a:pt x="8" y="14"/>
                        <a:pt x="7" y="14"/>
                      </a:cubicBezTo>
                      <a:cubicBezTo>
                        <a:pt x="5" y="15"/>
                        <a:pt x="4" y="15"/>
                        <a:pt x="4" y="14"/>
                      </a:cubicBezTo>
                      <a:cubicBezTo>
                        <a:pt x="3" y="14"/>
                        <a:pt x="2" y="14"/>
                        <a:pt x="2" y="13"/>
                      </a:cubicBezTo>
                      <a:cubicBezTo>
                        <a:pt x="2" y="13"/>
                        <a:pt x="1" y="12"/>
                        <a:pt x="1" y="12"/>
                      </a:cubicBezTo>
                      <a:cubicBezTo>
                        <a:pt x="1" y="11"/>
                        <a:pt x="1" y="10"/>
                        <a:pt x="1" y="8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3" y="1"/>
                        <a:pt x="3" y="1"/>
                        <a:pt x="3" y="1"/>
                      </a:cubicBezTo>
                      <a:cubicBezTo>
                        <a:pt x="3" y="8"/>
                        <a:pt x="3" y="8"/>
                        <a:pt x="3" y="8"/>
                      </a:cubicBezTo>
                      <a:cubicBezTo>
                        <a:pt x="3" y="9"/>
                        <a:pt x="3" y="10"/>
                        <a:pt x="4" y="11"/>
                      </a:cubicBezTo>
                      <a:cubicBezTo>
                        <a:pt x="4" y="11"/>
                        <a:pt x="4" y="12"/>
                        <a:pt x="4" y="12"/>
                      </a:cubicBezTo>
                      <a:cubicBezTo>
                        <a:pt x="5" y="12"/>
                        <a:pt x="6" y="12"/>
                        <a:pt x="6" y="12"/>
                      </a:cubicBezTo>
                      <a:cubicBezTo>
                        <a:pt x="7" y="12"/>
                        <a:pt x="8" y="12"/>
                        <a:pt x="8" y="12"/>
                      </a:cubicBezTo>
                      <a:cubicBezTo>
                        <a:pt x="8" y="11"/>
                        <a:pt x="9" y="11"/>
                        <a:pt x="9" y="10"/>
                      </a:cubicBezTo>
                      <a:cubicBezTo>
                        <a:pt x="9" y="10"/>
                        <a:pt x="9" y="9"/>
                        <a:pt x="9" y="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20" name="iŝlíḋê"/>
                <p:cNvSpPr/>
                <p:nvPr/>
              </p:nvSpPr>
              <p:spPr bwMode="auto">
                <a:xfrm>
                  <a:off x="5091113" y="3705226"/>
                  <a:ext cx="42863" cy="47625"/>
                </a:xfrm>
                <a:custGeom>
                  <a:avLst/>
                  <a:gdLst>
                    <a:gd name="T0" fmla="*/ 9 w 13"/>
                    <a:gd name="T1" fmla="*/ 11 h 14"/>
                    <a:gd name="T2" fmla="*/ 10 w 13"/>
                    <a:gd name="T3" fmla="*/ 9 h 14"/>
                    <a:gd name="T4" fmla="*/ 7 w 13"/>
                    <a:gd name="T5" fmla="*/ 9 h 14"/>
                    <a:gd name="T6" fmla="*/ 7 w 13"/>
                    <a:gd name="T7" fmla="*/ 6 h 14"/>
                    <a:gd name="T8" fmla="*/ 13 w 13"/>
                    <a:gd name="T9" fmla="*/ 7 h 14"/>
                    <a:gd name="T10" fmla="*/ 12 w 13"/>
                    <a:gd name="T11" fmla="*/ 13 h 14"/>
                    <a:gd name="T12" fmla="*/ 9 w 13"/>
                    <a:gd name="T13" fmla="*/ 14 h 14"/>
                    <a:gd name="T14" fmla="*/ 6 w 13"/>
                    <a:gd name="T15" fmla="*/ 14 h 14"/>
                    <a:gd name="T16" fmla="*/ 2 w 13"/>
                    <a:gd name="T17" fmla="*/ 12 h 14"/>
                    <a:gd name="T18" fmla="*/ 0 w 13"/>
                    <a:gd name="T19" fmla="*/ 9 h 14"/>
                    <a:gd name="T20" fmla="*/ 0 w 13"/>
                    <a:gd name="T21" fmla="*/ 6 h 14"/>
                    <a:gd name="T22" fmla="*/ 2 w 13"/>
                    <a:gd name="T23" fmla="*/ 2 h 14"/>
                    <a:gd name="T24" fmla="*/ 5 w 13"/>
                    <a:gd name="T25" fmla="*/ 0 h 14"/>
                    <a:gd name="T26" fmla="*/ 8 w 13"/>
                    <a:gd name="T27" fmla="*/ 0 h 14"/>
                    <a:gd name="T28" fmla="*/ 12 w 13"/>
                    <a:gd name="T29" fmla="*/ 2 h 14"/>
                    <a:gd name="T30" fmla="*/ 13 w 13"/>
                    <a:gd name="T31" fmla="*/ 5 h 14"/>
                    <a:gd name="T32" fmla="*/ 10 w 13"/>
                    <a:gd name="T33" fmla="*/ 5 h 14"/>
                    <a:gd name="T34" fmla="*/ 9 w 13"/>
                    <a:gd name="T35" fmla="*/ 3 h 14"/>
                    <a:gd name="T36" fmla="*/ 8 w 13"/>
                    <a:gd name="T37" fmla="*/ 2 h 14"/>
                    <a:gd name="T38" fmla="*/ 5 w 13"/>
                    <a:gd name="T39" fmla="*/ 3 h 14"/>
                    <a:gd name="T40" fmla="*/ 3 w 13"/>
                    <a:gd name="T41" fmla="*/ 6 h 14"/>
                    <a:gd name="T42" fmla="*/ 4 w 13"/>
                    <a:gd name="T43" fmla="*/ 10 h 14"/>
                    <a:gd name="T44" fmla="*/ 6 w 13"/>
                    <a:gd name="T45" fmla="*/ 11 h 14"/>
                    <a:gd name="T46" fmla="*/ 8 w 13"/>
                    <a:gd name="T47" fmla="*/ 11 h 14"/>
                    <a:gd name="T48" fmla="*/ 9 w 13"/>
                    <a:gd name="T49" fmla="*/ 11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13" h="14">
                      <a:moveTo>
                        <a:pt x="9" y="11"/>
                      </a:moveTo>
                      <a:cubicBezTo>
                        <a:pt x="10" y="9"/>
                        <a:pt x="10" y="9"/>
                        <a:pt x="10" y="9"/>
                      </a:cubicBezTo>
                      <a:cubicBezTo>
                        <a:pt x="7" y="9"/>
                        <a:pt x="7" y="9"/>
                        <a:pt x="7" y="9"/>
                      </a:cubicBezTo>
                      <a:cubicBezTo>
                        <a:pt x="7" y="6"/>
                        <a:pt x="7" y="6"/>
                        <a:pt x="7" y="6"/>
                      </a:cubicBezTo>
                      <a:cubicBezTo>
                        <a:pt x="13" y="7"/>
                        <a:pt x="13" y="7"/>
                        <a:pt x="13" y="7"/>
                      </a:cubicBezTo>
                      <a:cubicBezTo>
                        <a:pt x="12" y="13"/>
                        <a:pt x="12" y="13"/>
                        <a:pt x="12" y="13"/>
                      </a:cubicBezTo>
                      <a:cubicBezTo>
                        <a:pt x="11" y="13"/>
                        <a:pt x="10" y="13"/>
                        <a:pt x="9" y="14"/>
                      </a:cubicBezTo>
                      <a:cubicBezTo>
                        <a:pt x="8" y="14"/>
                        <a:pt x="7" y="14"/>
                        <a:pt x="6" y="14"/>
                      </a:cubicBezTo>
                      <a:cubicBezTo>
                        <a:pt x="5" y="14"/>
                        <a:pt x="3" y="13"/>
                        <a:pt x="2" y="12"/>
                      </a:cubicBezTo>
                      <a:cubicBezTo>
                        <a:pt x="1" y="12"/>
                        <a:pt x="1" y="11"/>
                        <a:pt x="0" y="9"/>
                      </a:cubicBezTo>
                      <a:cubicBezTo>
                        <a:pt x="0" y="8"/>
                        <a:pt x="0" y="7"/>
                        <a:pt x="0" y="6"/>
                      </a:cubicBezTo>
                      <a:cubicBezTo>
                        <a:pt x="0" y="4"/>
                        <a:pt x="1" y="3"/>
                        <a:pt x="2" y="2"/>
                      </a:cubicBezTo>
                      <a:cubicBezTo>
                        <a:pt x="2" y="1"/>
                        <a:pt x="3" y="1"/>
                        <a:pt x="5" y="0"/>
                      </a:cubicBezTo>
                      <a:cubicBezTo>
                        <a:pt x="6" y="0"/>
                        <a:pt x="7" y="0"/>
                        <a:pt x="8" y="0"/>
                      </a:cubicBezTo>
                      <a:cubicBezTo>
                        <a:pt x="10" y="0"/>
                        <a:pt x="11" y="1"/>
                        <a:pt x="12" y="2"/>
                      </a:cubicBezTo>
                      <a:cubicBezTo>
                        <a:pt x="13" y="2"/>
                        <a:pt x="13" y="3"/>
                        <a:pt x="13" y="5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0" y="4"/>
                        <a:pt x="10" y="4"/>
                        <a:pt x="9" y="3"/>
                      </a:cubicBezTo>
                      <a:cubicBezTo>
                        <a:pt x="9" y="3"/>
                        <a:pt x="8" y="2"/>
                        <a:pt x="8" y="2"/>
                      </a:cubicBezTo>
                      <a:cubicBezTo>
                        <a:pt x="6" y="2"/>
                        <a:pt x="5" y="2"/>
                        <a:pt x="5" y="3"/>
                      </a:cubicBezTo>
                      <a:cubicBezTo>
                        <a:pt x="4" y="4"/>
                        <a:pt x="3" y="5"/>
                        <a:pt x="3" y="6"/>
                      </a:cubicBezTo>
                      <a:cubicBezTo>
                        <a:pt x="3" y="8"/>
                        <a:pt x="3" y="9"/>
                        <a:pt x="4" y="10"/>
                      </a:cubicBezTo>
                      <a:cubicBezTo>
                        <a:pt x="4" y="11"/>
                        <a:pt x="5" y="11"/>
                        <a:pt x="6" y="11"/>
                      </a:cubicBezTo>
                      <a:cubicBezTo>
                        <a:pt x="7" y="12"/>
                        <a:pt x="7" y="12"/>
                        <a:pt x="8" y="11"/>
                      </a:cubicBezTo>
                      <a:cubicBezTo>
                        <a:pt x="9" y="11"/>
                        <a:pt x="9" y="11"/>
                        <a:pt x="9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21" name="íṥḷïdé"/>
                <p:cNvSpPr/>
                <p:nvPr/>
              </p:nvSpPr>
              <p:spPr bwMode="auto">
                <a:xfrm>
                  <a:off x="5038725" y="3689351"/>
                  <a:ext cx="49213" cy="52388"/>
                </a:xfrm>
                <a:custGeom>
                  <a:avLst/>
                  <a:gdLst>
                    <a:gd name="T0" fmla="*/ 21 w 31"/>
                    <a:gd name="T1" fmla="*/ 23 h 33"/>
                    <a:gd name="T2" fmla="*/ 27 w 31"/>
                    <a:gd name="T3" fmla="*/ 6 h 33"/>
                    <a:gd name="T4" fmla="*/ 31 w 31"/>
                    <a:gd name="T5" fmla="*/ 8 h 33"/>
                    <a:gd name="T6" fmla="*/ 23 w 31"/>
                    <a:gd name="T7" fmla="*/ 33 h 33"/>
                    <a:gd name="T8" fmla="*/ 16 w 31"/>
                    <a:gd name="T9" fmla="*/ 31 h 33"/>
                    <a:gd name="T10" fmla="*/ 12 w 31"/>
                    <a:gd name="T11" fmla="*/ 10 h 33"/>
                    <a:gd name="T12" fmla="*/ 6 w 31"/>
                    <a:gd name="T13" fmla="*/ 29 h 33"/>
                    <a:gd name="T14" fmla="*/ 0 w 31"/>
                    <a:gd name="T15" fmla="*/ 27 h 33"/>
                    <a:gd name="T16" fmla="*/ 10 w 31"/>
                    <a:gd name="T17" fmla="*/ 0 h 33"/>
                    <a:gd name="T18" fmla="*/ 14 w 31"/>
                    <a:gd name="T19" fmla="*/ 2 h 33"/>
                    <a:gd name="T20" fmla="*/ 21 w 31"/>
                    <a:gd name="T21" fmla="*/ 23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31" h="33">
                      <a:moveTo>
                        <a:pt x="21" y="23"/>
                      </a:moveTo>
                      <a:lnTo>
                        <a:pt x="27" y="6"/>
                      </a:lnTo>
                      <a:lnTo>
                        <a:pt x="31" y="8"/>
                      </a:lnTo>
                      <a:lnTo>
                        <a:pt x="23" y="33"/>
                      </a:lnTo>
                      <a:lnTo>
                        <a:pt x="16" y="31"/>
                      </a:lnTo>
                      <a:lnTo>
                        <a:pt x="12" y="10"/>
                      </a:lnTo>
                      <a:lnTo>
                        <a:pt x="6" y="29"/>
                      </a:lnTo>
                      <a:lnTo>
                        <a:pt x="0" y="27"/>
                      </a:lnTo>
                      <a:lnTo>
                        <a:pt x="10" y="0"/>
                      </a:lnTo>
                      <a:lnTo>
                        <a:pt x="14" y="2"/>
                      </a:lnTo>
                      <a:lnTo>
                        <a:pt x="21" y="2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22" name="î$1ïdé"/>
                <p:cNvSpPr/>
                <p:nvPr/>
              </p:nvSpPr>
              <p:spPr bwMode="auto">
                <a:xfrm>
                  <a:off x="4995863" y="3671888"/>
                  <a:ext cx="46038" cy="47625"/>
                </a:xfrm>
                <a:custGeom>
                  <a:avLst/>
                  <a:gdLst>
                    <a:gd name="T0" fmla="*/ 6 w 14"/>
                    <a:gd name="T1" fmla="*/ 3 h 14"/>
                    <a:gd name="T2" fmla="*/ 4 w 14"/>
                    <a:gd name="T3" fmla="*/ 5 h 14"/>
                    <a:gd name="T4" fmla="*/ 3 w 14"/>
                    <a:gd name="T5" fmla="*/ 9 h 14"/>
                    <a:gd name="T6" fmla="*/ 5 w 14"/>
                    <a:gd name="T7" fmla="*/ 11 h 14"/>
                    <a:gd name="T8" fmla="*/ 7 w 14"/>
                    <a:gd name="T9" fmla="*/ 11 h 14"/>
                    <a:gd name="T10" fmla="*/ 10 w 14"/>
                    <a:gd name="T11" fmla="*/ 9 h 14"/>
                    <a:gd name="T12" fmla="*/ 11 w 14"/>
                    <a:gd name="T13" fmla="*/ 6 h 14"/>
                    <a:gd name="T14" fmla="*/ 9 w 14"/>
                    <a:gd name="T15" fmla="*/ 3 h 14"/>
                    <a:gd name="T16" fmla="*/ 6 w 14"/>
                    <a:gd name="T17" fmla="*/ 3 h 14"/>
                    <a:gd name="T18" fmla="*/ 8 w 14"/>
                    <a:gd name="T19" fmla="*/ 14 h 14"/>
                    <a:gd name="T20" fmla="*/ 3 w 14"/>
                    <a:gd name="T21" fmla="*/ 13 h 14"/>
                    <a:gd name="T22" fmla="*/ 0 w 14"/>
                    <a:gd name="T23" fmla="*/ 9 h 14"/>
                    <a:gd name="T24" fmla="*/ 1 w 14"/>
                    <a:gd name="T25" fmla="*/ 4 h 14"/>
                    <a:gd name="T26" fmla="*/ 4 w 14"/>
                    <a:gd name="T27" fmla="*/ 1 h 14"/>
                    <a:gd name="T28" fmla="*/ 6 w 14"/>
                    <a:gd name="T29" fmla="*/ 0 h 14"/>
                    <a:gd name="T30" fmla="*/ 8 w 14"/>
                    <a:gd name="T31" fmla="*/ 0 h 14"/>
                    <a:gd name="T32" fmla="*/ 11 w 14"/>
                    <a:gd name="T33" fmla="*/ 1 h 14"/>
                    <a:gd name="T34" fmla="*/ 14 w 14"/>
                    <a:gd name="T35" fmla="*/ 5 h 14"/>
                    <a:gd name="T36" fmla="*/ 13 w 14"/>
                    <a:gd name="T37" fmla="*/ 11 h 14"/>
                    <a:gd name="T38" fmla="*/ 8 w 14"/>
                    <a:gd name="T39" fmla="*/ 14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14" h="14">
                      <a:moveTo>
                        <a:pt x="6" y="3"/>
                      </a:moveTo>
                      <a:cubicBezTo>
                        <a:pt x="5" y="3"/>
                        <a:pt x="5" y="4"/>
                        <a:pt x="4" y="5"/>
                      </a:cubicBezTo>
                      <a:cubicBezTo>
                        <a:pt x="3" y="6"/>
                        <a:pt x="3" y="8"/>
                        <a:pt x="3" y="9"/>
                      </a:cubicBezTo>
                      <a:cubicBezTo>
                        <a:pt x="3" y="10"/>
                        <a:pt x="4" y="11"/>
                        <a:pt x="5" y="11"/>
                      </a:cubicBezTo>
                      <a:cubicBezTo>
                        <a:pt x="5" y="12"/>
                        <a:pt x="6" y="12"/>
                        <a:pt x="7" y="11"/>
                      </a:cubicBezTo>
                      <a:cubicBezTo>
                        <a:pt x="8" y="11"/>
                        <a:pt x="9" y="10"/>
                        <a:pt x="10" y="9"/>
                      </a:cubicBezTo>
                      <a:cubicBezTo>
                        <a:pt x="11" y="8"/>
                        <a:pt x="11" y="7"/>
                        <a:pt x="11" y="6"/>
                      </a:cubicBezTo>
                      <a:cubicBezTo>
                        <a:pt x="11" y="5"/>
                        <a:pt x="10" y="4"/>
                        <a:pt x="9" y="3"/>
                      </a:cubicBezTo>
                      <a:cubicBezTo>
                        <a:pt x="8" y="3"/>
                        <a:pt x="7" y="2"/>
                        <a:pt x="6" y="3"/>
                      </a:cubicBezTo>
                      <a:close/>
                      <a:moveTo>
                        <a:pt x="8" y="14"/>
                      </a:moveTo>
                      <a:cubicBezTo>
                        <a:pt x="7" y="14"/>
                        <a:pt x="5" y="14"/>
                        <a:pt x="3" y="13"/>
                      </a:cubicBezTo>
                      <a:cubicBezTo>
                        <a:pt x="2" y="12"/>
                        <a:pt x="1" y="11"/>
                        <a:pt x="0" y="9"/>
                      </a:cubicBezTo>
                      <a:cubicBezTo>
                        <a:pt x="0" y="7"/>
                        <a:pt x="0" y="6"/>
                        <a:pt x="1" y="4"/>
                      </a:cubicBezTo>
                      <a:cubicBezTo>
                        <a:pt x="2" y="3"/>
                        <a:pt x="3" y="2"/>
                        <a:pt x="4" y="1"/>
                      </a:cubicBezTo>
                      <a:cubicBezTo>
                        <a:pt x="4" y="1"/>
                        <a:pt x="5" y="0"/>
                        <a:pt x="6" y="0"/>
                      </a:cubicBezTo>
                      <a:cubicBezTo>
                        <a:pt x="6" y="0"/>
                        <a:pt x="7" y="0"/>
                        <a:pt x="8" y="0"/>
                      </a:cubicBezTo>
                      <a:cubicBezTo>
                        <a:pt x="9" y="0"/>
                        <a:pt x="10" y="1"/>
                        <a:pt x="11" y="1"/>
                      </a:cubicBezTo>
                      <a:cubicBezTo>
                        <a:pt x="12" y="2"/>
                        <a:pt x="13" y="4"/>
                        <a:pt x="14" y="5"/>
                      </a:cubicBezTo>
                      <a:cubicBezTo>
                        <a:pt x="14" y="7"/>
                        <a:pt x="14" y="9"/>
                        <a:pt x="13" y="11"/>
                      </a:cubicBezTo>
                      <a:cubicBezTo>
                        <a:pt x="11" y="12"/>
                        <a:pt x="10" y="13"/>
                        <a:pt x="8" y="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23" name="ïşľîḑe"/>
                <p:cNvSpPr/>
                <p:nvPr/>
              </p:nvSpPr>
              <p:spPr bwMode="auto">
                <a:xfrm>
                  <a:off x="4948238" y="3638551"/>
                  <a:ext cx="50800" cy="50800"/>
                </a:xfrm>
                <a:custGeom>
                  <a:avLst/>
                  <a:gdLst>
                    <a:gd name="T0" fmla="*/ 9 w 15"/>
                    <a:gd name="T1" fmla="*/ 3 h 15"/>
                    <a:gd name="T2" fmla="*/ 3 w 15"/>
                    <a:gd name="T3" fmla="*/ 10 h 15"/>
                    <a:gd name="T4" fmla="*/ 5 w 15"/>
                    <a:gd name="T5" fmla="*/ 11 h 15"/>
                    <a:gd name="T6" fmla="*/ 6 w 15"/>
                    <a:gd name="T7" fmla="*/ 12 h 15"/>
                    <a:gd name="T8" fmla="*/ 7 w 15"/>
                    <a:gd name="T9" fmla="*/ 13 h 15"/>
                    <a:gd name="T10" fmla="*/ 9 w 15"/>
                    <a:gd name="T11" fmla="*/ 12 h 15"/>
                    <a:gd name="T12" fmla="*/ 11 w 15"/>
                    <a:gd name="T13" fmla="*/ 10 h 15"/>
                    <a:gd name="T14" fmla="*/ 12 w 15"/>
                    <a:gd name="T15" fmla="*/ 8 h 15"/>
                    <a:gd name="T16" fmla="*/ 12 w 15"/>
                    <a:gd name="T17" fmla="*/ 7 h 15"/>
                    <a:gd name="T18" fmla="*/ 12 w 15"/>
                    <a:gd name="T19" fmla="*/ 6 h 15"/>
                    <a:gd name="T20" fmla="*/ 10 w 15"/>
                    <a:gd name="T21" fmla="*/ 4 h 15"/>
                    <a:gd name="T22" fmla="*/ 9 w 15"/>
                    <a:gd name="T23" fmla="*/ 3 h 15"/>
                    <a:gd name="T24" fmla="*/ 11 w 15"/>
                    <a:gd name="T25" fmla="*/ 14 h 15"/>
                    <a:gd name="T26" fmla="*/ 8 w 15"/>
                    <a:gd name="T27" fmla="*/ 15 h 15"/>
                    <a:gd name="T28" fmla="*/ 6 w 15"/>
                    <a:gd name="T29" fmla="*/ 15 h 15"/>
                    <a:gd name="T30" fmla="*/ 4 w 15"/>
                    <a:gd name="T31" fmla="*/ 13 h 15"/>
                    <a:gd name="T32" fmla="*/ 0 w 15"/>
                    <a:gd name="T33" fmla="*/ 10 h 15"/>
                    <a:gd name="T34" fmla="*/ 9 w 15"/>
                    <a:gd name="T35" fmla="*/ 0 h 15"/>
                    <a:gd name="T36" fmla="*/ 12 w 15"/>
                    <a:gd name="T37" fmla="*/ 3 h 15"/>
                    <a:gd name="T38" fmla="*/ 14 w 15"/>
                    <a:gd name="T39" fmla="*/ 5 h 15"/>
                    <a:gd name="T40" fmla="*/ 15 w 15"/>
                    <a:gd name="T41" fmla="*/ 7 h 15"/>
                    <a:gd name="T42" fmla="*/ 14 w 15"/>
                    <a:gd name="T43" fmla="*/ 10 h 15"/>
                    <a:gd name="T44" fmla="*/ 13 w 15"/>
                    <a:gd name="T45" fmla="*/ 12 h 15"/>
                    <a:gd name="T46" fmla="*/ 11 w 15"/>
                    <a:gd name="T47" fmla="*/ 14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15" h="15">
                      <a:moveTo>
                        <a:pt x="9" y="3"/>
                      </a:moveTo>
                      <a:cubicBezTo>
                        <a:pt x="3" y="10"/>
                        <a:pt x="3" y="10"/>
                        <a:pt x="3" y="10"/>
                      </a:cubicBezTo>
                      <a:cubicBezTo>
                        <a:pt x="5" y="11"/>
                        <a:pt x="5" y="11"/>
                        <a:pt x="5" y="11"/>
                      </a:cubicBezTo>
                      <a:cubicBezTo>
                        <a:pt x="5" y="12"/>
                        <a:pt x="6" y="12"/>
                        <a:pt x="6" y="12"/>
                      </a:cubicBezTo>
                      <a:cubicBezTo>
                        <a:pt x="7" y="13"/>
                        <a:pt x="7" y="13"/>
                        <a:pt x="7" y="13"/>
                      </a:cubicBezTo>
                      <a:cubicBezTo>
                        <a:pt x="8" y="13"/>
                        <a:pt x="8" y="13"/>
                        <a:pt x="9" y="12"/>
                      </a:cubicBezTo>
                      <a:cubicBezTo>
                        <a:pt x="9" y="12"/>
                        <a:pt x="10" y="11"/>
                        <a:pt x="11" y="10"/>
                      </a:cubicBezTo>
                      <a:cubicBezTo>
                        <a:pt x="11" y="10"/>
                        <a:pt x="12" y="9"/>
                        <a:pt x="12" y="8"/>
                      </a:cubicBezTo>
                      <a:cubicBezTo>
                        <a:pt x="12" y="8"/>
                        <a:pt x="12" y="7"/>
                        <a:pt x="12" y="7"/>
                      </a:cubicBezTo>
                      <a:cubicBezTo>
                        <a:pt x="12" y="7"/>
                        <a:pt x="12" y="6"/>
                        <a:pt x="12" y="6"/>
                      </a:cubicBezTo>
                      <a:cubicBezTo>
                        <a:pt x="11" y="5"/>
                        <a:pt x="11" y="5"/>
                        <a:pt x="10" y="4"/>
                      </a:cubicBezTo>
                      <a:cubicBezTo>
                        <a:pt x="9" y="3"/>
                        <a:pt x="9" y="3"/>
                        <a:pt x="9" y="3"/>
                      </a:cubicBezTo>
                      <a:close/>
                      <a:moveTo>
                        <a:pt x="11" y="14"/>
                      </a:moveTo>
                      <a:cubicBezTo>
                        <a:pt x="10" y="15"/>
                        <a:pt x="9" y="15"/>
                        <a:pt x="8" y="15"/>
                      </a:cubicBezTo>
                      <a:cubicBezTo>
                        <a:pt x="7" y="15"/>
                        <a:pt x="7" y="15"/>
                        <a:pt x="6" y="15"/>
                      </a:cubicBezTo>
                      <a:cubicBezTo>
                        <a:pt x="5" y="14"/>
                        <a:pt x="4" y="14"/>
                        <a:pt x="4" y="13"/>
                      </a:cubicBezTo>
                      <a:cubicBezTo>
                        <a:pt x="0" y="10"/>
                        <a:pt x="0" y="10"/>
                        <a:pt x="0" y="10"/>
                      </a:cubicBezTo>
                      <a:cubicBezTo>
                        <a:pt x="9" y="0"/>
                        <a:pt x="9" y="0"/>
                        <a:pt x="9" y="0"/>
                      </a:cubicBezTo>
                      <a:cubicBezTo>
                        <a:pt x="12" y="3"/>
                        <a:pt x="12" y="3"/>
                        <a:pt x="12" y="3"/>
                      </a:cubicBezTo>
                      <a:cubicBezTo>
                        <a:pt x="13" y="4"/>
                        <a:pt x="14" y="4"/>
                        <a:pt x="14" y="5"/>
                      </a:cubicBezTo>
                      <a:cubicBezTo>
                        <a:pt x="15" y="6"/>
                        <a:pt x="15" y="6"/>
                        <a:pt x="15" y="7"/>
                      </a:cubicBezTo>
                      <a:cubicBezTo>
                        <a:pt x="15" y="8"/>
                        <a:pt x="15" y="9"/>
                        <a:pt x="14" y="10"/>
                      </a:cubicBezTo>
                      <a:cubicBezTo>
                        <a:pt x="14" y="10"/>
                        <a:pt x="14" y="11"/>
                        <a:pt x="13" y="12"/>
                      </a:cubicBezTo>
                      <a:cubicBezTo>
                        <a:pt x="12" y="13"/>
                        <a:pt x="11" y="14"/>
                        <a:pt x="11" y="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24" name="ïšlïḑe"/>
                <p:cNvSpPr/>
                <p:nvPr/>
              </p:nvSpPr>
              <p:spPr bwMode="auto">
                <a:xfrm>
                  <a:off x="4913313" y="3605213"/>
                  <a:ext cx="58738" cy="57150"/>
                </a:xfrm>
                <a:custGeom>
                  <a:avLst/>
                  <a:gdLst>
                    <a:gd name="T0" fmla="*/ 37 w 37"/>
                    <a:gd name="T1" fmla="*/ 17 h 36"/>
                    <a:gd name="T2" fmla="*/ 14 w 37"/>
                    <a:gd name="T3" fmla="*/ 36 h 36"/>
                    <a:gd name="T4" fmla="*/ 10 w 37"/>
                    <a:gd name="T5" fmla="*/ 32 h 36"/>
                    <a:gd name="T6" fmla="*/ 18 w 37"/>
                    <a:gd name="T7" fmla="*/ 11 h 36"/>
                    <a:gd name="T8" fmla="*/ 4 w 37"/>
                    <a:gd name="T9" fmla="*/ 21 h 36"/>
                    <a:gd name="T10" fmla="*/ 0 w 37"/>
                    <a:gd name="T11" fmla="*/ 19 h 36"/>
                    <a:gd name="T12" fmla="*/ 20 w 37"/>
                    <a:gd name="T13" fmla="*/ 0 h 36"/>
                    <a:gd name="T14" fmla="*/ 25 w 37"/>
                    <a:gd name="T15" fmla="*/ 5 h 36"/>
                    <a:gd name="T16" fmla="*/ 18 w 37"/>
                    <a:gd name="T17" fmla="*/ 26 h 36"/>
                    <a:gd name="T18" fmla="*/ 33 w 37"/>
                    <a:gd name="T19" fmla="*/ 13 h 36"/>
                    <a:gd name="T20" fmla="*/ 37 w 37"/>
                    <a:gd name="T21" fmla="*/ 17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37" h="36">
                      <a:moveTo>
                        <a:pt x="37" y="17"/>
                      </a:moveTo>
                      <a:lnTo>
                        <a:pt x="14" y="36"/>
                      </a:lnTo>
                      <a:lnTo>
                        <a:pt x="10" y="32"/>
                      </a:lnTo>
                      <a:lnTo>
                        <a:pt x="18" y="11"/>
                      </a:lnTo>
                      <a:lnTo>
                        <a:pt x="4" y="21"/>
                      </a:lnTo>
                      <a:lnTo>
                        <a:pt x="0" y="19"/>
                      </a:lnTo>
                      <a:lnTo>
                        <a:pt x="20" y="0"/>
                      </a:lnTo>
                      <a:lnTo>
                        <a:pt x="25" y="5"/>
                      </a:lnTo>
                      <a:lnTo>
                        <a:pt x="18" y="26"/>
                      </a:lnTo>
                      <a:lnTo>
                        <a:pt x="33" y="13"/>
                      </a:lnTo>
                      <a:lnTo>
                        <a:pt x="37" y="1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25" name="îṣḻîḋé"/>
                <p:cNvSpPr/>
                <p:nvPr/>
              </p:nvSpPr>
              <p:spPr bwMode="auto">
                <a:xfrm>
                  <a:off x="4883150" y="3579813"/>
                  <a:ext cx="52388" cy="46038"/>
                </a:xfrm>
                <a:custGeom>
                  <a:avLst/>
                  <a:gdLst>
                    <a:gd name="T0" fmla="*/ 0 w 33"/>
                    <a:gd name="T1" fmla="*/ 4 h 29"/>
                    <a:gd name="T2" fmla="*/ 31 w 33"/>
                    <a:gd name="T3" fmla="*/ 0 h 29"/>
                    <a:gd name="T4" fmla="*/ 33 w 33"/>
                    <a:gd name="T5" fmla="*/ 4 h 29"/>
                    <a:gd name="T6" fmla="*/ 14 w 33"/>
                    <a:gd name="T7" fmla="*/ 29 h 29"/>
                    <a:gd name="T8" fmla="*/ 10 w 33"/>
                    <a:gd name="T9" fmla="*/ 23 h 29"/>
                    <a:gd name="T10" fmla="*/ 16 w 33"/>
                    <a:gd name="T11" fmla="*/ 16 h 29"/>
                    <a:gd name="T12" fmla="*/ 10 w 33"/>
                    <a:gd name="T13" fmla="*/ 8 h 29"/>
                    <a:gd name="T14" fmla="*/ 4 w 33"/>
                    <a:gd name="T15" fmla="*/ 8 h 29"/>
                    <a:gd name="T16" fmla="*/ 0 w 33"/>
                    <a:gd name="T17" fmla="*/ 4 h 29"/>
                    <a:gd name="T18" fmla="*/ 0 w 33"/>
                    <a:gd name="T19" fmla="*/ 4 h 29"/>
                    <a:gd name="T20" fmla="*/ 19 w 33"/>
                    <a:gd name="T21" fmla="*/ 14 h 29"/>
                    <a:gd name="T22" fmla="*/ 27 w 33"/>
                    <a:gd name="T23" fmla="*/ 4 h 29"/>
                    <a:gd name="T24" fmla="*/ 14 w 33"/>
                    <a:gd name="T25" fmla="*/ 6 h 29"/>
                    <a:gd name="T26" fmla="*/ 19 w 33"/>
                    <a:gd name="T27" fmla="*/ 14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3" h="29">
                      <a:moveTo>
                        <a:pt x="0" y="4"/>
                      </a:moveTo>
                      <a:lnTo>
                        <a:pt x="31" y="0"/>
                      </a:lnTo>
                      <a:lnTo>
                        <a:pt x="33" y="4"/>
                      </a:lnTo>
                      <a:lnTo>
                        <a:pt x="14" y="29"/>
                      </a:lnTo>
                      <a:lnTo>
                        <a:pt x="10" y="23"/>
                      </a:lnTo>
                      <a:lnTo>
                        <a:pt x="16" y="16"/>
                      </a:lnTo>
                      <a:lnTo>
                        <a:pt x="10" y="8"/>
                      </a:lnTo>
                      <a:lnTo>
                        <a:pt x="4" y="8"/>
                      </a:lnTo>
                      <a:lnTo>
                        <a:pt x="0" y="4"/>
                      </a:lnTo>
                      <a:lnTo>
                        <a:pt x="0" y="4"/>
                      </a:lnTo>
                      <a:close/>
                      <a:moveTo>
                        <a:pt x="19" y="14"/>
                      </a:moveTo>
                      <a:lnTo>
                        <a:pt x="27" y="4"/>
                      </a:lnTo>
                      <a:lnTo>
                        <a:pt x="14" y="6"/>
                      </a:lnTo>
                      <a:lnTo>
                        <a:pt x="19" y="1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26" name="îSļïde"/>
                <p:cNvSpPr/>
                <p:nvPr/>
              </p:nvSpPr>
              <p:spPr bwMode="auto">
                <a:xfrm>
                  <a:off x="4865688" y="3525838"/>
                  <a:ext cx="53975" cy="49213"/>
                </a:xfrm>
                <a:custGeom>
                  <a:avLst/>
                  <a:gdLst>
                    <a:gd name="T0" fmla="*/ 15 w 34"/>
                    <a:gd name="T1" fmla="*/ 10 h 31"/>
                    <a:gd name="T2" fmla="*/ 2 w 34"/>
                    <a:gd name="T3" fmla="*/ 15 h 31"/>
                    <a:gd name="T4" fmla="*/ 0 w 34"/>
                    <a:gd name="T5" fmla="*/ 8 h 31"/>
                    <a:gd name="T6" fmla="*/ 27 w 34"/>
                    <a:gd name="T7" fmla="*/ 0 h 31"/>
                    <a:gd name="T8" fmla="*/ 30 w 34"/>
                    <a:gd name="T9" fmla="*/ 4 h 31"/>
                    <a:gd name="T10" fmla="*/ 19 w 34"/>
                    <a:gd name="T11" fmla="*/ 8 h 31"/>
                    <a:gd name="T12" fmla="*/ 21 w 34"/>
                    <a:gd name="T13" fmla="*/ 19 h 31"/>
                    <a:gd name="T14" fmla="*/ 34 w 34"/>
                    <a:gd name="T15" fmla="*/ 15 h 31"/>
                    <a:gd name="T16" fmla="*/ 34 w 34"/>
                    <a:gd name="T17" fmla="*/ 21 h 31"/>
                    <a:gd name="T18" fmla="*/ 9 w 34"/>
                    <a:gd name="T19" fmla="*/ 31 h 31"/>
                    <a:gd name="T20" fmla="*/ 7 w 34"/>
                    <a:gd name="T21" fmla="*/ 25 h 31"/>
                    <a:gd name="T22" fmla="*/ 17 w 34"/>
                    <a:gd name="T23" fmla="*/ 21 h 31"/>
                    <a:gd name="T24" fmla="*/ 15 w 34"/>
                    <a:gd name="T25" fmla="*/ 10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4" h="31">
                      <a:moveTo>
                        <a:pt x="15" y="10"/>
                      </a:moveTo>
                      <a:lnTo>
                        <a:pt x="2" y="15"/>
                      </a:lnTo>
                      <a:lnTo>
                        <a:pt x="0" y="8"/>
                      </a:lnTo>
                      <a:lnTo>
                        <a:pt x="27" y="0"/>
                      </a:lnTo>
                      <a:lnTo>
                        <a:pt x="30" y="4"/>
                      </a:lnTo>
                      <a:lnTo>
                        <a:pt x="19" y="8"/>
                      </a:lnTo>
                      <a:lnTo>
                        <a:pt x="21" y="19"/>
                      </a:lnTo>
                      <a:lnTo>
                        <a:pt x="34" y="15"/>
                      </a:lnTo>
                      <a:lnTo>
                        <a:pt x="34" y="21"/>
                      </a:lnTo>
                      <a:lnTo>
                        <a:pt x="9" y="31"/>
                      </a:lnTo>
                      <a:lnTo>
                        <a:pt x="7" y="25"/>
                      </a:lnTo>
                      <a:lnTo>
                        <a:pt x="17" y="21"/>
                      </a:lnTo>
                      <a:lnTo>
                        <a:pt x="15" y="1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27" name="íṧlíḓê"/>
                <p:cNvSpPr/>
                <p:nvPr/>
              </p:nvSpPr>
              <p:spPr bwMode="auto">
                <a:xfrm>
                  <a:off x="4856163" y="3486151"/>
                  <a:ext cx="49213" cy="39688"/>
                </a:xfrm>
                <a:custGeom>
                  <a:avLst/>
                  <a:gdLst>
                    <a:gd name="T0" fmla="*/ 4 w 15"/>
                    <a:gd name="T1" fmla="*/ 1 h 12"/>
                    <a:gd name="T2" fmla="*/ 5 w 15"/>
                    <a:gd name="T3" fmla="*/ 3 h 12"/>
                    <a:gd name="T4" fmla="*/ 3 w 15"/>
                    <a:gd name="T5" fmla="*/ 4 h 12"/>
                    <a:gd name="T6" fmla="*/ 3 w 15"/>
                    <a:gd name="T7" fmla="*/ 6 h 12"/>
                    <a:gd name="T8" fmla="*/ 4 w 15"/>
                    <a:gd name="T9" fmla="*/ 8 h 12"/>
                    <a:gd name="T10" fmla="*/ 5 w 15"/>
                    <a:gd name="T11" fmla="*/ 9 h 12"/>
                    <a:gd name="T12" fmla="*/ 6 w 15"/>
                    <a:gd name="T13" fmla="*/ 8 h 12"/>
                    <a:gd name="T14" fmla="*/ 6 w 15"/>
                    <a:gd name="T15" fmla="*/ 7 h 12"/>
                    <a:gd name="T16" fmla="*/ 6 w 15"/>
                    <a:gd name="T17" fmla="*/ 5 h 12"/>
                    <a:gd name="T18" fmla="*/ 7 w 15"/>
                    <a:gd name="T19" fmla="*/ 2 h 12"/>
                    <a:gd name="T20" fmla="*/ 10 w 15"/>
                    <a:gd name="T21" fmla="*/ 0 h 12"/>
                    <a:gd name="T22" fmla="*/ 12 w 15"/>
                    <a:gd name="T23" fmla="*/ 0 h 12"/>
                    <a:gd name="T24" fmla="*/ 13 w 15"/>
                    <a:gd name="T25" fmla="*/ 2 h 12"/>
                    <a:gd name="T26" fmla="*/ 14 w 15"/>
                    <a:gd name="T27" fmla="*/ 4 h 12"/>
                    <a:gd name="T28" fmla="*/ 14 w 15"/>
                    <a:gd name="T29" fmla="*/ 8 h 12"/>
                    <a:gd name="T30" fmla="*/ 11 w 15"/>
                    <a:gd name="T31" fmla="*/ 10 h 12"/>
                    <a:gd name="T32" fmla="*/ 11 w 15"/>
                    <a:gd name="T33" fmla="*/ 7 h 12"/>
                    <a:gd name="T34" fmla="*/ 12 w 15"/>
                    <a:gd name="T35" fmla="*/ 6 h 12"/>
                    <a:gd name="T36" fmla="*/ 12 w 15"/>
                    <a:gd name="T37" fmla="*/ 5 h 12"/>
                    <a:gd name="T38" fmla="*/ 11 w 15"/>
                    <a:gd name="T39" fmla="*/ 3 h 12"/>
                    <a:gd name="T40" fmla="*/ 10 w 15"/>
                    <a:gd name="T41" fmla="*/ 3 h 12"/>
                    <a:gd name="T42" fmla="*/ 10 w 15"/>
                    <a:gd name="T43" fmla="*/ 3 h 12"/>
                    <a:gd name="T44" fmla="*/ 9 w 15"/>
                    <a:gd name="T45" fmla="*/ 6 h 12"/>
                    <a:gd name="T46" fmla="*/ 9 w 15"/>
                    <a:gd name="T47" fmla="*/ 9 h 12"/>
                    <a:gd name="T48" fmla="*/ 8 w 15"/>
                    <a:gd name="T49" fmla="*/ 10 h 12"/>
                    <a:gd name="T50" fmla="*/ 6 w 15"/>
                    <a:gd name="T51" fmla="*/ 11 h 12"/>
                    <a:gd name="T52" fmla="*/ 3 w 15"/>
                    <a:gd name="T53" fmla="*/ 11 h 12"/>
                    <a:gd name="T54" fmla="*/ 1 w 15"/>
                    <a:gd name="T55" fmla="*/ 10 h 12"/>
                    <a:gd name="T56" fmla="*/ 0 w 15"/>
                    <a:gd name="T57" fmla="*/ 7 h 12"/>
                    <a:gd name="T58" fmla="*/ 1 w 15"/>
                    <a:gd name="T59" fmla="*/ 3 h 12"/>
                    <a:gd name="T60" fmla="*/ 4 w 15"/>
                    <a:gd name="T61" fmla="*/ 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15" h="12">
                      <a:moveTo>
                        <a:pt x="4" y="1"/>
                      </a:moveTo>
                      <a:cubicBezTo>
                        <a:pt x="5" y="3"/>
                        <a:pt x="5" y="3"/>
                        <a:pt x="5" y="3"/>
                      </a:cubicBezTo>
                      <a:cubicBezTo>
                        <a:pt x="4" y="3"/>
                        <a:pt x="3" y="4"/>
                        <a:pt x="3" y="4"/>
                      </a:cubicBezTo>
                      <a:cubicBezTo>
                        <a:pt x="3" y="5"/>
                        <a:pt x="3" y="6"/>
                        <a:pt x="3" y="6"/>
                      </a:cubicBezTo>
                      <a:cubicBezTo>
                        <a:pt x="3" y="7"/>
                        <a:pt x="3" y="8"/>
                        <a:pt x="4" y="8"/>
                      </a:cubicBezTo>
                      <a:cubicBezTo>
                        <a:pt x="4" y="9"/>
                        <a:pt x="5" y="9"/>
                        <a:pt x="5" y="9"/>
                      </a:cubicBezTo>
                      <a:cubicBezTo>
                        <a:pt x="5" y="9"/>
                        <a:pt x="6" y="8"/>
                        <a:pt x="6" y="8"/>
                      </a:cubicBezTo>
                      <a:cubicBezTo>
                        <a:pt x="6" y="8"/>
                        <a:pt x="6" y="8"/>
                        <a:pt x="6" y="7"/>
                      </a:cubicBezTo>
                      <a:cubicBezTo>
                        <a:pt x="6" y="7"/>
                        <a:pt x="6" y="6"/>
                        <a:pt x="6" y="5"/>
                      </a:cubicBezTo>
                      <a:cubicBezTo>
                        <a:pt x="7" y="3"/>
                        <a:pt x="7" y="2"/>
                        <a:pt x="7" y="2"/>
                      </a:cubicBezTo>
                      <a:cubicBezTo>
                        <a:pt x="8" y="1"/>
                        <a:pt x="9" y="0"/>
                        <a:pt x="10" y="0"/>
                      </a:cubicBezTo>
                      <a:cubicBezTo>
                        <a:pt x="10" y="0"/>
                        <a:pt x="11" y="0"/>
                        <a:pt x="12" y="0"/>
                      </a:cubicBezTo>
                      <a:cubicBezTo>
                        <a:pt x="12" y="1"/>
                        <a:pt x="13" y="1"/>
                        <a:pt x="13" y="2"/>
                      </a:cubicBezTo>
                      <a:cubicBezTo>
                        <a:pt x="14" y="2"/>
                        <a:pt x="14" y="3"/>
                        <a:pt x="14" y="4"/>
                      </a:cubicBezTo>
                      <a:cubicBezTo>
                        <a:pt x="15" y="6"/>
                        <a:pt x="14" y="7"/>
                        <a:pt x="14" y="8"/>
                      </a:cubicBezTo>
                      <a:cubicBezTo>
                        <a:pt x="13" y="9"/>
                        <a:pt x="12" y="10"/>
                        <a:pt x="11" y="10"/>
                      </a:cubicBezTo>
                      <a:cubicBezTo>
                        <a:pt x="11" y="7"/>
                        <a:pt x="11" y="7"/>
                        <a:pt x="11" y="7"/>
                      </a:cubicBezTo>
                      <a:cubicBezTo>
                        <a:pt x="11" y="7"/>
                        <a:pt x="12" y="7"/>
                        <a:pt x="12" y="6"/>
                      </a:cubicBezTo>
                      <a:cubicBezTo>
                        <a:pt x="12" y="6"/>
                        <a:pt x="12" y="5"/>
                        <a:pt x="12" y="5"/>
                      </a:cubicBezTo>
                      <a:cubicBezTo>
                        <a:pt x="12" y="4"/>
                        <a:pt x="12" y="3"/>
                        <a:pt x="11" y="3"/>
                      </a:cubicBezTo>
                      <a:cubicBezTo>
                        <a:pt x="11" y="3"/>
                        <a:pt x="11" y="2"/>
                        <a:pt x="10" y="3"/>
                      </a:cubicBezTo>
                      <a:cubicBezTo>
                        <a:pt x="10" y="3"/>
                        <a:pt x="10" y="3"/>
                        <a:pt x="10" y="3"/>
                      </a:cubicBezTo>
                      <a:cubicBezTo>
                        <a:pt x="9" y="3"/>
                        <a:pt x="9" y="4"/>
                        <a:pt x="9" y="6"/>
                      </a:cubicBezTo>
                      <a:cubicBezTo>
                        <a:pt x="9" y="7"/>
                        <a:pt x="9" y="8"/>
                        <a:pt x="9" y="9"/>
                      </a:cubicBezTo>
                      <a:cubicBezTo>
                        <a:pt x="8" y="9"/>
                        <a:pt x="8" y="10"/>
                        <a:pt x="8" y="10"/>
                      </a:cubicBezTo>
                      <a:cubicBezTo>
                        <a:pt x="7" y="11"/>
                        <a:pt x="6" y="11"/>
                        <a:pt x="6" y="11"/>
                      </a:cubicBezTo>
                      <a:cubicBezTo>
                        <a:pt x="5" y="12"/>
                        <a:pt x="4" y="11"/>
                        <a:pt x="3" y="11"/>
                      </a:cubicBezTo>
                      <a:cubicBezTo>
                        <a:pt x="3" y="11"/>
                        <a:pt x="2" y="10"/>
                        <a:pt x="1" y="10"/>
                      </a:cubicBezTo>
                      <a:cubicBezTo>
                        <a:pt x="1" y="9"/>
                        <a:pt x="1" y="8"/>
                        <a:pt x="0" y="7"/>
                      </a:cubicBezTo>
                      <a:cubicBezTo>
                        <a:pt x="0" y="5"/>
                        <a:pt x="0" y="4"/>
                        <a:pt x="1" y="3"/>
                      </a:cubicBezTo>
                      <a:cubicBezTo>
                        <a:pt x="2" y="2"/>
                        <a:pt x="3" y="1"/>
                        <a:pt x="4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28" name="i$ḻiḓè"/>
                <p:cNvSpPr/>
                <p:nvPr/>
              </p:nvSpPr>
              <p:spPr bwMode="auto">
                <a:xfrm>
                  <a:off x="4916488" y="3205163"/>
                  <a:ext cx="474663" cy="477838"/>
                </a:xfrm>
                <a:custGeom>
                  <a:avLst/>
                  <a:gdLst>
                    <a:gd name="T0" fmla="*/ 72 w 144"/>
                    <a:gd name="T1" fmla="*/ 143 h 143"/>
                    <a:gd name="T2" fmla="*/ 0 w 144"/>
                    <a:gd name="T3" fmla="*/ 72 h 143"/>
                    <a:gd name="T4" fmla="*/ 72 w 144"/>
                    <a:gd name="T5" fmla="*/ 0 h 143"/>
                    <a:gd name="T6" fmla="*/ 144 w 144"/>
                    <a:gd name="T7" fmla="*/ 72 h 143"/>
                    <a:gd name="T8" fmla="*/ 72 w 144"/>
                    <a:gd name="T9" fmla="*/ 143 h 143"/>
                    <a:gd name="T10" fmla="*/ 3 w 144"/>
                    <a:gd name="T11" fmla="*/ 72 h 143"/>
                    <a:gd name="T12" fmla="*/ 10 w 144"/>
                    <a:gd name="T13" fmla="*/ 102 h 143"/>
                    <a:gd name="T14" fmla="*/ 133 w 144"/>
                    <a:gd name="T15" fmla="*/ 102 h 143"/>
                    <a:gd name="T16" fmla="*/ 141 w 144"/>
                    <a:gd name="T17" fmla="*/ 72 h 143"/>
                    <a:gd name="T18" fmla="*/ 72 w 144"/>
                    <a:gd name="T19" fmla="*/ 3 h 143"/>
                    <a:gd name="T20" fmla="*/ 3 w 144"/>
                    <a:gd name="T21" fmla="*/ 72 h 143"/>
                    <a:gd name="T22" fmla="*/ 132 w 144"/>
                    <a:gd name="T23" fmla="*/ 106 h 143"/>
                    <a:gd name="T24" fmla="*/ 12 w 144"/>
                    <a:gd name="T25" fmla="*/ 106 h 143"/>
                    <a:gd name="T26" fmla="*/ 72 w 144"/>
                    <a:gd name="T27" fmla="*/ 140 h 143"/>
                    <a:gd name="T28" fmla="*/ 132 w 144"/>
                    <a:gd name="T29" fmla="*/ 106 h 1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44" h="143">
                      <a:moveTo>
                        <a:pt x="72" y="143"/>
                      </a:moveTo>
                      <a:cubicBezTo>
                        <a:pt x="32" y="143"/>
                        <a:pt x="0" y="111"/>
                        <a:pt x="0" y="72"/>
                      </a:cubicBezTo>
                      <a:cubicBezTo>
                        <a:pt x="0" y="32"/>
                        <a:pt x="32" y="0"/>
                        <a:pt x="72" y="0"/>
                      </a:cubicBezTo>
                      <a:cubicBezTo>
                        <a:pt x="111" y="0"/>
                        <a:pt x="144" y="32"/>
                        <a:pt x="144" y="72"/>
                      </a:cubicBezTo>
                      <a:cubicBezTo>
                        <a:pt x="144" y="111"/>
                        <a:pt x="111" y="143"/>
                        <a:pt x="72" y="143"/>
                      </a:cubicBezTo>
                      <a:close/>
                      <a:moveTo>
                        <a:pt x="3" y="72"/>
                      </a:moveTo>
                      <a:cubicBezTo>
                        <a:pt x="3" y="83"/>
                        <a:pt x="6" y="93"/>
                        <a:pt x="10" y="102"/>
                      </a:cubicBezTo>
                      <a:cubicBezTo>
                        <a:pt x="133" y="102"/>
                        <a:pt x="133" y="102"/>
                        <a:pt x="133" y="102"/>
                      </a:cubicBezTo>
                      <a:cubicBezTo>
                        <a:pt x="138" y="93"/>
                        <a:pt x="141" y="83"/>
                        <a:pt x="141" y="72"/>
                      </a:cubicBezTo>
                      <a:cubicBezTo>
                        <a:pt x="141" y="34"/>
                        <a:pt x="110" y="3"/>
                        <a:pt x="72" y="3"/>
                      </a:cubicBezTo>
                      <a:cubicBezTo>
                        <a:pt x="34" y="3"/>
                        <a:pt x="3" y="34"/>
                        <a:pt x="3" y="72"/>
                      </a:cubicBezTo>
                      <a:close/>
                      <a:moveTo>
                        <a:pt x="132" y="106"/>
                      </a:moveTo>
                      <a:cubicBezTo>
                        <a:pt x="12" y="106"/>
                        <a:pt x="12" y="106"/>
                        <a:pt x="12" y="106"/>
                      </a:cubicBezTo>
                      <a:cubicBezTo>
                        <a:pt x="24" y="126"/>
                        <a:pt x="46" y="140"/>
                        <a:pt x="72" y="140"/>
                      </a:cubicBezTo>
                      <a:cubicBezTo>
                        <a:pt x="97" y="140"/>
                        <a:pt x="120" y="126"/>
                        <a:pt x="132" y="10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29" name="ïṡ1iḑè"/>
                <p:cNvSpPr/>
                <p:nvPr/>
              </p:nvSpPr>
              <p:spPr bwMode="auto">
                <a:xfrm>
                  <a:off x="4948238" y="3235326"/>
                  <a:ext cx="411163" cy="306388"/>
                </a:xfrm>
                <a:custGeom>
                  <a:avLst/>
                  <a:gdLst>
                    <a:gd name="T0" fmla="*/ 114 w 124"/>
                    <a:gd name="T1" fmla="*/ 68 h 92"/>
                    <a:gd name="T2" fmla="*/ 103 w 124"/>
                    <a:gd name="T3" fmla="*/ 62 h 92"/>
                    <a:gd name="T4" fmla="*/ 95 w 124"/>
                    <a:gd name="T5" fmla="*/ 68 h 92"/>
                    <a:gd name="T6" fmla="*/ 83 w 124"/>
                    <a:gd name="T7" fmla="*/ 62 h 92"/>
                    <a:gd name="T8" fmla="*/ 70 w 124"/>
                    <a:gd name="T9" fmla="*/ 81 h 92"/>
                    <a:gd name="T10" fmla="*/ 104 w 124"/>
                    <a:gd name="T11" fmla="*/ 76 h 92"/>
                    <a:gd name="T12" fmla="*/ 124 w 124"/>
                    <a:gd name="T13" fmla="*/ 83 h 92"/>
                    <a:gd name="T14" fmla="*/ 81 w 124"/>
                    <a:gd name="T15" fmla="*/ 84 h 92"/>
                    <a:gd name="T16" fmla="*/ 43 w 124"/>
                    <a:gd name="T17" fmla="*/ 84 h 92"/>
                    <a:gd name="T18" fmla="*/ 0 w 124"/>
                    <a:gd name="T19" fmla="*/ 83 h 92"/>
                    <a:gd name="T20" fmla="*/ 19 w 124"/>
                    <a:gd name="T21" fmla="*/ 76 h 92"/>
                    <a:gd name="T22" fmla="*/ 54 w 124"/>
                    <a:gd name="T23" fmla="*/ 81 h 92"/>
                    <a:gd name="T24" fmla="*/ 53 w 124"/>
                    <a:gd name="T25" fmla="*/ 62 h 92"/>
                    <a:gd name="T26" fmla="*/ 44 w 124"/>
                    <a:gd name="T27" fmla="*/ 55 h 92"/>
                    <a:gd name="T28" fmla="*/ 30 w 124"/>
                    <a:gd name="T29" fmla="*/ 66 h 92"/>
                    <a:gd name="T30" fmla="*/ 24 w 124"/>
                    <a:gd name="T31" fmla="*/ 55 h 92"/>
                    <a:gd name="T32" fmla="*/ 10 w 124"/>
                    <a:gd name="T33" fmla="*/ 66 h 92"/>
                    <a:gd name="T34" fmla="*/ 4 w 124"/>
                    <a:gd name="T35" fmla="*/ 56 h 92"/>
                    <a:gd name="T36" fmla="*/ 20 w 124"/>
                    <a:gd name="T37" fmla="*/ 47 h 92"/>
                    <a:gd name="T38" fmla="*/ 45 w 124"/>
                    <a:gd name="T39" fmla="*/ 35 h 92"/>
                    <a:gd name="T40" fmla="*/ 79 w 124"/>
                    <a:gd name="T41" fmla="*/ 35 h 92"/>
                    <a:gd name="T42" fmla="*/ 107 w 124"/>
                    <a:gd name="T43" fmla="*/ 53 h 92"/>
                    <a:gd name="T44" fmla="*/ 120 w 124"/>
                    <a:gd name="T45" fmla="*/ 62 h 92"/>
                    <a:gd name="T46" fmla="*/ 47 w 124"/>
                    <a:gd name="T47" fmla="*/ 47 h 92"/>
                    <a:gd name="T48" fmla="*/ 60 w 124"/>
                    <a:gd name="T49" fmla="*/ 37 h 92"/>
                    <a:gd name="T50" fmla="*/ 65 w 124"/>
                    <a:gd name="T51" fmla="*/ 48 h 92"/>
                    <a:gd name="T52" fmla="*/ 66 w 124"/>
                    <a:gd name="T53" fmla="*/ 55 h 92"/>
                    <a:gd name="T54" fmla="*/ 62 w 124"/>
                    <a:gd name="T55" fmla="*/ 17 h 92"/>
                    <a:gd name="T56" fmla="*/ 90 w 124"/>
                    <a:gd name="T57" fmla="*/ 35 h 92"/>
                    <a:gd name="T58" fmla="*/ 88 w 124"/>
                    <a:gd name="T59" fmla="*/ 54 h 92"/>
                    <a:gd name="T60" fmla="*/ 90 w 124"/>
                    <a:gd name="T61" fmla="*/ 35 h 92"/>
                    <a:gd name="T62" fmla="*/ 29 w 124"/>
                    <a:gd name="T63" fmla="*/ 47 h 92"/>
                    <a:gd name="T64" fmla="*/ 41 w 124"/>
                    <a:gd name="T65" fmla="*/ 42 h 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124" h="92">
                      <a:moveTo>
                        <a:pt x="112" y="62"/>
                      </a:moveTo>
                      <a:cubicBezTo>
                        <a:pt x="114" y="68"/>
                        <a:pt x="114" y="68"/>
                        <a:pt x="114" y="68"/>
                      </a:cubicBezTo>
                      <a:cubicBezTo>
                        <a:pt x="105" y="68"/>
                        <a:pt x="105" y="68"/>
                        <a:pt x="105" y="68"/>
                      </a:cubicBezTo>
                      <a:cubicBezTo>
                        <a:pt x="103" y="62"/>
                        <a:pt x="103" y="62"/>
                        <a:pt x="103" y="62"/>
                      </a:cubicBezTo>
                      <a:cubicBezTo>
                        <a:pt x="92" y="62"/>
                        <a:pt x="92" y="62"/>
                        <a:pt x="92" y="62"/>
                      </a:cubicBezTo>
                      <a:cubicBezTo>
                        <a:pt x="95" y="68"/>
                        <a:pt x="95" y="68"/>
                        <a:pt x="95" y="68"/>
                      </a:cubicBezTo>
                      <a:cubicBezTo>
                        <a:pt x="86" y="68"/>
                        <a:pt x="86" y="68"/>
                        <a:pt x="86" y="68"/>
                      </a:cubicBezTo>
                      <a:cubicBezTo>
                        <a:pt x="83" y="62"/>
                        <a:pt x="83" y="62"/>
                        <a:pt x="83" y="62"/>
                      </a:cubicBezTo>
                      <a:cubicBezTo>
                        <a:pt x="67" y="62"/>
                        <a:pt x="67" y="62"/>
                        <a:pt x="67" y="62"/>
                      </a:cubicBezTo>
                      <a:cubicBezTo>
                        <a:pt x="70" y="81"/>
                        <a:pt x="70" y="81"/>
                        <a:pt x="70" y="81"/>
                      </a:cubicBezTo>
                      <a:cubicBezTo>
                        <a:pt x="70" y="81"/>
                        <a:pt x="73" y="83"/>
                        <a:pt x="81" y="77"/>
                      </a:cubicBezTo>
                      <a:cubicBezTo>
                        <a:pt x="81" y="77"/>
                        <a:pt x="92" y="88"/>
                        <a:pt x="104" y="76"/>
                      </a:cubicBezTo>
                      <a:cubicBezTo>
                        <a:pt x="104" y="76"/>
                        <a:pt x="112" y="85"/>
                        <a:pt x="122" y="77"/>
                      </a:cubicBezTo>
                      <a:cubicBezTo>
                        <a:pt x="124" y="83"/>
                        <a:pt x="124" y="83"/>
                        <a:pt x="124" y="83"/>
                      </a:cubicBezTo>
                      <a:cubicBezTo>
                        <a:pt x="124" y="83"/>
                        <a:pt x="115" y="90"/>
                        <a:pt x="104" y="84"/>
                      </a:cubicBezTo>
                      <a:cubicBezTo>
                        <a:pt x="104" y="84"/>
                        <a:pt x="92" y="92"/>
                        <a:pt x="81" y="84"/>
                      </a:cubicBezTo>
                      <a:cubicBezTo>
                        <a:pt x="81" y="84"/>
                        <a:pt x="70" y="92"/>
                        <a:pt x="62" y="84"/>
                      </a:cubicBezTo>
                      <a:cubicBezTo>
                        <a:pt x="62" y="84"/>
                        <a:pt x="56" y="92"/>
                        <a:pt x="43" y="84"/>
                      </a:cubicBezTo>
                      <a:cubicBezTo>
                        <a:pt x="43" y="84"/>
                        <a:pt x="33" y="92"/>
                        <a:pt x="19" y="83"/>
                      </a:cubicBezTo>
                      <a:cubicBezTo>
                        <a:pt x="19" y="83"/>
                        <a:pt x="10" y="90"/>
                        <a:pt x="0" y="83"/>
                      </a:cubicBezTo>
                      <a:cubicBezTo>
                        <a:pt x="2" y="78"/>
                        <a:pt x="2" y="78"/>
                        <a:pt x="2" y="78"/>
                      </a:cubicBezTo>
                      <a:cubicBezTo>
                        <a:pt x="2" y="78"/>
                        <a:pt x="11" y="85"/>
                        <a:pt x="19" y="76"/>
                      </a:cubicBezTo>
                      <a:cubicBezTo>
                        <a:pt x="19" y="76"/>
                        <a:pt x="30" y="88"/>
                        <a:pt x="43" y="77"/>
                      </a:cubicBezTo>
                      <a:cubicBezTo>
                        <a:pt x="43" y="77"/>
                        <a:pt x="50" y="82"/>
                        <a:pt x="54" y="81"/>
                      </a:cubicBezTo>
                      <a:cubicBezTo>
                        <a:pt x="57" y="62"/>
                        <a:pt x="57" y="62"/>
                        <a:pt x="57" y="62"/>
                      </a:cubicBezTo>
                      <a:cubicBezTo>
                        <a:pt x="53" y="62"/>
                        <a:pt x="53" y="62"/>
                        <a:pt x="53" y="62"/>
                      </a:cubicBezTo>
                      <a:cubicBezTo>
                        <a:pt x="58" y="55"/>
                        <a:pt x="58" y="55"/>
                        <a:pt x="58" y="55"/>
                      </a:cubicBezTo>
                      <a:cubicBezTo>
                        <a:pt x="44" y="55"/>
                        <a:pt x="44" y="55"/>
                        <a:pt x="44" y="55"/>
                      </a:cubicBezTo>
                      <a:cubicBezTo>
                        <a:pt x="39" y="66"/>
                        <a:pt x="39" y="66"/>
                        <a:pt x="39" y="66"/>
                      </a:cubicBezTo>
                      <a:cubicBezTo>
                        <a:pt x="30" y="66"/>
                        <a:pt x="30" y="66"/>
                        <a:pt x="30" y="66"/>
                      </a:cubicBezTo>
                      <a:cubicBezTo>
                        <a:pt x="35" y="55"/>
                        <a:pt x="35" y="55"/>
                        <a:pt x="35" y="55"/>
                      </a:cubicBezTo>
                      <a:cubicBezTo>
                        <a:pt x="24" y="55"/>
                        <a:pt x="24" y="55"/>
                        <a:pt x="24" y="55"/>
                      </a:cubicBezTo>
                      <a:cubicBezTo>
                        <a:pt x="19" y="66"/>
                        <a:pt x="19" y="66"/>
                        <a:pt x="19" y="66"/>
                      </a:cubicBezTo>
                      <a:cubicBezTo>
                        <a:pt x="10" y="66"/>
                        <a:pt x="10" y="66"/>
                        <a:pt x="10" y="66"/>
                      </a:cubicBezTo>
                      <a:cubicBezTo>
                        <a:pt x="15" y="55"/>
                        <a:pt x="15" y="55"/>
                        <a:pt x="15" y="55"/>
                      </a:cubicBezTo>
                      <a:cubicBezTo>
                        <a:pt x="4" y="56"/>
                        <a:pt x="4" y="56"/>
                        <a:pt x="4" y="56"/>
                      </a:cubicBezTo>
                      <a:cubicBezTo>
                        <a:pt x="4" y="46"/>
                        <a:pt x="4" y="46"/>
                        <a:pt x="4" y="46"/>
                      </a:cubicBezTo>
                      <a:cubicBezTo>
                        <a:pt x="20" y="47"/>
                        <a:pt x="20" y="47"/>
                        <a:pt x="20" y="47"/>
                      </a:cubicBezTo>
                      <a:cubicBezTo>
                        <a:pt x="32" y="22"/>
                        <a:pt x="32" y="22"/>
                        <a:pt x="32" y="22"/>
                      </a:cubicBezTo>
                      <a:cubicBezTo>
                        <a:pt x="45" y="35"/>
                        <a:pt x="45" y="35"/>
                        <a:pt x="45" y="35"/>
                      </a:cubicBezTo>
                      <a:cubicBezTo>
                        <a:pt x="62" y="0"/>
                        <a:pt x="62" y="0"/>
                        <a:pt x="62" y="0"/>
                      </a:cubicBezTo>
                      <a:cubicBezTo>
                        <a:pt x="79" y="35"/>
                        <a:pt x="79" y="35"/>
                        <a:pt x="79" y="35"/>
                      </a:cubicBezTo>
                      <a:cubicBezTo>
                        <a:pt x="92" y="22"/>
                        <a:pt x="92" y="22"/>
                        <a:pt x="92" y="22"/>
                      </a:cubicBezTo>
                      <a:cubicBezTo>
                        <a:pt x="107" y="53"/>
                        <a:pt x="107" y="53"/>
                        <a:pt x="107" y="53"/>
                      </a:cubicBezTo>
                      <a:cubicBezTo>
                        <a:pt x="120" y="53"/>
                        <a:pt x="120" y="53"/>
                        <a:pt x="120" y="53"/>
                      </a:cubicBezTo>
                      <a:cubicBezTo>
                        <a:pt x="120" y="62"/>
                        <a:pt x="120" y="62"/>
                        <a:pt x="120" y="62"/>
                      </a:cubicBezTo>
                      <a:cubicBezTo>
                        <a:pt x="112" y="62"/>
                        <a:pt x="112" y="62"/>
                        <a:pt x="112" y="62"/>
                      </a:cubicBezTo>
                      <a:close/>
                      <a:moveTo>
                        <a:pt x="47" y="47"/>
                      </a:moveTo>
                      <a:cubicBezTo>
                        <a:pt x="58" y="48"/>
                        <a:pt x="58" y="48"/>
                        <a:pt x="58" y="48"/>
                      </a:cubicBezTo>
                      <a:cubicBezTo>
                        <a:pt x="60" y="37"/>
                        <a:pt x="60" y="37"/>
                        <a:pt x="60" y="37"/>
                      </a:cubicBezTo>
                      <a:cubicBezTo>
                        <a:pt x="64" y="37"/>
                        <a:pt x="64" y="37"/>
                        <a:pt x="64" y="37"/>
                      </a:cubicBezTo>
                      <a:cubicBezTo>
                        <a:pt x="65" y="48"/>
                        <a:pt x="65" y="48"/>
                        <a:pt x="65" y="48"/>
                      </a:cubicBezTo>
                      <a:cubicBezTo>
                        <a:pt x="71" y="48"/>
                        <a:pt x="71" y="48"/>
                        <a:pt x="71" y="48"/>
                      </a:cubicBezTo>
                      <a:cubicBezTo>
                        <a:pt x="66" y="55"/>
                        <a:pt x="66" y="55"/>
                        <a:pt x="66" y="55"/>
                      </a:cubicBezTo>
                      <a:cubicBezTo>
                        <a:pt x="79" y="54"/>
                        <a:pt x="79" y="54"/>
                        <a:pt x="79" y="54"/>
                      </a:cubicBezTo>
                      <a:cubicBezTo>
                        <a:pt x="62" y="17"/>
                        <a:pt x="62" y="17"/>
                        <a:pt x="62" y="17"/>
                      </a:cubicBezTo>
                      <a:cubicBezTo>
                        <a:pt x="47" y="47"/>
                        <a:pt x="47" y="47"/>
                        <a:pt x="47" y="47"/>
                      </a:cubicBezTo>
                      <a:close/>
                      <a:moveTo>
                        <a:pt x="90" y="35"/>
                      </a:moveTo>
                      <a:cubicBezTo>
                        <a:pt x="83" y="42"/>
                        <a:pt x="83" y="42"/>
                        <a:pt x="83" y="42"/>
                      </a:cubicBezTo>
                      <a:cubicBezTo>
                        <a:pt x="88" y="54"/>
                        <a:pt x="88" y="54"/>
                        <a:pt x="88" y="54"/>
                      </a:cubicBezTo>
                      <a:cubicBezTo>
                        <a:pt x="99" y="54"/>
                        <a:pt x="99" y="54"/>
                        <a:pt x="99" y="54"/>
                      </a:cubicBezTo>
                      <a:cubicBezTo>
                        <a:pt x="90" y="35"/>
                        <a:pt x="90" y="35"/>
                        <a:pt x="90" y="35"/>
                      </a:cubicBezTo>
                      <a:close/>
                      <a:moveTo>
                        <a:pt x="34" y="35"/>
                      </a:moveTo>
                      <a:cubicBezTo>
                        <a:pt x="29" y="47"/>
                        <a:pt x="29" y="47"/>
                        <a:pt x="29" y="47"/>
                      </a:cubicBezTo>
                      <a:cubicBezTo>
                        <a:pt x="39" y="47"/>
                        <a:pt x="39" y="47"/>
                        <a:pt x="39" y="47"/>
                      </a:cubicBezTo>
                      <a:cubicBezTo>
                        <a:pt x="41" y="42"/>
                        <a:pt x="41" y="42"/>
                        <a:pt x="41" y="42"/>
                      </a:cubicBezTo>
                      <a:lnTo>
                        <a:pt x="34" y="3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30" name="îṩḻîḋè"/>
                <p:cNvSpPr/>
                <p:nvPr/>
              </p:nvSpPr>
              <p:spPr bwMode="auto">
                <a:xfrm>
                  <a:off x="5375275" y="3316288"/>
                  <a:ext cx="88900" cy="58738"/>
                </a:xfrm>
                <a:custGeom>
                  <a:avLst/>
                  <a:gdLst>
                    <a:gd name="T0" fmla="*/ 2 w 27"/>
                    <a:gd name="T1" fmla="*/ 7 h 18"/>
                    <a:gd name="T2" fmla="*/ 4 w 27"/>
                    <a:gd name="T3" fmla="*/ 12 h 18"/>
                    <a:gd name="T4" fmla="*/ 6 w 27"/>
                    <a:gd name="T5" fmla="*/ 10 h 18"/>
                    <a:gd name="T6" fmla="*/ 5 w 27"/>
                    <a:gd name="T7" fmla="*/ 8 h 18"/>
                    <a:gd name="T8" fmla="*/ 2 w 27"/>
                    <a:gd name="T9" fmla="*/ 7 h 18"/>
                    <a:gd name="T10" fmla="*/ 4 w 27"/>
                    <a:gd name="T11" fmla="*/ 13 h 18"/>
                    <a:gd name="T12" fmla="*/ 1 w 27"/>
                    <a:gd name="T13" fmla="*/ 10 h 18"/>
                    <a:gd name="T14" fmla="*/ 3 w 27"/>
                    <a:gd name="T15" fmla="*/ 2 h 18"/>
                    <a:gd name="T16" fmla="*/ 9 w 27"/>
                    <a:gd name="T17" fmla="*/ 11 h 18"/>
                    <a:gd name="T18" fmla="*/ 9 w 27"/>
                    <a:gd name="T19" fmla="*/ 8 h 18"/>
                    <a:gd name="T20" fmla="*/ 10 w 27"/>
                    <a:gd name="T21" fmla="*/ 6 h 18"/>
                    <a:gd name="T22" fmla="*/ 12 w 27"/>
                    <a:gd name="T23" fmla="*/ 6 h 18"/>
                    <a:gd name="T24" fmla="*/ 10 w 27"/>
                    <a:gd name="T25" fmla="*/ 5 h 18"/>
                    <a:gd name="T26" fmla="*/ 10 w 27"/>
                    <a:gd name="T27" fmla="*/ 3 h 18"/>
                    <a:gd name="T28" fmla="*/ 12 w 27"/>
                    <a:gd name="T29" fmla="*/ 3 h 18"/>
                    <a:gd name="T30" fmla="*/ 20 w 27"/>
                    <a:gd name="T31" fmla="*/ 7 h 18"/>
                    <a:gd name="T32" fmla="*/ 21 w 27"/>
                    <a:gd name="T33" fmla="*/ 7 h 18"/>
                    <a:gd name="T34" fmla="*/ 21 w 27"/>
                    <a:gd name="T35" fmla="*/ 5 h 18"/>
                    <a:gd name="T36" fmla="*/ 18 w 27"/>
                    <a:gd name="T37" fmla="*/ 3 h 18"/>
                    <a:gd name="T38" fmla="*/ 17 w 27"/>
                    <a:gd name="T39" fmla="*/ 1 h 18"/>
                    <a:gd name="T40" fmla="*/ 19 w 27"/>
                    <a:gd name="T41" fmla="*/ 0 h 18"/>
                    <a:gd name="T42" fmla="*/ 20 w 27"/>
                    <a:gd name="T43" fmla="*/ 1 h 18"/>
                    <a:gd name="T44" fmla="*/ 19 w 27"/>
                    <a:gd name="T45" fmla="*/ 2 h 18"/>
                    <a:gd name="T46" fmla="*/ 22 w 27"/>
                    <a:gd name="T47" fmla="*/ 5 h 18"/>
                    <a:gd name="T48" fmla="*/ 23 w 27"/>
                    <a:gd name="T49" fmla="*/ 5 h 18"/>
                    <a:gd name="T50" fmla="*/ 24 w 27"/>
                    <a:gd name="T51" fmla="*/ 7 h 18"/>
                    <a:gd name="T52" fmla="*/ 26 w 27"/>
                    <a:gd name="T53" fmla="*/ 8 h 18"/>
                    <a:gd name="T54" fmla="*/ 27 w 27"/>
                    <a:gd name="T55" fmla="*/ 9 h 18"/>
                    <a:gd name="T56" fmla="*/ 27 w 27"/>
                    <a:gd name="T57" fmla="*/ 11 h 18"/>
                    <a:gd name="T58" fmla="*/ 21 w 27"/>
                    <a:gd name="T59" fmla="*/ 9 h 18"/>
                    <a:gd name="T60" fmla="*/ 19 w 27"/>
                    <a:gd name="T61" fmla="*/ 8 h 18"/>
                    <a:gd name="T62" fmla="*/ 17 w 27"/>
                    <a:gd name="T63" fmla="*/ 8 h 18"/>
                    <a:gd name="T64" fmla="*/ 14 w 27"/>
                    <a:gd name="T65" fmla="*/ 6 h 18"/>
                    <a:gd name="T66" fmla="*/ 15 w 27"/>
                    <a:gd name="T67" fmla="*/ 9 h 18"/>
                    <a:gd name="T68" fmla="*/ 11 w 27"/>
                    <a:gd name="T69" fmla="*/ 8 h 18"/>
                    <a:gd name="T70" fmla="*/ 9 w 27"/>
                    <a:gd name="T71" fmla="*/ 12 h 18"/>
                    <a:gd name="T72" fmla="*/ 9 w 27"/>
                    <a:gd name="T73" fmla="*/ 15 h 18"/>
                    <a:gd name="T74" fmla="*/ 7 w 27"/>
                    <a:gd name="T75" fmla="*/ 16 h 18"/>
                    <a:gd name="T76" fmla="*/ 7 w 27"/>
                    <a:gd name="T77" fmla="*/ 15 h 18"/>
                    <a:gd name="T78" fmla="*/ 7 w 27"/>
                    <a:gd name="T79" fmla="*/ 13 h 18"/>
                    <a:gd name="T80" fmla="*/ 6 w 27"/>
                    <a:gd name="T81" fmla="*/ 13 h 18"/>
                    <a:gd name="T82" fmla="*/ 4 w 27"/>
                    <a:gd name="T83" fmla="*/ 13 h 18"/>
                    <a:gd name="T84" fmla="*/ 25 w 27"/>
                    <a:gd name="T85" fmla="*/ 9 h 18"/>
                    <a:gd name="T86" fmla="*/ 24 w 27"/>
                    <a:gd name="T87" fmla="*/ 8 h 18"/>
                    <a:gd name="T88" fmla="*/ 23 w 27"/>
                    <a:gd name="T89" fmla="*/ 8 h 18"/>
                    <a:gd name="T90" fmla="*/ 25 w 27"/>
                    <a:gd name="T91" fmla="*/ 9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27" h="18">
                      <a:moveTo>
                        <a:pt x="2" y="7"/>
                      </a:moveTo>
                      <a:cubicBezTo>
                        <a:pt x="2" y="7"/>
                        <a:pt x="1" y="12"/>
                        <a:pt x="4" y="12"/>
                      </a:cubicBezTo>
                      <a:cubicBezTo>
                        <a:pt x="4" y="12"/>
                        <a:pt x="8" y="12"/>
                        <a:pt x="6" y="10"/>
                      </a:cubicBezTo>
                      <a:cubicBezTo>
                        <a:pt x="5" y="8"/>
                        <a:pt x="5" y="8"/>
                        <a:pt x="5" y="8"/>
                      </a:cubicBezTo>
                      <a:cubicBezTo>
                        <a:pt x="5" y="8"/>
                        <a:pt x="2" y="5"/>
                        <a:pt x="2" y="7"/>
                      </a:cubicBezTo>
                      <a:close/>
                      <a:moveTo>
                        <a:pt x="4" y="13"/>
                      </a:moveTo>
                      <a:cubicBezTo>
                        <a:pt x="0" y="13"/>
                        <a:pt x="1" y="10"/>
                        <a:pt x="1" y="10"/>
                      </a:cubicBezTo>
                      <a:cubicBezTo>
                        <a:pt x="2" y="2"/>
                        <a:pt x="3" y="2"/>
                        <a:pt x="3" y="2"/>
                      </a:cubicBezTo>
                      <a:cubicBezTo>
                        <a:pt x="9" y="7"/>
                        <a:pt x="9" y="11"/>
                        <a:pt x="9" y="11"/>
                      </a:cubicBezTo>
                      <a:cubicBezTo>
                        <a:pt x="10" y="10"/>
                        <a:pt x="9" y="8"/>
                        <a:pt x="9" y="8"/>
                      </a:cubicBezTo>
                      <a:cubicBezTo>
                        <a:pt x="8" y="6"/>
                        <a:pt x="10" y="6"/>
                        <a:pt x="10" y="6"/>
                      </a:cubicBezTo>
                      <a:cubicBezTo>
                        <a:pt x="11" y="7"/>
                        <a:pt x="12" y="6"/>
                        <a:pt x="12" y="6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0" y="4"/>
                        <a:pt x="10" y="3"/>
                        <a:pt x="10" y="3"/>
                      </a:cubicBezTo>
                      <a:cubicBezTo>
                        <a:pt x="11" y="2"/>
                        <a:pt x="12" y="3"/>
                        <a:pt x="12" y="3"/>
                      </a:cubicBezTo>
                      <a:cubicBezTo>
                        <a:pt x="12" y="4"/>
                        <a:pt x="20" y="7"/>
                        <a:pt x="20" y="7"/>
                      </a:cubicBezTo>
                      <a:cubicBezTo>
                        <a:pt x="21" y="8"/>
                        <a:pt x="21" y="7"/>
                        <a:pt x="21" y="7"/>
                      </a:cubicBezTo>
                      <a:cubicBezTo>
                        <a:pt x="21" y="7"/>
                        <a:pt x="21" y="5"/>
                        <a:pt x="21" y="5"/>
                      </a:cubicBezTo>
                      <a:cubicBezTo>
                        <a:pt x="21" y="5"/>
                        <a:pt x="18" y="3"/>
                        <a:pt x="18" y="3"/>
                      </a:cubicBezTo>
                      <a:cubicBezTo>
                        <a:pt x="16" y="3"/>
                        <a:pt x="17" y="1"/>
                        <a:pt x="17" y="1"/>
                      </a:cubicBezTo>
                      <a:cubicBezTo>
                        <a:pt x="17" y="1"/>
                        <a:pt x="19" y="0"/>
                        <a:pt x="19" y="0"/>
                      </a:cubicBezTo>
                      <a:cubicBezTo>
                        <a:pt x="21" y="0"/>
                        <a:pt x="20" y="1"/>
                        <a:pt x="20" y="1"/>
                      </a:cubicBezTo>
                      <a:cubicBezTo>
                        <a:pt x="18" y="2"/>
                        <a:pt x="19" y="2"/>
                        <a:pt x="19" y="2"/>
                      </a:cubicBezTo>
                      <a:cubicBezTo>
                        <a:pt x="22" y="5"/>
                        <a:pt x="22" y="5"/>
                        <a:pt x="22" y="5"/>
                      </a:cubicBezTo>
                      <a:cubicBezTo>
                        <a:pt x="23" y="5"/>
                        <a:pt x="23" y="5"/>
                        <a:pt x="23" y="5"/>
                      </a:cubicBezTo>
                      <a:cubicBezTo>
                        <a:pt x="23" y="7"/>
                        <a:pt x="24" y="7"/>
                        <a:pt x="24" y="7"/>
                      </a:cubicBezTo>
                      <a:cubicBezTo>
                        <a:pt x="26" y="8"/>
                        <a:pt x="26" y="8"/>
                        <a:pt x="26" y="8"/>
                      </a:cubicBezTo>
                      <a:cubicBezTo>
                        <a:pt x="27" y="9"/>
                        <a:pt x="27" y="9"/>
                        <a:pt x="27" y="9"/>
                      </a:cubicBezTo>
                      <a:cubicBezTo>
                        <a:pt x="27" y="9"/>
                        <a:pt x="27" y="11"/>
                        <a:pt x="27" y="11"/>
                      </a:cubicBezTo>
                      <a:cubicBezTo>
                        <a:pt x="22" y="11"/>
                        <a:pt x="21" y="9"/>
                        <a:pt x="21" y="9"/>
                      </a:cubicBezTo>
                      <a:cubicBezTo>
                        <a:pt x="19" y="9"/>
                        <a:pt x="19" y="8"/>
                        <a:pt x="19" y="8"/>
                      </a:cubicBezTo>
                      <a:cubicBezTo>
                        <a:pt x="18" y="8"/>
                        <a:pt x="17" y="8"/>
                        <a:pt x="17" y="8"/>
                      </a:cubicBezTo>
                      <a:cubicBezTo>
                        <a:pt x="17" y="7"/>
                        <a:pt x="15" y="6"/>
                        <a:pt x="14" y="6"/>
                      </a:cubicBezTo>
                      <a:cubicBezTo>
                        <a:pt x="16" y="8"/>
                        <a:pt x="15" y="9"/>
                        <a:pt x="15" y="9"/>
                      </a:cubicBezTo>
                      <a:cubicBezTo>
                        <a:pt x="11" y="8"/>
                        <a:pt x="11" y="8"/>
                        <a:pt x="11" y="8"/>
                      </a:cubicBezTo>
                      <a:cubicBezTo>
                        <a:pt x="11" y="12"/>
                        <a:pt x="9" y="12"/>
                        <a:pt x="9" y="12"/>
                      </a:cubicBezTo>
                      <a:cubicBezTo>
                        <a:pt x="9" y="15"/>
                        <a:pt x="9" y="15"/>
                        <a:pt x="9" y="15"/>
                      </a:cubicBezTo>
                      <a:cubicBezTo>
                        <a:pt x="8" y="18"/>
                        <a:pt x="7" y="16"/>
                        <a:pt x="7" y="16"/>
                      </a:cubicBezTo>
                      <a:cubicBezTo>
                        <a:pt x="6" y="15"/>
                        <a:pt x="7" y="15"/>
                        <a:pt x="7" y="15"/>
                      </a:cubicBezTo>
                      <a:cubicBezTo>
                        <a:pt x="7" y="13"/>
                        <a:pt x="7" y="13"/>
                        <a:pt x="7" y="13"/>
                      </a:cubicBezTo>
                      <a:cubicBezTo>
                        <a:pt x="7" y="12"/>
                        <a:pt x="6" y="13"/>
                        <a:pt x="6" y="13"/>
                      </a:cubicBezTo>
                      <a:cubicBezTo>
                        <a:pt x="4" y="13"/>
                        <a:pt x="4" y="13"/>
                        <a:pt x="4" y="13"/>
                      </a:cubicBezTo>
                      <a:close/>
                      <a:moveTo>
                        <a:pt x="25" y="9"/>
                      </a:moveTo>
                      <a:cubicBezTo>
                        <a:pt x="24" y="8"/>
                        <a:pt x="24" y="8"/>
                        <a:pt x="24" y="8"/>
                      </a:cubicBezTo>
                      <a:cubicBezTo>
                        <a:pt x="24" y="8"/>
                        <a:pt x="23" y="8"/>
                        <a:pt x="23" y="8"/>
                      </a:cubicBezTo>
                      <a:cubicBezTo>
                        <a:pt x="22" y="8"/>
                        <a:pt x="25" y="9"/>
                        <a:pt x="25" y="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31" name="îSḻîḍe"/>
                <p:cNvSpPr/>
                <p:nvPr/>
              </p:nvSpPr>
              <p:spPr bwMode="auto">
                <a:xfrm>
                  <a:off x="5249863" y="3201988"/>
                  <a:ext cx="26988" cy="23813"/>
                </a:xfrm>
                <a:custGeom>
                  <a:avLst/>
                  <a:gdLst>
                    <a:gd name="T0" fmla="*/ 2 w 8"/>
                    <a:gd name="T1" fmla="*/ 6 h 7"/>
                    <a:gd name="T2" fmla="*/ 5 w 8"/>
                    <a:gd name="T3" fmla="*/ 2 h 7"/>
                    <a:gd name="T4" fmla="*/ 6 w 8"/>
                    <a:gd name="T5" fmla="*/ 2 h 7"/>
                    <a:gd name="T6" fmla="*/ 6 w 8"/>
                    <a:gd name="T7" fmla="*/ 6 h 7"/>
                    <a:gd name="T8" fmla="*/ 2 w 8"/>
                    <a:gd name="T9" fmla="*/ 7 h 7"/>
                    <a:gd name="T10" fmla="*/ 2 w 8"/>
                    <a:gd name="T11" fmla="*/ 6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8" h="7">
                      <a:moveTo>
                        <a:pt x="2" y="6"/>
                      </a:moveTo>
                      <a:cubicBezTo>
                        <a:pt x="3" y="6"/>
                        <a:pt x="5" y="2"/>
                        <a:pt x="5" y="2"/>
                      </a:cubicBezTo>
                      <a:cubicBezTo>
                        <a:pt x="5" y="0"/>
                        <a:pt x="6" y="2"/>
                        <a:pt x="6" y="2"/>
                      </a:cubicBezTo>
                      <a:cubicBezTo>
                        <a:pt x="8" y="4"/>
                        <a:pt x="6" y="6"/>
                        <a:pt x="6" y="6"/>
                      </a:cubicBezTo>
                      <a:cubicBezTo>
                        <a:pt x="5" y="6"/>
                        <a:pt x="2" y="7"/>
                        <a:pt x="2" y="7"/>
                      </a:cubicBezTo>
                      <a:cubicBezTo>
                        <a:pt x="0" y="7"/>
                        <a:pt x="2" y="6"/>
                        <a:pt x="2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32" name="iSḷíḍê"/>
                <p:cNvSpPr/>
                <p:nvPr/>
              </p:nvSpPr>
              <p:spPr bwMode="auto">
                <a:xfrm>
                  <a:off x="5207000" y="3162301"/>
                  <a:ext cx="85725" cy="39687"/>
                </a:xfrm>
                <a:custGeom>
                  <a:avLst/>
                  <a:gdLst>
                    <a:gd name="T0" fmla="*/ 16 w 26"/>
                    <a:gd name="T1" fmla="*/ 1 h 12"/>
                    <a:gd name="T2" fmla="*/ 17 w 26"/>
                    <a:gd name="T3" fmla="*/ 2 h 12"/>
                    <a:gd name="T4" fmla="*/ 15 w 26"/>
                    <a:gd name="T5" fmla="*/ 4 h 12"/>
                    <a:gd name="T6" fmla="*/ 20 w 26"/>
                    <a:gd name="T7" fmla="*/ 3 h 12"/>
                    <a:gd name="T8" fmla="*/ 20 w 26"/>
                    <a:gd name="T9" fmla="*/ 3 h 12"/>
                    <a:gd name="T10" fmla="*/ 21 w 26"/>
                    <a:gd name="T11" fmla="*/ 0 h 12"/>
                    <a:gd name="T12" fmla="*/ 22 w 26"/>
                    <a:gd name="T13" fmla="*/ 1 h 12"/>
                    <a:gd name="T14" fmla="*/ 23 w 26"/>
                    <a:gd name="T15" fmla="*/ 4 h 12"/>
                    <a:gd name="T16" fmla="*/ 25 w 26"/>
                    <a:gd name="T17" fmla="*/ 4 h 12"/>
                    <a:gd name="T18" fmla="*/ 26 w 26"/>
                    <a:gd name="T19" fmla="*/ 4 h 12"/>
                    <a:gd name="T20" fmla="*/ 26 w 26"/>
                    <a:gd name="T21" fmla="*/ 6 h 12"/>
                    <a:gd name="T22" fmla="*/ 22 w 26"/>
                    <a:gd name="T23" fmla="*/ 6 h 12"/>
                    <a:gd name="T24" fmla="*/ 11 w 26"/>
                    <a:gd name="T25" fmla="*/ 11 h 12"/>
                    <a:gd name="T26" fmla="*/ 3 w 26"/>
                    <a:gd name="T27" fmla="*/ 12 h 12"/>
                    <a:gd name="T28" fmla="*/ 2 w 26"/>
                    <a:gd name="T29" fmla="*/ 11 h 12"/>
                    <a:gd name="T30" fmla="*/ 12 w 26"/>
                    <a:gd name="T31" fmla="*/ 8 h 12"/>
                    <a:gd name="T32" fmla="*/ 15 w 26"/>
                    <a:gd name="T33" fmla="*/ 7 h 12"/>
                    <a:gd name="T34" fmla="*/ 13 w 26"/>
                    <a:gd name="T35" fmla="*/ 5 h 12"/>
                    <a:gd name="T36" fmla="*/ 16 w 26"/>
                    <a:gd name="T37" fmla="*/ 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6" h="12">
                      <a:moveTo>
                        <a:pt x="16" y="1"/>
                      </a:moveTo>
                      <a:cubicBezTo>
                        <a:pt x="16" y="1"/>
                        <a:pt x="17" y="1"/>
                        <a:pt x="17" y="2"/>
                      </a:cubicBezTo>
                      <a:cubicBezTo>
                        <a:pt x="17" y="2"/>
                        <a:pt x="15" y="2"/>
                        <a:pt x="15" y="4"/>
                      </a:cubicBezTo>
                      <a:cubicBezTo>
                        <a:pt x="20" y="3"/>
                        <a:pt x="20" y="3"/>
                        <a:pt x="20" y="3"/>
                      </a:cubicBezTo>
                      <a:cubicBezTo>
                        <a:pt x="20" y="3"/>
                        <a:pt x="20" y="3"/>
                        <a:pt x="20" y="3"/>
                      </a:cubicBezTo>
                      <a:cubicBezTo>
                        <a:pt x="20" y="3"/>
                        <a:pt x="21" y="1"/>
                        <a:pt x="21" y="0"/>
                      </a:cubicBezTo>
                      <a:cubicBezTo>
                        <a:pt x="21" y="0"/>
                        <a:pt x="22" y="0"/>
                        <a:pt x="22" y="1"/>
                      </a:cubicBezTo>
                      <a:cubicBezTo>
                        <a:pt x="22" y="1"/>
                        <a:pt x="23" y="3"/>
                        <a:pt x="23" y="4"/>
                      </a:cubicBezTo>
                      <a:cubicBezTo>
                        <a:pt x="25" y="4"/>
                        <a:pt x="25" y="4"/>
                        <a:pt x="25" y="4"/>
                      </a:cubicBezTo>
                      <a:cubicBezTo>
                        <a:pt x="25" y="4"/>
                        <a:pt x="26" y="4"/>
                        <a:pt x="26" y="4"/>
                      </a:cubicBezTo>
                      <a:cubicBezTo>
                        <a:pt x="26" y="6"/>
                        <a:pt x="26" y="6"/>
                        <a:pt x="26" y="6"/>
                      </a:cubicBezTo>
                      <a:cubicBezTo>
                        <a:pt x="26" y="6"/>
                        <a:pt x="24" y="6"/>
                        <a:pt x="22" y="6"/>
                      </a:cubicBezTo>
                      <a:cubicBezTo>
                        <a:pt x="22" y="6"/>
                        <a:pt x="21" y="8"/>
                        <a:pt x="11" y="11"/>
                      </a:cubicBezTo>
                      <a:cubicBezTo>
                        <a:pt x="11" y="11"/>
                        <a:pt x="4" y="12"/>
                        <a:pt x="3" y="12"/>
                      </a:cubicBezTo>
                      <a:cubicBezTo>
                        <a:pt x="3" y="12"/>
                        <a:pt x="0" y="11"/>
                        <a:pt x="2" y="11"/>
                      </a:cubicBezTo>
                      <a:cubicBezTo>
                        <a:pt x="2" y="11"/>
                        <a:pt x="8" y="11"/>
                        <a:pt x="12" y="8"/>
                      </a:cubicBezTo>
                      <a:cubicBezTo>
                        <a:pt x="12" y="8"/>
                        <a:pt x="15" y="7"/>
                        <a:pt x="15" y="7"/>
                      </a:cubicBezTo>
                      <a:cubicBezTo>
                        <a:pt x="15" y="7"/>
                        <a:pt x="13" y="6"/>
                        <a:pt x="13" y="5"/>
                      </a:cubicBezTo>
                      <a:cubicBezTo>
                        <a:pt x="13" y="5"/>
                        <a:pt x="14" y="2"/>
                        <a:pt x="16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 dirty="0">
                    <a:cs typeface="+mn-ea"/>
                    <a:sym typeface="+mn-lt"/>
                  </a:endParaRPr>
                </a:p>
              </p:txBody>
            </p:sp>
            <p:sp>
              <p:nvSpPr>
                <p:cNvPr id="133" name="ïṩ1íḓè"/>
                <p:cNvSpPr/>
                <p:nvPr/>
              </p:nvSpPr>
              <p:spPr bwMode="auto">
                <a:xfrm>
                  <a:off x="5041900" y="3201988"/>
                  <a:ext cx="15875" cy="14288"/>
                </a:xfrm>
                <a:custGeom>
                  <a:avLst/>
                  <a:gdLst>
                    <a:gd name="T0" fmla="*/ 5 w 5"/>
                    <a:gd name="T1" fmla="*/ 1 h 4"/>
                    <a:gd name="T2" fmla="*/ 5 w 5"/>
                    <a:gd name="T3" fmla="*/ 2 h 4"/>
                    <a:gd name="T4" fmla="*/ 4 w 5"/>
                    <a:gd name="T5" fmla="*/ 3 h 4"/>
                    <a:gd name="T6" fmla="*/ 2 w 5"/>
                    <a:gd name="T7" fmla="*/ 2 h 4"/>
                    <a:gd name="T8" fmla="*/ 2 w 5"/>
                    <a:gd name="T9" fmla="*/ 1 h 4"/>
                    <a:gd name="T10" fmla="*/ 4 w 5"/>
                    <a:gd name="T11" fmla="*/ 0 h 4"/>
                    <a:gd name="T12" fmla="*/ 5 w 5"/>
                    <a:gd name="T13" fmla="*/ 1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" h="4">
                      <a:moveTo>
                        <a:pt x="5" y="1"/>
                      </a:moveTo>
                      <a:cubicBezTo>
                        <a:pt x="5" y="2"/>
                        <a:pt x="5" y="2"/>
                        <a:pt x="5" y="2"/>
                      </a:cubicBezTo>
                      <a:cubicBezTo>
                        <a:pt x="5" y="4"/>
                        <a:pt x="4" y="3"/>
                        <a:pt x="4" y="3"/>
                      </a:cubicBezTo>
                      <a:cubicBezTo>
                        <a:pt x="3" y="2"/>
                        <a:pt x="2" y="2"/>
                        <a:pt x="2" y="2"/>
                      </a:cubicBezTo>
                      <a:cubicBezTo>
                        <a:pt x="0" y="1"/>
                        <a:pt x="2" y="1"/>
                        <a:pt x="2" y="1"/>
                      </a:cubicBez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5" y="0"/>
                        <a:pt x="5" y="1"/>
                        <a:pt x="5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34" name="iṥḷîḑê"/>
                <p:cNvSpPr/>
                <p:nvPr/>
              </p:nvSpPr>
              <p:spPr bwMode="auto">
                <a:xfrm>
                  <a:off x="5011738" y="3146426"/>
                  <a:ext cx="39688" cy="85725"/>
                </a:xfrm>
                <a:custGeom>
                  <a:avLst/>
                  <a:gdLst>
                    <a:gd name="T0" fmla="*/ 4 w 12"/>
                    <a:gd name="T1" fmla="*/ 19 h 26"/>
                    <a:gd name="T2" fmla="*/ 4 w 12"/>
                    <a:gd name="T3" fmla="*/ 14 h 26"/>
                    <a:gd name="T4" fmla="*/ 1 w 12"/>
                    <a:gd name="T5" fmla="*/ 13 h 26"/>
                    <a:gd name="T6" fmla="*/ 2 w 12"/>
                    <a:gd name="T7" fmla="*/ 12 h 26"/>
                    <a:gd name="T8" fmla="*/ 3 w 12"/>
                    <a:gd name="T9" fmla="*/ 10 h 26"/>
                    <a:gd name="T10" fmla="*/ 3 w 12"/>
                    <a:gd name="T11" fmla="*/ 2 h 26"/>
                    <a:gd name="T12" fmla="*/ 4 w 12"/>
                    <a:gd name="T13" fmla="*/ 1 h 26"/>
                    <a:gd name="T14" fmla="*/ 4 w 12"/>
                    <a:gd name="T15" fmla="*/ 2 h 26"/>
                    <a:gd name="T16" fmla="*/ 5 w 12"/>
                    <a:gd name="T17" fmla="*/ 6 h 26"/>
                    <a:gd name="T18" fmla="*/ 6 w 12"/>
                    <a:gd name="T19" fmla="*/ 3 h 26"/>
                    <a:gd name="T20" fmla="*/ 7 w 12"/>
                    <a:gd name="T21" fmla="*/ 2 h 26"/>
                    <a:gd name="T22" fmla="*/ 8 w 12"/>
                    <a:gd name="T23" fmla="*/ 2 h 26"/>
                    <a:gd name="T24" fmla="*/ 8 w 12"/>
                    <a:gd name="T25" fmla="*/ 6 h 26"/>
                    <a:gd name="T26" fmla="*/ 6 w 12"/>
                    <a:gd name="T27" fmla="*/ 9 h 26"/>
                    <a:gd name="T28" fmla="*/ 6 w 12"/>
                    <a:gd name="T29" fmla="*/ 10 h 26"/>
                    <a:gd name="T30" fmla="*/ 8 w 12"/>
                    <a:gd name="T31" fmla="*/ 11 h 26"/>
                    <a:gd name="T32" fmla="*/ 8 w 12"/>
                    <a:gd name="T33" fmla="*/ 11 h 26"/>
                    <a:gd name="T34" fmla="*/ 8 w 12"/>
                    <a:gd name="T35" fmla="*/ 12 h 26"/>
                    <a:gd name="T36" fmla="*/ 9 w 12"/>
                    <a:gd name="T37" fmla="*/ 13 h 26"/>
                    <a:gd name="T38" fmla="*/ 9 w 12"/>
                    <a:gd name="T39" fmla="*/ 17 h 26"/>
                    <a:gd name="T40" fmla="*/ 11 w 12"/>
                    <a:gd name="T41" fmla="*/ 21 h 26"/>
                    <a:gd name="T42" fmla="*/ 12 w 12"/>
                    <a:gd name="T43" fmla="*/ 24 h 26"/>
                    <a:gd name="T44" fmla="*/ 8 w 12"/>
                    <a:gd name="T45" fmla="*/ 23 h 26"/>
                    <a:gd name="T46" fmla="*/ 8 w 12"/>
                    <a:gd name="T47" fmla="*/ 25 h 26"/>
                    <a:gd name="T48" fmla="*/ 7 w 12"/>
                    <a:gd name="T49" fmla="*/ 26 h 26"/>
                    <a:gd name="T50" fmla="*/ 6 w 12"/>
                    <a:gd name="T51" fmla="*/ 24 h 26"/>
                    <a:gd name="T52" fmla="*/ 6 w 12"/>
                    <a:gd name="T53" fmla="*/ 23 h 26"/>
                    <a:gd name="T54" fmla="*/ 8 w 12"/>
                    <a:gd name="T55" fmla="*/ 21 h 26"/>
                    <a:gd name="T56" fmla="*/ 7 w 12"/>
                    <a:gd name="T57" fmla="*/ 18 h 26"/>
                    <a:gd name="T58" fmla="*/ 7 w 12"/>
                    <a:gd name="T59" fmla="*/ 18 h 26"/>
                    <a:gd name="T60" fmla="*/ 6 w 12"/>
                    <a:gd name="T61" fmla="*/ 20 h 26"/>
                    <a:gd name="T62" fmla="*/ 4 w 12"/>
                    <a:gd name="T63" fmla="*/ 20 h 26"/>
                    <a:gd name="T64" fmla="*/ 4 w 12"/>
                    <a:gd name="T65" fmla="*/ 19 h 26"/>
                    <a:gd name="T66" fmla="*/ 6 w 12"/>
                    <a:gd name="T67" fmla="*/ 16 h 26"/>
                    <a:gd name="T68" fmla="*/ 6 w 12"/>
                    <a:gd name="T69" fmla="*/ 15 h 26"/>
                    <a:gd name="T70" fmla="*/ 5 w 12"/>
                    <a:gd name="T71" fmla="*/ 11 h 26"/>
                    <a:gd name="T72" fmla="*/ 5 w 12"/>
                    <a:gd name="T73" fmla="*/ 14 h 26"/>
                    <a:gd name="T74" fmla="*/ 5 w 12"/>
                    <a:gd name="T75" fmla="*/ 18 h 26"/>
                    <a:gd name="T76" fmla="*/ 6 w 12"/>
                    <a:gd name="T77" fmla="*/ 16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12" h="26">
                      <a:moveTo>
                        <a:pt x="4" y="19"/>
                      </a:moveTo>
                      <a:cubicBezTo>
                        <a:pt x="4" y="14"/>
                        <a:pt x="4" y="14"/>
                        <a:pt x="4" y="14"/>
                      </a:cubicBezTo>
                      <a:cubicBezTo>
                        <a:pt x="1" y="13"/>
                        <a:pt x="1" y="13"/>
                        <a:pt x="1" y="13"/>
                      </a:cubicBezTo>
                      <a:cubicBezTo>
                        <a:pt x="0" y="12"/>
                        <a:pt x="2" y="12"/>
                        <a:pt x="2" y="12"/>
                      </a:cubicBezTo>
                      <a:cubicBezTo>
                        <a:pt x="3" y="10"/>
                        <a:pt x="3" y="10"/>
                        <a:pt x="3" y="10"/>
                      </a:cubicBezTo>
                      <a:cubicBezTo>
                        <a:pt x="3" y="2"/>
                        <a:pt x="3" y="2"/>
                        <a:pt x="3" y="2"/>
                      </a:cubicBezTo>
                      <a:cubicBezTo>
                        <a:pt x="2" y="0"/>
                        <a:pt x="4" y="1"/>
                        <a:pt x="4" y="1"/>
                      </a:cubicBezTo>
                      <a:cubicBezTo>
                        <a:pt x="4" y="2"/>
                        <a:pt x="4" y="2"/>
                        <a:pt x="4" y="2"/>
                      </a:cubicBezTo>
                      <a:cubicBezTo>
                        <a:pt x="5" y="3"/>
                        <a:pt x="5" y="6"/>
                        <a:pt x="5" y="6"/>
                      </a:cubicBezTo>
                      <a:cubicBezTo>
                        <a:pt x="5" y="5"/>
                        <a:pt x="6" y="4"/>
                        <a:pt x="6" y="3"/>
                      </a:cubicBezTo>
                      <a:cubicBezTo>
                        <a:pt x="7" y="3"/>
                        <a:pt x="7" y="2"/>
                        <a:pt x="7" y="2"/>
                      </a:cubicBezTo>
                      <a:cubicBezTo>
                        <a:pt x="8" y="2"/>
                        <a:pt x="8" y="2"/>
                        <a:pt x="8" y="2"/>
                      </a:cubicBezTo>
                      <a:cubicBezTo>
                        <a:pt x="8" y="6"/>
                        <a:pt x="8" y="6"/>
                        <a:pt x="8" y="6"/>
                      </a:cubicBezTo>
                      <a:cubicBezTo>
                        <a:pt x="6" y="9"/>
                        <a:pt x="6" y="9"/>
                        <a:pt x="6" y="9"/>
                      </a:cubicBezTo>
                      <a:cubicBezTo>
                        <a:pt x="5" y="11"/>
                        <a:pt x="6" y="10"/>
                        <a:pt x="6" y="10"/>
                      </a:cubicBezTo>
                      <a:cubicBezTo>
                        <a:pt x="7" y="10"/>
                        <a:pt x="8" y="11"/>
                        <a:pt x="8" y="11"/>
                      </a:cubicBezTo>
                      <a:cubicBezTo>
                        <a:pt x="8" y="11"/>
                        <a:pt x="8" y="11"/>
                        <a:pt x="8" y="11"/>
                      </a:cubicBezTo>
                      <a:cubicBezTo>
                        <a:pt x="8" y="12"/>
                        <a:pt x="8" y="12"/>
                        <a:pt x="8" y="12"/>
                      </a:cubicBezTo>
                      <a:cubicBezTo>
                        <a:pt x="9" y="13"/>
                        <a:pt x="9" y="13"/>
                        <a:pt x="9" y="13"/>
                      </a:cubicBezTo>
                      <a:cubicBezTo>
                        <a:pt x="8" y="16"/>
                        <a:pt x="9" y="17"/>
                        <a:pt x="9" y="17"/>
                      </a:cubicBezTo>
                      <a:cubicBezTo>
                        <a:pt x="11" y="21"/>
                        <a:pt x="11" y="21"/>
                        <a:pt x="11" y="21"/>
                      </a:cubicBezTo>
                      <a:cubicBezTo>
                        <a:pt x="12" y="22"/>
                        <a:pt x="12" y="24"/>
                        <a:pt x="12" y="24"/>
                      </a:cubicBezTo>
                      <a:cubicBezTo>
                        <a:pt x="8" y="23"/>
                        <a:pt x="8" y="23"/>
                        <a:pt x="8" y="23"/>
                      </a:cubicBezTo>
                      <a:cubicBezTo>
                        <a:pt x="8" y="25"/>
                        <a:pt x="8" y="25"/>
                        <a:pt x="8" y="25"/>
                      </a:cubicBezTo>
                      <a:cubicBezTo>
                        <a:pt x="8" y="26"/>
                        <a:pt x="7" y="26"/>
                        <a:pt x="7" y="26"/>
                      </a:cubicBezTo>
                      <a:cubicBezTo>
                        <a:pt x="4" y="26"/>
                        <a:pt x="6" y="24"/>
                        <a:pt x="6" y="24"/>
                      </a:cubicBezTo>
                      <a:cubicBezTo>
                        <a:pt x="6" y="23"/>
                        <a:pt x="6" y="23"/>
                        <a:pt x="6" y="23"/>
                      </a:cubicBezTo>
                      <a:cubicBezTo>
                        <a:pt x="7" y="23"/>
                        <a:pt x="8" y="21"/>
                        <a:pt x="8" y="21"/>
                      </a:cubicBezTo>
                      <a:cubicBezTo>
                        <a:pt x="7" y="18"/>
                        <a:pt x="7" y="18"/>
                        <a:pt x="7" y="18"/>
                      </a:cubicBezTo>
                      <a:cubicBezTo>
                        <a:pt x="7" y="18"/>
                        <a:pt x="7" y="18"/>
                        <a:pt x="7" y="18"/>
                      </a:cubicBezTo>
                      <a:cubicBezTo>
                        <a:pt x="6" y="20"/>
                        <a:pt x="6" y="20"/>
                        <a:pt x="6" y="20"/>
                      </a:cubicBezTo>
                      <a:cubicBezTo>
                        <a:pt x="4" y="20"/>
                        <a:pt x="4" y="20"/>
                        <a:pt x="4" y="20"/>
                      </a:cubicBezTo>
                      <a:cubicBezTo>
                        <a:pt x="4" y="19"/>
                        <a:pt x="4" y="19"/>
                        <a:pt x="4" y="19"/>
                      </a:cubicBezTo>
                      <a:close/>
                      <a:moveTo>
                        <a:pt x="6" y="16"/>
                      </a:moveTo>
                      <a:cubicBezTo>
                        <a:pt x="6" y="16"/>
                        <a:pt x="6" y="16"/>
                        <a:pt x="6" y="15"/>
                      </a:cubicBezTo>
                      <a:cubicBezTo>
                        <a:pt x="6" y="15"/>
                        <a:pt x="6" y="12"/>
                        <a:pt x="5" y="11"/>
                      </a:cubicBezTo>
                      <a:cubicBezTo>
                        <a:pt x="5" y="11"/>
                        <a:pt x="4" y="12"/>
                        <a:pt x="5" y="14"/>
                      </a:cubicBezTo>
                      <a:cubicBezTo>
                        <a:pt x="5" y="18"/>
                        <a:pt x="5" y="18"/>
                        <a:pt x="5" y="18"/>
                      </a:cubicBezTo>
                      <a:lnTo>
                        <a:pt x="6" y="1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35" name="íṥľidé"/>
                <p:cNvSpPr/>
                <p:nvPr/>
              </p:nvSpPr>
              <p:spPr bwMode="auto">
                <a:xfrm>
                  <a:off x="4905375" y="3313113"/>
                  <a:ext cx="17463" cy="25400"/>
                </a:xfrm>
                <a:custGeom>
                  <a:avLst/>
                  <a:gdLst>
                    <a:gd name="T0" fmla="*/ 4 w 5"/>
                    <a:gd name="T1" fmla="*/ 1 h 8"/>
                    <a:gd name="T2" fmla="*/ 4 w 5"/>
                    <a:gd name="T3" fmla="*/ 2 h 8"/>
                    <a:gd name="T4" fmla="*/ 3 w 5"/>
                    <a:gd name="T5" fmla="*/ 6 h 8"/>
                    <a:gd name="T6" fmla="*/ 2 w 5"/>
                    <a:gd name="T7" fmla="*/ 7 h 8"/>
                    <a:gd name="T8" fmla="*/ 1 w 5"/>
                    <a:gd name="T9" fmla="*/ 2 h 8"/>
                    <a:gd name="T10" fmla="*/ 1 w 5"/>
                    <a:gd name="T11" fmla="*/ 0 h 8"/>
                    <a:gd name="T12" fmla="*/ 4 w 5"/>
                    <a:gd name="T13" fmla="*/ 1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" h="8">
                      <a:moveTo>
                        <a:pt x="4" y="1"/>
                      </a:moveTo>
                      <a:cubicBezTo>
                        <a:pt x="5" y="1"/>
                        <a:pt x="4" y="2"/>
                        <a:pt x="4" y="2"/>
                      </a:cubicBezTo>
                      <a:cubicBezTo>
                        <a:pt x="4" y="3"/>
                        <a:pt x="3" y="6"/>
                        <a:pt x="3" y="6"/>
                      </a:cubicBezTo>
                      <a:cubicBezTo>
                        <a:pt x="2" y="8"/>
                        <a:pt x="2" y="7"/>
                        <a:pt x="2" y="7"/>
                      </a:cubicBezTo>
                      <a:cubicBezTo>
                        <a:pt x="2" y="5"/>
                        <a:pt x="1" y="2"/>
                        <a:pt x="1" y="2"/>
                      </a:cubicBezTo>
                      <a:cubicBezTo>
                        <a:pt x="0" y="1"/>
                        <a:pt x="1" y="0"/>
                        <a:pt x="1" y="0"/>
                      </a:cubicBezTo>
                      <a:lnTo>
                        <a:pt x="4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36" name="iṧľïḓé"/>
                <p:cNvSpPr/>
                <p:nvPr/>
              </p:nvSpPr>
              <p:spPr bwMode="auto">
                <a:xfrm>
                  <a:off x="4865688" y="3305176"/>
                  <a:ext cx="26988" cy="26988"/>
                </a:xfrm>
                <a:custGeom>
                  <a:avLst/>
                  <a:gdLst>
                    <a:gd name="T0" fmla="*/ 7 w 8"/>
                    <a:gd name="T1" fmla="*/ 5 h 8"/>
                    <a:gd name="T2" fmla="*/ 8 w 8"/>
                    <a:gd name="T3" fmla="*/ 8 h 8"/>
                    <a:gd name="T4" fmla="*/ 7 w 8"/>
                    <a:gd name="T5" fmla="*/ 8 h 8"/>
                    <a:gd name="T6" fmla="*/ 6 w 8"/>
                    <a:gd name="T7" fmla="*/ 6 h 8"/>
                    <a:gd name="T8" fmla="*/ 3 w 8"/>
                    <a:gd name="T9" fmla="*/ 2 h 8"/>
                    <a:gd name="T10" fmla="*/ 1 w 8"/>
                    <a:gd name="T11" fmla="*/ 0 h 8"/>
                    <a:gd name="T12" fmla="*/ 1 w 8"/>
                    <a:gd name="T13" fmla="*/ 0 h 8"/>
                    <a:gd name="T14" fmla="*/ 4 w 8"/>
                    <a:gd name="T15" fmla="*/ 0 h 8"/>
                    <a:gd name="T16" fmla="*/ 7 w 8"/>
                    <a:gd name="T17" fmla="*/ 5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8" h="8">
                      <a:moveTo>
                        <a:pt x="7" y="5"/>
                      </a:moveTo>
                      <a:cubicBezTo>
                        <a:pt x="8" y="6"/>
                        <a:pt x="8" y="8"/>
                        <a:pt x="8" y="8"/>
                      </a:cubicBezTo>
                      <a:cubicBezTo>
                        <a:pt x="7" y="8"/>
                        <a:pt x="7" y="8"/>
                        <a:pt x="7" y="8"/>
                      </a:cubicBezTo>
                      <a:cubicBezTo>
                        <a:pt x="7" y="7"/>
                        <a:pt x="6" y="6"/>
                        <a:pt x="6" y="6"/>
                      </a:cubicBezTo>
                      <a:cubicBezTo>
                        <a:pt x="3" y="2"/>
                        <a:pt x="3" y="2"/>
                        <a:pt x="3" y="2"/>
                      </a:cubicBezTo>
                      <a:cubicBezTo>
                        <a:pt x="2" y="0"/>
                        <a:pt x="1" y="1"/>
                        <a:pt x="1" y="0"/>
                      </a:cubicBezTo>
                      <a:cubicBezTo>
                        <a:pt x="0" y="0"/>
                        <a:pt x="1" y="0"/>
                        <a:pt x="1" y="0"/>
                      </a:cubicBez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5" y="2"/>
                        <a:pt x="7" y="5"/>
                        <a:pt x="7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37" name="iṥḷïdé"/>
                <p:cNvSpPr/>
                <p:nvPr/>
              </p:nvSpPr>
              <p:spPr bwMode="auto">
                <a:xfrm>
                  <a:off x="4876800" y="3325813"/>
                  <a:ext cx="25400" cy="53975"/>
                </a:xfrm>
                <a:custGeom>
                  <a:avLst/>
                  <a:gdLst>
                    <a:gd name="T0" fmla="*/ 6 w 8"/>
                    <a:gd name="T1" fmla="*/ 1 h 16"/>
                    <a:gd name="T2" fmla="*/ 7 w 8"/>
                    <a:gd name="T3" fmla="*/ 1 h 16"/>
                    <a:gd name="T4" fmla="*/ 8 w 8"/>
                    <a:gd name="T5" fmla="*/ 6 h 16"/>
                    <a:gd name="T6" fmla="*/ 8 w 8"/>
                    <a:gd name="T7" fmla="*/ 10 h 16"/>
                    <a:gd name="T8" fmla="*/ 6 w 8"/>
                    <a:gd name="T9" fmla="*/ 16 h 16"/>
                    <a:gd name="T10" fmla="*/ 3 w 8"/>
                    <a:gd name="T11" fmla="*/ 15 h 16"/>
                    <a:gd name="T12" fmla="*/ 1 w 8"/>
                    <a:gd name="T13" fmla="*/ 9 h 16"/>
                    <a:gd name="T14" fmla="*/ 1 w 8"/>
                    <a:gd name="T15" fmla="*/ 9 h 16"/>
                    <a:gd name="T16" fmla="*/ 5 w 8"/>
                    <a:gd name="T17" fmla="*/ 12 h 16"/>
                    <a:gd name="T18" fmla="*/ 5 w 8"/>
                    <a:gd name="T19" fmla="*/ 12 h 16"/>
                    <a:gd name="T20" fmla="*/ 5 w 8"/>
                    <a:gd name="T21" fmla="*/ 10 h 16"/>
                    <a:gd name="T22" fmla="*/ 6 w 8"/>
                    <a:gd name="T23" fmla="*/ 6 h 16"/>
                    <a:gd name="T24" fmla="*/ 6 w 8"/>
                    <a:gd name="T25" fmla="*/ 1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8" h="16">
                      <a:moveTo>
                        <a:pt x="6" y="1"/>
                      </a:moveTo>
                      <a:cubicBezTo>
                        <a:pt x="7" y="0"/>
                        <a:pt x="7" y="1"/>
                        <a:pt x="7" y="1"/>
                      </a:cubicBezTo>
                      <a:cubicBezTo>
                        <a:pt x="8" y="3"/>
                        <a:pt x="8" y="6"/>
                        <a:pt x="8" y="6"/>
                      </a:cubicBezTo>
                      <a:cubicBezTo>
                        <a:pt x="8" y="7"/>
                        <a:pt x="8" y="10"/>
                        <a:pt x="8" y="10"/>
                      </a:cubicBezTo>
                      <a:cubicBezTo>
                        <a:pt x="8" y="12"/>
                        <a:pt x="6" y="16"/>
                        <a:pt x="6" y="16"/>
                      </a:cubicBezTo>
                      <a:cubicBezTo>
                        <a:pt x="5" y="16"/>
                        <a:pt x="3" y="15"/>
                        <a:pt x="3" y="15"/>
                      </a:cubicBezTo>
                      <a:cubicBezTo>
                        <a:pt x="3" y="14"/>
                        <a:pt x="1" y="9"/>
                        <a:pt x="1" y="9"/>
                      </a:cubicBezTo>
                      <a:cubicBezTo>
                        <a:pt x="0" y="9"/>
                        <a:pt x="1" y="9"/>
                        <a:pt x="1" y="9"/>
                      </a:cubicBezTo>
                      <a:cubicBezTo>
                        <a:pt x="3" y="8"/>
                        <a:pt x="5" y="12"/>
                        <a:pt x="5" y="12"/>
                      </a:cubicBezTo>
                      <a:cubicBezTo>
                        <a:pt x="5" y="12"/>
                        <a:pt x="5" y="12"/>
                        <a:pt x="5" y="12"/>
                      </a:cubicBezTo>
                      <a:cubicBezTo>
                        <a:pt x="5" y="12"/>
                        <a:pt x="5" y="10"/>
                        <a:pt x="5" y="10"/>
                      </a:cubicBezTo>
                      <a:cubicBezTo>
                        <a:pt x="6" y="9"/>
                        <a:pt x="6" y="6"/>
                        <a:pt x="6" y="6"/>
                      </a:cubicBezTo>
                      <a:cubicBezTo>
                        <a:pt x="7" y="5"/>
                        <a:pt x="6" y="1"/>
                        <a:pt x="6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38" name="íṣḻíde"/>
                <p:cNvSpPr/>
                <p:nvPr/>
              </p:nvSpPr>
              <p:spPr bwMode="auto">
                <a:xfrm>
                  <a:off x="5075238" y="3586163"/>
                  <a:ext cx="15875" cy="46038"/>
                </a:xfrm>
                <a:custGeom>
                  <a:avLst/>
                  <a:gdLst>
                    <a:gd name="T0" fmla="*/ 0 w 10"/>
                    <a:gd name="T1" fmla="*/ 6 h 29"/>
                    <a:gd name="T2" fmla="*/ 8 w 10"/>
                    <a:gd name="T3" fmla="*/ 0 h 29"/>
                    <a:gd name="T4" fmla="*/ 10 w 10"/>
                    <a:gd name="T5" fmla="*/ 2 h 29"/>
                    <a:gd name="T6" fmla="*/ 10 w 10"/>
                    <a:gd name="T7" fmla="*/ 29 h 29"/>
                    <a:gd name="T8" fmla="*/ 6 w 10"/>
                    <a:gd name="T9" fmla="*/ 29 h 29"/>
                    <a:gd name="T10" fmla="*/ 6 w 10"/>
                    <a:gd name="T11" fmla="*/ 6 h 29"/>
                    <a:gd name="T12" fmla="*/ 2 w 10"/>
                    <a:gd name="T13" fmla="*/ 8 h 29"/>
                    <a:gd name="T14" fmla="*/ 0 w 10"/>
                    <a:gd name="T15" fmla="*/ 6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0" h="29">
                      <a:moveTo>
                        <a:pt x="0" y="6"/>
                      </a:moveTo>
                      <a:lnTo>
                        <a:pt x="8" y="0"/>
                      </a:lnTo>
                      <a:lnTo>
                        <a:pt x="10" y="2"/>
                      </a:lnTo>
                      <a:lnTo>
                        <a:pt x="10" y="29"/>
                      </a:lnTo>
                      <a:lnTo>
                        <a:pt x="6" y="29"/>
                      </a:lnTo>
                      <a:lnTo>
                        <a:pt x="6" y="6"/>
                      </a:lnTo>
                      <a:lnTo>
                        <a:pt x="2" y="8"/>
                      </a:lnTo>
                      <a:lnTo>
                        <a:pt x="0" y="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39" name="íṡḷîḋé"/>
                <p:cNvSpPr/>
                <p:nvPr/>
              </p:nvSpPr>
              <p:spPr bwMode="auto">
                <a:xfrm>
                  <a:off x="5210175" y="3586163"/>
                  <a:ext cx="15875" cy="46038"/>
                </a:xfrm>
                <a:custGeom>
                  <a:avLst/>
                  <a:gdLst>
                    <a:gd name="T0" fmla="*/ 6 w 10"/>
                    <a:gd name="T1" fmla="*/ 6 h 29"/>
                    <a:gd name="T2" fmla="*/ 2 w 10"/>
                    <a:gd name="T3" fmla="*/ 8 h 29"/>
                    <a:gd name="T4" fmla="*/ 0 w 10"/>
                    <a:gd name="T5" fmla="*/ 6 h 29"/>
                    <a:gd name="T6" fmla="*/ 6 w 10"/>
                    <a:gd name="T7" fmla="*/ 0 h 29"/>
                    <a:gd name="T8" fmla="*/ 10 w 10"/>
                    <a:gd name="T9" fmla="*/ 2 h 29"/>
                    <a:gd name="T10" fmla="*/ 10 w 10"/>
                    <a:gd name="T11" fmla="*/ 29 h 29"/>
                    <a:gd name="T12" fmla="*/ 6 w 10"/>
                    <a:gd name="T13" fmla="*/ 29 h 29"/>
                    <a:gd name="T14" fmla="*/ 6 w 10"/>
                    <a:gd name="T15" fmla="*/ 6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0" h="29">
                      <a:moveTo>
                        <a:pt x="6" y="6"/>
                      </a:moveTo>
                      <a:lnTo>
                        <a:pt x="2" y="8"/>
                      </a:lnTo>
                      <a:lnTo>
                        <a:pt x="0" y="6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0" y="29"/>
                      </a:lnTo>
                      <a:lnTo>
                        <a:pt x="6" y="29"/>
                      </a:lnTo>
                      <a:lnTo>
                        <a:pt x="6" y="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205" name="îşľidê"/>
                <p:cNvSpPr/>
                <p:nvPr/>
              </p:nvSpPr>
              <p:spPr bwMode="auto">
                <a:xfrm>
                  <a:off x="5114925" y="3586163"/>
                  <a:ext cx="25400" cy="46038"/>
                </a:xfrm>
                <a:custGeom>
                  <a:avLst/>
                  <a:gdLst>
                    <a:gd name="T0" fmla="*/ 4 w 8"/>
                    <a:gd name="T1" fmla="*/ 2 h 14"/>
                    <a:gd name="T2" fmla="*/ 3 w 8"/>
                    <a:gd name="T3" fmla="*/ 2 h 14"/>
                    <a:gd name="T4" fmla="*/ 3 w 8"/>
                    <a:gd name="T5" fmla="*/ 3 h 14"/>
                    <a:gd name="T6" fmla="*/ 2 w 8"/>
                    <a:gd name="T7" fmla="*/ 3 h 14"/>
                    <a:gd name="T8" fmla="*/ 2 w 8"/>
                    <a:gd name="T9" fmla="*/ 5 h 14"/>
                    <a:gd name="T10" fmla="*/ 2 w 8"/>
                    <a:gd name="T11" fmla="*/ 6 h 14"/>
                    <a:gd name="T12" fmla="*/ 3 w 8"/>
                    <a:gd name="T13" fmla="*/ 7 h 14"/>
                    <a:gd name="T14" fmla="*/ 4 w 8"/>
                    <a:gd name="T15" fmla="*/ 7 h 14"/>
                    <a:gd name="T16" fmla="*/ 5 w 8"/>
                    <a:gd name="T17" fmla="*/ 7 h 14"/>
                    <a:gd name="T18" fmla="*/ 6 w 8"/>
                    <a:gd name="T19" fmla="*/ 7 h 14"/>
                    <a:gd name="T20" fmla="*/ 7 w 8"/>
                    <a:gd name="T21" fmla="*/ 6 h 14"/>
                    <a:gd name="T22" fmla="*/ 7 w 8"/>
                    <a:gd name="T23" fmla="*/ 4 h 14"/>
                    <a:gd name="T24" fmla="*/ 6 w 8"/>
                    <a:gd name="T25" fmla="*/ 3 h 14"/>
                    <a:gd name="T26" fmla="*/ 6 w 8"/>
                    <a:gd name="T27" fmla="*/ 2 h 14"/>
                    <a:gd name="T28" fmla="*/ 4 w 8"/>
                    <a:gd name="T29" fmla="*/ 2 h 14"/>
                    <a:gd name="T30" fmla="*/ 4 w 8"/>
                    <a:gd name="T31" fmla="*/ 9 h 14"/>
                    <a:gd name="T32" fmla="*/ 2 w 8"/>
                    <a:gd name="T33" fmla="*/ 9 h 14"/>
                    <a:gd name="T34" fmla="*/ 1 w 8"/>
                    <a:gd name="T35" fmla="*/ 8 h 14"/>
                    <a:gd name="T36" fmla="*/ 0 w 8"/>
                    <a:gd name="T37" fmla="*/ 7 h 14"/>
                    <a:gd name="T38" fmla="*/ 0 w 8"/>
                    <a:gd name="T39" fmla="*/ 5 h 14"/>
                    <a:gd name="T40" fmla="*/ 0 w 8"/>
                    <a:gd name="T41" fmla="*/ 3 h 14"/>
                    <a:gd name="T42" fmla="*/ 1 w 8"/>
                    <a:gd name="T43" fmla="*/ 2 h 14"/>
                    <a:gd name="T44" fmla="*/ 1 w 8"/>
                    <a:gd name="T45" fmla="*/ 1 h 14"/>
                    <a:gd name="T46" fmla="*/ 3 w 8"/>
                    <a:gd name="T47" fmla="*/ 0 h 14"/>
                    <a:gd name="T48" fmla="*/ 4 w 8"/>
                    <a:gd name="T49" fmla="*/ 0 h 14"/>
                    <a:gd name="T50" fmla="*/ 6 w 8"/>
                    <a:gd name="T51" fmla="*/ 0 h 14"/>
                    <a:gd name="T52" fmla="*/ 8 w 8"/>
                    <a:gd name="T53" fmla="*/ 2 h 14"/>
                    <a:gd name="T54" fmla="*/ 8 w 8"/>
                    <a:gd name="T55" fmla="*/ 3 h 14"/>
                    <a:gd name="T56" fmla="*/ 8 w 8"/>
                    <a:gd name="T57" fmla="*/ 5 h 14"/>
                    <a:gd name="T58" fmla="*/ 8 w 8"/>
                    <a:gd name="T59" fmla="*/ 9 h 14"/>
                    <a:gd name="T60" fmla="*/ 8 w 8"/>
                    <a:gd name="T61" fmla="*/ 11 h 14"/>
                    <a:gd name="T62" fmla="*/ 8 w 8"/>
                    <a:gd name="T63" fmla="*/ 12 h 14"/>
                    <a:gd name="T64" fmla="*/ 8 w 8"/>
                    <a:gd name="T65" fmla="*/ 13 h 14"/>
                    <a:gd name="T66" fmla="*/ 7 w 8"/>
                    <a:gd name="T67" fmla="*/ 14 h 14"/>
                    <a:gd name="T68" fmla="*/ 6 w 8"/>
                    <a:gd name="T69" fmla="*/ 14 h 14"/>
                    <a:gd name="T70" fmla="*/ 4 w 8"/>
                    <a:gd name="T71" fmla="*/ 14 h 14"/>
                    <a:gd name="T72" fmla="*/ 3 w 8"/>
                    <a:gd name="T73" fmla="*/ 14 h 14"/>
                    <a:gd name="T74" fmla="*/ 2 w 8"/>
                    <a:gd name="T75" fmla="*/ 14 h 14"/>
                    <a:gd name="T76" fmla="*/ 1 w 8"/>
                    <a:gd name="T77" fmla="*/ 13 h 14"/>
                    <a:gd name="T78" fmla="*/ 0 w 8"/>
                    <a:gd name="T79" fmla="*/ 12 h 14"/>
                    <a:gd name="T80" fmla="*/ 0 w 8"/>
                    <a:gd name="T81" fmla="*/ 11 h 14"/>
                    <a:gd name="T82" fmla="*/ 2 w 8"/>
                    <a:gd name="T83" fmla="*/ 11 h 14"/>
                    <a:gd name="T84" fmla="*/ 2 w 8"/>
                    <a:gd name="T85" fmla="*/ 11 h 14"/>
                    <a:gd name="T86" fmla="*/ 3 w 8"/>
                    <a:gd name="T87" fmla="*/ 12 h 14"/>
                    <a:gd name="T88" fmla="*/ 4 w 8"/>
                    <a:gd name="T89" fmla="*/ 12 h 14"/>
                    <a:gd name="T90" fmla="*/ 5 w 8"/>
                    <a:gd name="T91" fmla="*/ 12 h 14"/>
                    <a:gd name="T92" fmla="*/ 6 w 8"/>
                    <a:gd name="T93" fmla="*/ 12 h 14"/>
                    <a:gd name="T94" fmla="*/ 6 w 8"/>
                    <a:gd name="T95" fmla="*/ 11 h 14"/>
                    <a:gd name="T96" fmla="*/ 7 w 8"/>
                    <a:gd name="T97" fmla="*/ 10 h 14"/>
                    <a:gd name="T98" fmla="*/ 7 w 8"/>
                    <a:gd name="T99" fmla="*/ 9 h 14"/>
                    <a:gd name="T100" fmla="*/ 7 w 8"/>
                    <a:gd name="T101" fmla="*/ 8 h 14"/>
                    <a:gd name="T102" fmla="*/ 6 w 8"/>
                    <a:gd name="T103" fmla="*/ 9 h 14"/>
                    <a:gd name="T104" fmla="*/ 5 w 8"/>
                    <a:gd name="T105" fmla="*/ 9 h 14"/>
                    <a:gd name="T106" fmla="*/ 4 w 8"/>
                    <a:gd name="T107" fmla="*/ 9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8" h="14">
                      <a:moveTo>
                        <a:pt x="4" y="2"/>
                      </a:moveTo>
                      <a:cubicBezTo>
                        <a:pt x="4" y="2"/>
                        <a:pt x="4" y="2"/>
                        <a:pt x="3" y="2"/>
                      </a:cubicBezTo>
                      <a:cubicBezTo>
                        <a:pt x="3" y="2"/>
                        <a:pt x="3" y="2"/>
                        <a:pt x="3" y="3"/>
                      </a:cubicBezTo>
                      <a:cubicBezTo>
                        <a:pt x="2" y="3"/>
                        <a:pt x="2" y="3"/>
                        <a:pt x="2" y="3"/>
                      </a:cubicBezTo>
                      <a:cubicBezTo>
                        <a:pt x="2" y="4"/>
                        <a:pt x="2" y="4"/>
                        <a:pt x="2" y="5"/>
                      </a:cubicBezTo>
                      <a:cubicBezTo>
                        <a:pt x="2" y="5"/>
                        <a:pt x="2" y="6"/>
                        <a:pt x="2" y="6"/>
                      </a:cubicBezTo>
                      <a:cubicBezTo>
                        <a:pt x="2" y="6"/>
                        <a:pt x="2" y="6"/>
                        <a:pt x="3" y="7"/>
                      </a:cubicBezTo>
                      <a:cubicBezTo>
                        <a:pt x="3" y="7"/>
                        <a:pt x="3" y="7"/>
                        <a:pt x="4" y="7"/>
                      </a:cubicBezTo>
                      <a:cubicBezTo>
                        <a:pt x="4" y="7"/>
                        <a:pt x="4" y="7"/>
                        <a:pt x="5" y="7"/>
                      </a:cubicBezTo>
                      <a:cubicBezTo>
                        <a:pt x="5" y="7"/>
                        <a:pt x="6" y="7"/>
                        <a:pt x="6" y="7"/>
                      </a:cubicBezTo>
                      <a:cubicBezTo>
                        <a:pt x="6" y="6"/>
                        <a:pt x="6" y="6"/>
                        <a:pt x="7" y="6"/>
                      </a:cubicBezTo>
                      <a:cubicBezTo>
                        <a:pt x="7" y="5"/>
                        <a:pt x="7" y="5"/>
                        <a:pt x="7" y="4"/>
                      </a:cubicBezTo>
                      <a:cubicBezTo>
                        <a:pt x="7" y="4"/>
                        <a:pt x="7" y="3"/>
                        <a:pt x="6" y="3"/>
                      </a:cubicBezTo>
                      <a:cubicBezTo>
                        <a:pt x="6" y="3"/>
                        <a:pt x="6" y="3"/>
                        <a:pt x="6" y="2"/>
                      </a:cubicBezTo>
                      <a:cubicBezTo>
                        <a:pt x="5" y="2"/>
                        <a:pt x="5" y="2"/>
                        <a:pt x="4" y="2"/>
                      </a:cubicBezTo>
                      <a:close/>
                      <a:moveTo>
                        <a:pt x="4" y="9"/>
                      </a:moveTo>
                      <a:cubicBezTo>
                        <a:pt x="4" y="9"/>
                        <a:pt x="3" y="9"/>
                        <a:pt x="2" y="9"/>
                      </a:cubicBezTo>
                      <a:cubicBezTo>
                        <a:pt x="2" y="8"/>
                        <a:pt x="1" y="8"/>
                        <a:pt x="1" y="8"/>
                      </a:cubicBezTo>
                      <a:cubicBezTo>
                        <a:pt x="1" y="7"/>
                        <a:pt x="1" y="7"/>
                        <a:pt x="0" y="7"/>
                      </a:cubicBezTo>
                      <a:cubicBezTo>
                        <a:pt x="0" y="6"/>
                        <a:pt x="0" y="6"/>
                        <a:pt x="0" y="5"/>
                      </a:cubicBezTo>
                      <a:cubicBezTo>
                        <a:pt x="0" y="4"/>
                        <a:pt x="0" y="4"/>
                        <a:pt x="0" y="3"/>
                      </a:cubicBezTo>
                      <a:cubicBezTo>
                        <a:pt x="0" y="3"/>
                        <a:pt x="0" y="3"/>
                        <a:pt x="1" y="2"/>
                      </a:cubicBezTo>
                      <a:cubicBezTo>
                        <a:pt x="1" y="2"/>
                        <a:pt x="1" y="1"/>
                        <a:pt x="1" y="1"/>
                      </a:cubicBezTo>
                      <a:cubicBezTo>
                        <a:pt x="2" y="1"/>
                        <a:pt x="2" y="0"/>
                        <a:pt x="3" y="0"/>
                      </a:cubicBezTo>
                      <a:cubicBezTo>
                        <a:pt x="3" y="0"/>
                        <a:pt x="4" y="0"/>
                        <a:pt x="4" y="0"/>
                      </a:cubicBezTo>
                      <a:cubicBezTo>
                        <a:pt x="5" y="0"/>
                        <a:pt x="6" y="0"/>
                        <a:pt x="6" y="0"/>
                      </a:cubicBezTo>
                      <a:cubicBezTo>
                        <a:pt x="7" y="1"/>
                        <a:pt x="7" y="1"/>
                        <a:pt x="8" y="2"/>
                      </a:cubicBezTo>
                      <a:cubicBezTo>
                        <a:pt x="8" y="2"/>
                        <a:pt x="8" y="3"/>
                        <a:pt x="8" y="3"/>
                      </a:cubicBezTo>
                      <a:cubicBezTo>
                        <a:pt x="8" y="4"/>
                        <a:pt x="8" y="4"/>
                        <a:pt x="8" y="5"/>
                      </a:cubicBezTo>
                      <a:cubicBezTo>
                        <a:pt x="8" y="9"/>
                        <a:pt x="8" y="9"/>
                        <a:pt x="8" y="9"/>
                      </a:cubicBezTo>
                      <a:cubicBezTo>
                        <a:pt x="8" y="10"/>
                        <a:pt x="8" y="10"/>
                        <a:pt x="8" y="11"/>
                      </a:cubicBezTo>
                      <a:cubicBezTo>
                        <a:pt x="8" y="11"/>
                        <a:pt x="8" y="11"/>
                        <a:pt x="8" y="12"/>
                      </a:cubicBezTo>
                      <a:cubicBezTo>
                        <a:pt x="8" y="12"/>
                        <a:pt x="8" y="13"/>
                        <a:pt x="8" y="13"/>
                      </a:cubicBezTo>
                      <a:cubicBezTo>
                        <a:pt x="7" y="13"/>
                        <a:pt x="7" y="13"/>
                        <a:pt x="7" y="14"/>
                      </a:cubicBezTo>
                      <a:cubicBezTo>
                        <a:pt x="7" y="14"/>
                        <a:pt x="6" y="14"/>
                        <a:pt x="6" y="14"/>
                      </a:cubicBezTo>
                      <a:cubicBezTo>
                        <a:pt x="5" y="14"/>
                        <a:pt x="5" y="14"/>
                        <a:pt x="4" y="14"/>
                      </a:cubicBezTo>
                      <a:cubicBezTo>
                        <a:pt x="4" y="14"/>
                        <a:pt x="3" y="14"/>
                        <a:pt x="3" y="14"/>
                      </a:cubicBezTo>
                      <a:cubicBezTo>
                        <a:pt x="2" y="14"/>
                        <a:pt x="2" y="14"/>
                        <a:pt x="2" y="14"/>
                      </a:cubicBezTo>
                      <a:cubicBezTo>
                        <a:pt x="1" y="13"/>
                        <a:pt x="1" y="13"/>
                        <a:pt x="1" y="13"/>
                      </a:cubicBez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0" y="11"/>
                        <a:pt x="0" y="11"/>
                        <a:pt x="0" y="11"/>
                      </a:cubicBezTo>
                      <a:cubicBezTo>
                        <a:pt x="2" y="11"/>
                        <a:pt x="2" y="11"/>
                        <a:pt x="2" y="11"/>
                      </a:cubicBezTo>
                      <a:cubicBezTo>
                        <a:pt x="2" y="11"/>
                        <a:pt x="2" y="11"/>
                        <a:pt x="2" y="11"/>
                      </a:cubicBezTo>
                      <a:cubicBezTo>
                        <a:pt x="2" y="12"/>
                        <a:pt x="2" y="12"/>
                        <a:pt x="3" y="12"/>
                      </a:cubicBezTo>
                      <a:cubicBezTo>
                        <a:pt x="3" y="12"/>
                        <a:pt x="3" y="12"/>
                        <a:pt x="4" y="12"/>
                      </a:cubicBezTo>
                      <a:cubicBezTo>
                        <a:pt x="4" y="12"/>
                        <a:pt x="4" y="12"/>
                        <a:pt x="5" y="12"/>
                      </a:cubicBezTo>
                      <a:cubicBezTo>
                        <a:pt x="5" y="12"/>
                        <a:pt x="5" y="12"/>
                        <a:pt x="6" y="12"/>
                      </a:cubicBezTo>
                      <a:cubicBezTo>
                        <a:pt x="6" y="12"/>
                        <a:pt x="6" y="12"/>
                        <a:pt x="6" y="11"/>
                      </a:cubicBezTo>
                      <a:cubicBezTo>
                        <a:pt x="6" y="11"/>
                        <a:pt x="7" y="11"/>
                        <a:pt x="7" y="10"/>
                      </a:cubicBezTo>
                      <a:cubicBezTo>
                        <a:pt x="7" y="10"/>
                        <a:pt x="7" y="10"/>
                        <a:pt x="7" y="9"/>
                      </a:cubicBezTo>
                      <a:cubicBezTo>
                        <a:pt x="7" y="8"/>
                        <a:pt x="7" y="8"/>
                        <a:pt x="7" y="8"/>
                      </a:cubicBezTo>
                      <a:cubicBezTo>
                        <a:pt x="7" y="9"/>
                        <a:pt x="6" y="9"/>
                        <a:pt x="6" y="9"/>
                      </a:cubicBezTo>
                      <a:cubicBezTo>
                        <a:pt x="6" y="9"/>
                        <a:pt x="6" y="9"/>
                        <a:pt x="5" y="9"/>
                      </a:cubicBezTo>
                      <a:cubicBezTo>
                        <a:pt x="5" y="9"/>
                        <a:pt x="5" y="9"/>
                        <a:pt x="4" y="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206" name="îṧḻiḋé"/>
                <p:cNvSpPr/>
                <p:nvPr/>
              </p:nvSpPr>
              <p:spPr bwMode="auto">
                <a:xfrm>
                  <a:off x="5164138" y="3586163"/>
                  <a:ext cx="30163" cy="46038"/>
                </a:xfrm>
                <a:custGeom>
                  <a:avLst/>
                  <a:gdLst>
                    <a:gd name="T0" fmla="*/ 1 w 9"/>
                    <a:gd name="T1" fmla="*/ 13 h 14"/>
                    <a:gd name="T2" fmla="*/ 0 w 9"/>
                    <a:gd name="T3" fmla="*/ 12 h 14"/>
                    <a:gd name="T4" fmla="*/ 0 w 9"/>
                    <a:gd name="T5" fmla="*/ 10 h 14"/>
                    <a:gd name="T6" fmla="*/ 0 w 9"/>
                    <a:gd name="T7" fmla="*/ 8 h 14"/>
                    <a:gd name="T8" fmla="*/ 0 w 9"/>
                    <a:gd name="T9" fmla="*/ 6 h 14"/>
                    <a:gd name="T10" fmla="*/ 0 w 9"/>
                    <a:gd name="T11" fmla="*/ 4 h 14"/>
                    <a:gd name="T12" fmla="*/ 0 w 9"/>
                    <a:gd name="T13" fmla="*/ 3 h 14"/>
                    <a:gd name="T14" fmla="*/ 1 w 9"/>
                    <a:gd name="T15" fmla="*/ 1 h 14"/>
                    <a:gd name="T16" fmla="*/ 2 w 9"/>
                    <a:gd name="T17" fmla="*/ 0 h 14"/>
                    <a:gd name="T18" fmla="*/ 4 w 9"/>
                    <a:gd name="T19" fmla="*/ 0 h 14"/>
                    <a:gd name="T20" fmla="*/ 6 w 9"/>
                    <a:gd name="T21" fmla="*/ 0 h 14"/>
                    <a:gd name="T22" fmla="*/ 7 w 9"/>
                    <a:gd name="T23" fmla="*/ 1 h 14"/>
                    <a:gd name="T24" fmla="*/ 8 w 9"/>
                    <a:gd name="T25" fmla="*/ 2 h 14"/>
                    <a:gd name="T26" fmla="*/ 9 w 9"/>
                    <a:gd name="T27" fmla="*/ 4 h 14"/>
                    <a:gd name="T28" fmla="*/ 9 w 9"/>
                    <a:gd name="T29" fmla="*/ 6 h 14"/>
                    <a:gd name="T30" fmla="*/ 9 w 9"/>
                    <a:gd name="T31" fmla="*/ 8 h 14"/>
                    <a:gd name="T32" fmla="*/ 9 w 9"/>
                    <a:gd name="T33" fmla="*/ 9 h 14"/>
                    <a:gd name="T34" fmla="*/ 9 w 9"/>
                    <a:gd name="T35" fmla="*/ 11 h 14"/>
                    <a:gd name="T36" fmla="*/ 8 w 9"/>
                    <a:gd name="T37" fmla="*/ 12 h 14"/>
                    <a:gd name="T38" fmla="*/ 7 w 9"/>
                    <a:gd name="T39" fmla="*/ 13 h 14"/>
                    <a:gd name="T40" fmla="*/ 6 w 9"/>
                    <a:gd name="T41" fmla="*/ 14 h 14"/>
                    <a:gd name="T42" fmla="*/ 4 w 9"/>
                    <a:gd name="T43" fmla="*/ 14 h 14"/>
                    <a:gd name="T44" fmla="*/ 3 w 9"/>
                    <a:gd name="T45" fmla="*/ 14 h 14"/>
                    <a:gd name="T46" fmla="*/ 1 w 9"/>
                    <a:gd name="T47" fmla="*/ 13 h 14"/>
                    <a:gd name="T48" fmla="*/ 7 w 9"/>
                    <a:gd name="T49" fmla="*/ 7 h 14"/>
                    <a:gd name="T50" fmla="*/ 7 w 9"/>
                    <a:gd name="T51" fmla="*/ 5 h 14"/>
                    <a:gd name="T52" fmla="*/ 6 w 9"/>
                    <a:gd name="T53" fmla="*/ 3 h 14"/>
                    <a:gd name="T54" fmla="*/ 5 w 9"/>
                    <a:gd name="T55" fmla="*/ 2 h 14"/>
                    <a:gd name="T56" fmla="*/ 4 w 9"/>
                    <a:gd name="T57" fmla="*/ 2 h 14"/>
                    <a:gd name="T58" fmla="*/ 3 w 9"/>
                    <a:gd name="T59" fmla="*/ 2 h 14"/>
                    <a:gd name="T60" fmla="*/ 2 w 9"/>
                    <a:gd name="T61" fmla="*/ 3 h 14"/>
                    <a:gd name="T62" fmla="*/ 2 w 9"/>
                    <a:gd name="T63" fmla="*/ 5 h 14"/>
                    <a:gd name="T64" fmla="*/ 1 w 9"/>
                    <a:gd name="T65" fmla="*/ 6 h 14"/>
                    <a:gd name="T66" fmla="*/ 1 w 9"/>
                    <a:gd name="T67" fmla="*/ 7 h 14"/>
                    <a:gd name="T68" fmla="*/ 2 w 9"/>
                    <a:gd name="T69" fmla="*/ 10 h 14"/>
                    <a:gd name="T70" fmla="*/ 2 w 9"/>
                    <a:gd name="T71" fmla="*/ 11 h 14"/>
                    <a:gd name="T72" fmla="*/ 3 w 9"/>
                    <a:gd name="T73" fmla="*/ 12 h 14"/>
                    <a:gd name="T74" fmla="*/ 4 w 9"/>
                    <a:gd name="T75" fmla="*/ 12 h 14"/>
                    <a:gd name="T76" fmla="*/ 5 w 9"/>
                    <a:gd name="T77" fmla="*/ 12 h 14"/>
                    <a:gd name="T78" fmla="*/ 6 w 9"/>
                    <a:gd name="T79" fmla="*/ 11 h 14"/>
                    <a:gd name="T80" fmla="*/ 7 w 9"/>
                    <a:gd name="T81" fmla="*/ 10 h 14"/>
                    <a:gd name="T82" fmla="*/ 7 w 9"/>
                    <a:gd name="T83" fmla="*/ 8 h 14"/>
                    <a:gd name="T84" fmla="*/ 7 w 9"/>
                    <a:gd name="T85" fmla="*/ 7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9" h="14">
                      <a:moveTo>
                        <a:pt x="1" y="13"/>
                      </a:moveTo>
                      <a:cubicBezTo>
                        <a:pt x="1" y="13"/>
                        <a:pt x="1" y="12"/>
                        <a:pt x="0" y="12"/>
                      </a:cubicBezTo>
                      <a:cubicBezTo>
                        <a:pt x="0" y="11"/>
                        <a:pt x="0" y="11"/>
                        <a:pt x="0" y="10"/>
                      </a:cubicBezTo>
                      <a:cubicBezTo>
                        <a:pt x="0" y="9"/>
                        <a:pt x="0" y="9"/>
                        <a:pt x="0" y="8"/>
                      </a:cubicBezTo>
                      <a:cubicBezTo>
                        <a:pt x="0" y="7"/>
                        <a:pt x="0" y="6"/>
                        <a:pt x="0" y="6"/>
                      </a:cubicBezTo>
                      <a:cubicBezTo>
                        <a:pt x="0" y="6"/>
                        <a:pt x="0" y="5"/>
                        <a:pt x="0" y="4"/>
                      </a:cubicBezTo>
                      <a:cubicBezTo>
                        <a:pt x="0" y="4"/>
                        <a:pt x="0" y="3"/>
                        <a:pt x="0" y="3"/>
                      </a:cubicBezTo>
                      <a:cubicBezTo>
                        <a:pt x="1" y="2"/>
                        <a:pt x="1" y="2"/>
                        <a:pt x="1" y="1"/>
                      </a:cubicBezTo>
                      <a:cubicBezTo>
                        <a:pt x="1" y="1"/>
                        <a:pt x="2" y="1"/>
                        <a:pt x="2" y="0"/>
                      </a:cubicBezTo>
                      <a:cubicBezTo>
                        <a:pt x="3" y="0"/>
                        <a:pt x="4" y="0"/>
                        <a:pt x="4" y="0"/>
                      </a:cubicBezTo>
                      <a:cubicBezTo>
                        <a:pt x="5" y="0"/>
                        <a:pt x="5" y="0"/>
                        <a:pt x="6" y="0"/>
                      </a:cubicBezTo>
                      <a:cubicBezTo>
                        <a:pt x="6" y="0"/>
                        <a:pt x="7" y="1"/>
                        <a:pt x="7" y="1"/>
                      </a:cubicBezTo>
                      <a:cubicBezTo>
                        <a:pt x="7" y="1"/>
                        <a:pt x="8" y="2"/>
                        <a:pt x="8" y="2"/>
                      </a:cubicBezTo>
                      <a:cubicBezTo>
                        <a:pt x="8" y="3"/>
                        <a:pt x="9" y="3"/>
                        <a:pt x="9" y="4"/>
                      </a:cubicBezTo>
                      <a:cubicBezTo>
                        <a:pt x="9" y="5"/>
                        <a:pt x="9" y="5"/>
                        <a:pt x="9" y="6"/>
                      </a:cubicBezTo>
                      <a:cubicBezTo>
                        <a:pt x="9" y="6"/>
                        <a:pt x="9" y="7"/>
                        <a:pt x="9" y="8"/>
                      </a:cubicBezTo>
                      <a:cubicBezTo>
                        <a:pt x="9" y="8"/>
                        <a:pt x="9" y="9"/>
                        <a:pt x="9" y="9"/>
                      </a:cubicBezTo>
                      <a:cubicBezTo>
                        <a:pt x="9" y="10"/>
                        <a:pt x="9" y="10"/>
                        <a:pt x="9" y="11"/>
                      </a:cubicBezTo>
                      <a:cubicBezTo>
                        <a:pt x="8" y="11"/>
                        <a:pt x="8" y="12"/>
                        <a:pt x="8" y="12"/>
                      </a:cubicBezTo>
                      <a:cubicBezTo>
                        <a:pt x="8" y="13"/>
                        <a:pt x="7" y="13"/>
                        <a:pt x="7" y="13"/>
                      </a:cubicBezTo>
                      <a:cubicBezTo>
                        <a:pt x="7" y="14"/>
                        <a:pt x="6" y="14"/>
                        <a:pt x="6" y="14"/>
                      </a:cubicBezTo>
                      <a:cubicBezTo>
                        <a:pt x="5" y="14"/>
                        <a:pt x="5" y="14"/>
                        <a:pt x="4" y="14"/>
                      </a:cubicBezTo>
                      <a:cubicBezTo>
                        <a:pt x="4" y="14"/>
                        <a:pt x="3" y="14"/>
                        <a:pt x="3" y="14"/>
                      </a:cubicBezTo>
                      <a:cubicBezTo>
                        <a:pt x="2" y="14"/>
                        <a:pt x="1" y="13"/>
                        <a:pt x="1" y="13"/>
                      </a:cubicBezTo>
                      <a:close/>
                      <a:moveTo>
                        <a:pt x="7" y="7"/>
                      </a:moveTo>
                      <a:cubicBezTo>
                        <a:pt x="7" y="6"/>
                        <a:pt x="7" y="5"/>
                        <a:pt x="7" y="5"/>
                      </a:cubicBezTo>
                      <a:cubicBezTo>
                        <a:pt x="7" y="4"/>
                        <a:pt x="7" y="4"/>
                        <a:pt x="6" y="3"/>
                      </a:cubicBezTo>
                      <a:cubicBezTo>
                        <a:pt x="6" y="3"/>
                        <a:pt x="6" y="3"/>
                        <a:pt x="5" y="2"/>
                      </a:cubicBezTo>
                      <a:cubicBezTo>
                        <a:pt x="5" y="2"/>
                        <a:pt x="5" y="2"/>
                        <a:pt x="4" y="2"/>
                      </a:cubicBezTo>
                      <a:cubicBezTo>
                        <a:pt x="4" y="2"/>
                        <a:pt x="3" y="2"/>
                        <a:pt x="3" y="2"/>
                      </a:cubicBezTo>
                      <a:cubicBezTo>
                        <a:pt x="3" y="3"/>
                        <a:pt x="2" y="3"/>
                        <a:pt x="2" y="3"/>
                      </a:cubicBezTo>
                      <a:cubicBezTo>
                        <a:pt x="2" y="4"/>
                        <a:pt x="2" y="4"/>
                        <a:pt x="2" y="5"/>
                      </a:cubicBezTo>
                      <a:cubicBezTo>
                        <a:pt x="2" y="5"/>
                        <a:pt x="1" y="6"/>
                        <a:pt x="1" y="6"/>
                      </a:cubicBezTo>
                      <a:cubicBezTo>
                        <a:pt x="1" y="6"/>
                        <a:pt x="1" y="7"/>
                        <a:pt x="1" y="7"/>
                      </a:cubicBezTo>
                      <a:cubicBezTo>
                        <a:pt x="1" y="8"/>
                        <a:pt x="1" y="9"/>
                        <a:pt x="2" y="10"/>
                      </a:cubicBezTo>
                      <a:cubicBezTo>
                        <a:pt x="2" y="10"/>
                        <a:pt x="2" y="11"/>
                        <a:pt x="2" y="11"/>
                      </a:cubicBezTo>
                      <a:cubicBezTo>
                        <a:pt x="2" y="12"/>
                        <a:pt x="3" y="12"/>
                        <a:pt x="3" y="12"/>
                      </a:cubicBezTo>
                      <a:cubicBezTo>
                        <a:pt x="3" y="12"/>
                        <a:pt x="4" y="12"/>
                        <a:pt x="4" y="12"/>
                      </a:cubicBezTo>
                      <a:cubicBezTo>
                        <a:pt x="5" y="12"/>
                        <a:pt x="5" y="12"/>
                        <a:pt x="5" y="12"/>
                      </a:cubicBezTo>
                      <a:cubicBezTo>
                        <a:pt x="6" y="12"/>
                        <a:pt x="6" y="12"/>
                        <a:pt x="6" y="11"/>
                      </a:cubicBezTo>
                      <a:cubicBezTo>
                        <a:pt x="7" y="11"/>
                        <a:pt x="7" y="10"/>
                        <a:pt x="7" y="10"/>
                      </a:cubicBezTo>
                      <a:cubicBezTo>
                        <a:pt x="7" y="9"/>
                        <a:pt x="7" y="8"/>
                        <a:pt x="7" y="8"/>
                      </a:cubicBezTo>
                      <a:cubicBezTo>
                        <a:pt x="7" y="8"/>
                        <a:pt x="7" y="7"/>
                        <a:pt x="7" y="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81" name="işḷïḍè"/>
              <p:cNvGrpSpPr/>
              <p:nvPr/>
            </p:nvGrpSpPr>
            <p:grpSpPr>
              <a:xfrm>
                <a:off x="5156287" y="2481344"/>
                <a:ext cx="4169014" cy="1469307"/>
                <a:chOff x="5722938" y="3046413"/>
                <a:chExt cx="1662113" cy="585788"/>
              </a:xfrm>
              <a:grpFill/>
            </p:grpSpPr>
            <p:sp>
              <p:nvSpPr>
                <p:cNvPr id="101" name="ísḷíḋe"/>
                <p:cNvSpPr/>
                <p:nvPr/>
              </p:nvSpPr>
              <p:spPr bwMode="auto">
                <a:xfrm>
                  <a:off x="7088188" y="3046413"/>
                  <a:ext cx="296863" cy="561975"/>
                </a:xfrm>
                <a:custGeom>
                  <a:avLst/>
                  <a:gdLst>
                    <a:gd name="T0" fmla="*/ 19 w 90"/>
                    <a:gd name="T1" fmla="*/ 151 h 169"/>
                    <a:gd name="T2" fmla="*/ 55 w 90"/>
                    <a:gd name="T3" fmla="*/ 133 h 169"/>
                    <a:gd name="T4" fmla="*/ 43 w 90"/>
                    <a:gd name="T5" fmla="*/ 157 h 169"/>
                    <a:gd name="T6" fmla="*/ 19 w 90"/>
                    <a:gd name="T7" fmla="*/ 151 h 169"/>
                    <a:gd name="T8" fmla="*/ 2 w 90"/>
                    <a:gd name="T9" fmla="*/ 39 h 169"/>
                    <a:gd name="T10" fmla="*/ 3 w 90"/>
                    <a:gd name="T11" fmla="*/ 56 h 169"/>
                    <a:gd name="T12" fmla="*/ 34 w 90"/>
                    <a:gd name="T13" fmla="*/ 32 h 169"/>
                    <a:gd name="T14" fmla="*/ 38 w 90"/>
                    <a:gd name="T15" fmla="*/ 35 h 169"/>
                    <a:gd name="T16" fmla="*/ 47 w 90"/>
                    <a:gd name="T17" fmla="*/ 26 h 169"/>
                    <a:gd name="T18" fmla="*/ 58 w 90"/>
                    <a:gd name="T19" fmla="*/ 16 h 169"/>
                    <a:gd name="T20" fmla="*/ 9 w 90"/>
                    <a:gd name="T21" fmla="*/ 90 h 169"/>
                    <a:gd name="T22" fmla="*/ 9 w 90"/>
                    <a:gd name="T23" fmla="*/ 101 h 169"/>
                    <a:gd name="T24" fmla="*/ 31 w 90"/>
                    <a:gd name="T25" fmla="*/ 89 h 169"/>
                    <a:gd name="T26" fmla="*/ 26 w 90"/>
                    <a:gd name="T27" fmla="*/ 107 h 169"/>
                    <a:gd name="T28" fmla="*/ 30 w 90"/>
                    <a:gd name="T29" fmla="*/ 113 h 169"/>
                    <a:gd name="T30" fmla="*/ 53 w 90"/>
                    <a:gd name="T31" fmla="*/ 118 h 169"/>
                    <a:gd name="T32" fmla="*/ 2 w 90"/>
                    <a:gd name="T33" fmla="*/ 145 h 169"/>
                    <a:gd name="T34" fmla="*/ 48 w 90"/>
                    <a:gd name="T35" fmla="*/ 169 h 169"/>
                    <a:gd name="T36" fmla="*/ 64 w 90"/>
                    <a:gd name="T37" fmla="*/ 130 h 169"/>
                    <a:gd name="T38" fmla="*/ 82 w 90"/>
                    <a:gd name="T39" fmla="*/ 137 h 169"/>
                    <a:gd name="T40" fmla="*/ 90 w 90"/>
                    <a:gd name="T41" fmla="*/ 130 h 169"/>
                    <a:gd name="T42" fmla="*/ 62 w 90"/>
                    <a:gd name="T43" fmla="*/ 119 h 169"/>
                    <a:gd name="T44" fmla="*/ 45 w 90"/>
                    <a:gd name="T45" fmla="*/ 106 h 169"/>
                    <a:gd name="T46" fmla="*/ 47 w 90"/>
                    <a:gd name="T47" fmla="*/ 77 h 169"/>
                    <a:gd name="T48" fmla="*/ 25 w 90"/>
                    <a:gd name="T49" fmla="*/ 82 h 169"/>
                    <a:gd name="T50" fmla="*/ 71 w 90"/>
                    <a:gd name="T51" fmla="*/ 16 h 169"/>
                    <a:gd name="T52" fmla="*/ 59 w 90"/>
                    <a:gd name="T53" fmla="*/ 7 h 169"/>
                    <a:gd name="T54" fmla="*/ 41 w 90"/>
                    <a:gd name="T55" fmla="*/ 21 h 169"/>
                    <a:gd name="T56" fmla="*/ 30 w 90"/>
                    <a:gd name="T57" fmla="*/ 28 h 169"/>
                    <a:gd name="T58" fmla="*/ 17 w 90"/>
                    <a:gd name="T59" fmla="*/ 43 h 169"/>
                    <a:gd name="T60" fmla="*/ 2 w 90"/>
                    <a:gd name="T61" fmla="*/ 39 h 1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90" h="169">
                      <a:moveTo>
                        <a:pt x="19" y="151"/>
                      </a:moveTo>
                      <a:cubicBezTo>
                        <a:pt x="19" y="151"/>
                        <a:pt x="41" y="128"/>
                        <a:pt x="55" y="133"/>
                      </a:cubicBezTo>
                      <a:cubicBezTo>
                        <a:pt x="55" y="133"/>
                        <a:pt x="62" y="158"/>
                        <a:pt x="43" y="157"/>
                      </a:cubicBezTo>
                      <a:cubicBezTo>
                        <a:pt x="23" y="155"/>
                        <a:pt x="19" y="151"/>
                        <a:pt x="19" y="151"/>
                      </a:cubicBezTo>
                      <a:close/>
                      <a:moveTo>
                        <a:pt x="2" y="39"/>
                      </a:moveTo>
                      <a:cubicBezTo>
                        <a:pt x="0" y="46"/>
                        <a:pt x="3" y="56"/>
                        <a:pt x="3" y="56"/>
                      </a:cubicBezTo>
                      <a:cubicBezTo>
                        <a:pt x="6" y="75"/>
                        <a:pt x="34" y="32"/>
                        <a:pt x="34" y="32"/>
                      </a:cubicBezTo>
                      <a:cubicBezTo>
                        <a:pt x="35" y="35"/>
                        <a:pt x="38" y="35"/>
                        <a:pt x="38" y="35"/>
                      </a:cubicBezTo>
                      <a:cubicBezTo>
                        <a:pt x="52" y="37"/>
                        <a:pt x="47" y="26"/>
                        <a:pt x="47" y="26"/>
                      </a:cubicBezTo>
                      <a:cubicBezTo>
                        <a:pt x="49" y="21"/>
                        <a:pt x="58" y="16"/>
                        <a:pt x="58" y="16"/>
                      </a:cubicBezTo>
                      <a:cubicBezTo>
                        <a:pt x="44" y="53"/>
                        <a:pt x="9" y="90"/>
                        <a:pt x="9" y="90"/>
                      </a:cubicBezTo>
                      <a:cubicBezTo>
                        <a:pt x="9" y="101"/>
                        <a:pt x="9" y="101"/>
                        <a:pt x="9" y="101"/>
                      </a:cubicBezTo>
                      <a:cubicBezTo>
                        <a:pt x="12" y="114"/>
                        <a:pt x="31" y="89"/>
                        <a:pt x="31" y="89"/>
                      </a:cubicBezTo>
                      <a:cubicBezTo>
                        <a:pt x="26" y="107"/>
                        <a:pt x="26" y="107"/>
                        <a:pt x="26" y="107"/>
                      </a:cubicBezTo>
                      <a:cubicBezTo>
                        <a:pt x="24" y="115"/>
                        <a:pt x="30" y="113"/>
                        <a:pt x="30" y="113"/>
                      </a:cubicBezTo>
                      <a:cubicBezTo>
                        <a:pt x="53" y="112"/>
                        <a:pt x="53" y="118"/>
                        <a:pt x="53" y="118"/>
                      </a:cubicBezTo>
                      <a:cubicBezTo>
                        <a:pt x="12" y="121"/>
                        <a:pt x="2" y="145"/>
                        <a:pt x="2" y="145"/>
                      </a:cubicBezTo>
                      <a:cubicBezTo>
                        <a:pt x="6" y="156"/>
                        <a:pt x="25" y="161"/>
                        <a:pt x="48" y="169"/>
                      </a:cubicBezTo>
                      <a:cubicBezTo>
                        <a:pt x="71" y="168"/>
                        <a:pt x="64" y="130"/>
                        <a:pt x="64" y="130"/>
                      </a:cubicBezTo>
                      <a:cubicBezTo>
                        <a:pt x="79" y="129"/>
                        <a:pt x="82" y="137"/>
                        <a:pt x="82" y="137"/>
                      </a:cubicBezTo>
                      <a:cubicBezTo>
                        <a:pt x="90" y="130"/>
                        <a:pt x="90" y="130"/>
                        <a:pt x="90" y="130"/>
                      </a:cubicBezTo>
                      <a:cubicBezTo>
                        <a:pt x="79" y="115"/>
                        <a:pt x="62" y="119"/>
                        <a:pt x="62" y="119"/>
                      </a:cubicBezTo>
                      <a:cubicBezTo>
                        <a:pt x="60" y="107"/>
                        <a:pt x="45" y="106"/>
                        <a:pt x="45" y="106"/>
                      </a:cubicBezTo>
                      <a:cubicBezTo>
                        <a:pt x="35" y="105"/>
                        <a:pt x="44" y="92"/>
                        <a:pt x="47" y="77"/>
                      </a:cubicBezTo>
                      <a:cubicBezTo>
                        <a:pt x="47" y="64"/>
                        <a:pt x="25" y="82"/>
                        <a:pt x="25" y="82"/>
                      </a:cubicBezTo>
                      <a:cubicBezTo>
                        <a:pt x="43" y="66"/>
                        <a:pt x="66" y="31"/>
                        <a:pt x="71" y="16"/>
                      </a:cubicBezTo>
                      <a:cubicBezTo>
                        <a:pt x="75" y="0"/>
                        <a:pt x="59" y="7"/>
                        <a:pt x="59" y="7"/>
                      </a:cubicBezTo>
                      <a:cubicBezTo>
                        <a:pt x="59" y="7"/>
                        <a:pt x="42" y="20"/>
                        <a:pt x="41" y="21"/>
                      </a:cubicBezTo>
                      <a:cubicBezTo>
                        <a:pt x="32" y="21"/>
                        <a:pt x="30" y="28"/>
                        <a:pt x="30" y="28"/>
                      </a:cubicBezTo>
                      <a:cubicBezTo>
                        <a:pt x="17" y="43"/>
                        <a:pt x="17" y="43"/>
                        <a:pt x="17" y="43"/>
                      </a:cubicBezTo>
                      <a:cubicBezTo>
                        <a:pt x="7" y="54"/>
                        <a:pt x="2" y="39"/>
                        <a:pt x="2" y="3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02" name="îṡļidê"/>
                <p:cNvSpPr/>
                <p:nvPr/>
              </p:nvSpPr>
              <p:spPr bwMode="auto">
                <a:xfrm>
                  <a:off x="6802438" y="3471863"/>
                  <a:ext cx="63500" cy="96838"/>
                </a:xfrm>
                <a:custGeom>
                  <a:avLst/>
                  <a:gdLst>
                    <a:gd name="T0" fmla="*/ 0 w 19"/>
                    <a:gd name="T1" fmla="*/ 0 h 29"/>
                    <a:gd name="T2" fmla="*/ 1 w 19"/>
                    <a:gd name="T3" fmla="*/ 29 h 29"/>
                    <a:gd name="T4" fmla="*/ 16 w 19"/>
                    <a:gd name="T5" fmla="*/ 13 h 29"/>
                    <a:gd name="T6" fmla="*/ 0 w 19"/>
                    <a:gd name="T7" fmla="*/ 0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9">
                      <a:moveTo>
                        <a:pt x="0" y="0"/>
                      </a:moveTo>
                      <a:cubicBezTo>
                        <a:pt x="0" y="0"/>
                        <a:pt x="9" y="19"/>
                        <a:pt x="1" y="29"/>
                      </a:cubicBezTo>
                      <a:cubicBezTo>
                        <a:pt x="1" y="29"/>
                        <a:pt x="13" y="27"/>
                        <a:pt x="16" y="13"/>
                      </a:cubicBezTo>
                      <a:cubicBezTo>
                        <a:pt x="19" y="0"/>
                        <a:pt x="4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03" name="ïSľiďé"/>
                <p:cNvSpPr/>
                <p:nvPr/>
              </p:nvSpPr>
              <p:spPr bwMode="auto">
                <a:xfrm>
                  <a:off x="6605588" y="3289301"/>
                  <a:ext cx="223838" cy="309563"/>
                </a:xfrm>
                <a:custGeom>
                  <a:avLst/>
                  <a:gdLst>
                    <a:gd name="T0" fmla="*/ 26 w 68"/>
                    <a:gd name="T1" fmla="*/ 21 h 93"/>
                    <a:gd name="T2" fmla="*/ 30 w 68"/>
                    <a:gd name="T3" fmla="*/ 28 h 93"/>
                    <a:gd name="T4" fmla="*/ 42 w 68"/>
                    <a:gd name="T5" fmla="*/ 18 h 93"/>
                    <a:gd name="T6" fmla="*/ 37 w 68"/>
                    <a:gd name="T7" fmla="*/ 9 h 93"/>
                    <a:gd name="T8" fmla="*/ 46 w 68"/>
                    <a:gd name="T9" fmla="*/ 6 h 93"/>
                    <a:gd name="T10" fmla="*/ 53 w 68"/>
                    <a:gd name="T11" fmla="*/ 12 h 93"/>
                    <a:gd name="T12" fmla="*/ 62 w 68"/>
                    <a:gd name="T13" fmla="*/ 5 h 93"/>
                    <a:gd name="T14" fmla="*/ 68 w 68"/>
                    <a:gd name="T15" fmla="*/ 10 h 93"/>
                    <a:gd name="T16" fmla="*/ 53 w 68"/>
                    <a:gd name="T17" fmla="*/ 25 h 93"/>
                    <a:gd name="T18" fmla="*/ 27 w 68"/>
                    <a:gd name="T19" fmla="*/ 71 h 93"/>
                    <a:gd name="T20" fmla="*/ 0 w 68"/>
                    <a:gd name="T21" fmla="*/ 92 h 93"/>
                    <a:gd name="T22" fmla="*/ 0 w 68"/>
                    <a:gd name="T23" fmla="*/ 89 h 93"/>
                    <a:gd name="T24" fmla="*/ 31 w 68"/>
                    <a:gd name="T25" fmla="*/ 42 h 93"/>
                    <a:gd name="T26" fmla="*/ 21 w 68"/>
                    <a:gd name="T27" fmla="*/ 23 h 93"/>
                    <a:gd name="T28" fmla="*/ 26 w 68"/>
                    <a:gd name="T29" fmla="*/ 21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68" h="93">
                      <a:moveTo>
                        <a:pt x="26" y="21"/>
                      </a:moveTo>
                      <a:cubicBezTo>
                        <a:pt x="26" y="21"/>
                        <a:pt x="21" y="36"/>
                        <a:pt x="30" y="28"/>
                      </a:cubicBezTo>
                      <a:cubicBezTo>
                        <a:pt x="42" y="18"/>
                        <a:pt x="42" y="18"/>
                        <a:pt x="42" y="18"/>
                      </a:cubicBezTo>
                      <a:cubicBezTo>
                        <a:pt x="37" y="9"/>
                        <a:pt x="37" y="9"/>
                        <a:pt x="37" y="9"/>
                      </a:cubicBezTo>
                      <a:cubicBezTo>
                        <a:pt x="37" y="9"/>
                        <a:pt x="38" y="0"/>
                        <a:pt x="46" y="6"/>
                      </a:cubicBezTo>
                      <a:cubicBezTo>
                        <a:pt x="53" y="12"/>
                        <a:pt x="53" y="12"/>
                        <a:pt x="53" y="12"/>
                      </a:cubicBezTo>
                      <a:cubicBezTo>
                        <a:pt x="62" y="5"/>
                        <a:pt x="62" y="5"/>
                        <a:pt x="62" y="5"/>
                      </a:cubicBezTo>
                      <a:cubicBezTo>
                        <a:pt x="68" y="10"/>
                        <a:pt x="68" y="10"/>
                        <a:pt x="68" y="10"/>
                      </a:cubicBezTo>
                      <a:cubicBezTo>
                        <a:pt x="53" y="25"/>
                        <a:pt x="53" y="25"/>
                        <a:pt x="53" y="25"/>
                      </a:cubicBezTo>
                      <a:cubicBezTo>
                        <a:pt x="53" y="25"/>
                        <a:pt x="54" y="39"/>
                        <a:pt x="27" y="71"/>
                      </a:cubicBezTo>
                      <a:cubicBezTo>
                        <a:pt x="27" y="71"/>
                        <a:pt x="12" y="93"/>
                        <a:pt x="0" y="92"/>
                      </a:cubicBezTo>
                      <a:cubicBezTo>
                        <a:pt x="0" y="89"/>
                        <a:pt x="0" y="89"/>
                        <a:pt x="0" y="89"/>
                      </a:cubicBezTo>
                      <a:cubicBezTo>
                        <a:pt x="0" y="89"/>
                        <a:pt x="17" y="83"/>
                        <a:pt x="31" y="42"/>
                      </a:cubicBezTo>
                      <a:cubicBezTo>
                        <a:pt x="31" y="42"/>
                        <a:pt x="13" y="49"/>
                        <a:pt x="21" y="23"/>
                      </a:cubicBezTo>
                      <a:cubicBezTo>
                        <a:pt x="21" y="23"/>
                        <a:pt x="22" y="16"/>
                        <a:pt x="26" y="2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04" name="ïṥļïdê"/>
                <p:cNvSpPr/>
                <p:nvPr/>
              </p:nvSpPr>
              <p:spPr bwMode="auto">
                <a:xfrm>
                  <a:off x="6334125" y="3495676"/>
                  <a:ext cx="79375" cy="76200"/>
                </a:xfrm>
                <a:custGeom>
                  <a:avLst/>
                  <a:gdLst>
                    <a:gd name="T0" fmla="*/ 0 w 24"/>
                    <a:gd name="T1" fmla="*/ 4 h 23"/>
                    <a:gd name="T2" fmla="*/ 21 w 24"/>
                    <a:gd name="T3" fmla="*/ 19 h 23"/>
                    <a:gd name="T4" fmla="*/ 18 w 24"/>
                    <a:gd name="T5" fmla="*/ 23 h 23"/>
                    <a:gd name="T6" fmla="*/ 0 w 24"/>
                    <a:gd name="T7" fmla="*/ 4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4" h="23">
                      <a:moveTo>
                        <a:pt x="0" y="4"/>
                      </a:moveTo>
                      <a:cubicBezTo>
                        <a:pt x="0" y="4"/>
                        <a:pt x="24" y="0"/>
                        <a:pt x="21" y="19"/>
                      </a:cubicBezTo>
                      <a:cubicBezTo>
                        <a:pt x="18" y="23"/>
                        <a:pt x="18" y="23"/>
                        <a:pt x="18" y="23"/>
                      </a:cubicBezTo>
                      <a:lnTo>
                        <a:pt x="0" y="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05" name="işľiḋe"/>
                <p:cNvSpPr/>
                <p:nvPr/>
              </p:nvSpPr>
              <p:spPr bwMode="auto">
                <a:xfrm>
                  <a:off x="6194425" y="3171826"/>
                  <a:ext cx="225425" cy="460375"/>
                </a:xfrm>
                <a:custGeom>
                  <a:avLst/>
                  <a:gdLst>
                    <a:gd name="T0" fmla="*/ 3 w 68"/>
                    <a:gd name="T1" fmla="*/ 55 h 138"/>
                    <a:gd name="T2" fmla="*/ 24 w 68"/>
                    <a:gd name="T3" fmla="*/ 42 h 138"/>
                    <a:gd name="T4" fmla="*/ 38 w 68"/>
                    <a:gd name="T5" fmla="*/ 1 h 138"/>
                    <a:gd name="T6" fmla="*/ 44 w 68"/>
                    <a:gd name="T7" fmla="*/ 16 h 138"/>
                    <a:gd name="T8" fmla="*/ 37 w 68"/>
                    <a:gd name="T9" fmla="*/ 34 h 138"/>
                    <a:gd name="T10" fmla="*/ 55 w 68"/>
                    <a:gd name="T11" fmla="*/ 12 h 138"/>
                    <a:gd name="T12" fmla="*/ 58 w 68"/>
                    <a:gd name="T13" fmla="*/ 32 h 138"/>
                    <a:gd name="T14" fmla="*/ 24 w 68"/>
                    <a:gd name="T15" fmla="*/ 62 h 138"/>
                    <a:gd name="T16" fmla="*/ 18 w 68"/>
                    <a:gd name="T17" fmla="*/ 92 h 138"/>
                    <a:gd name="T18" fmla="*/ 27 w 68"/>
                    <a:gd name="T19" fmla="*/ 83 h 138"/>
                    <a:gd name="T20" fmla="*/ 34 w 68"/>
                    <a:gd name="T21" fmla="*/ 56 h 138"/>
                    <a:gd name="T22" fmla="*/ 47 w 68"/>
                    <a:gd name="T23" fmla="*/ 76 h 138"/>
                    <a:gd name="T24" fmla="*/ 39 w 68"/>
                    <a:gd name="T25" fmla="*/ 87 h 138"/>
                    <a:gd name="T26" fmla="*/ 40 w 68"/>
                    <a:gd name="T27" fmla="*/ 132 h 138"/>
                    <a:gd name="T28" fmla="*/ 22 w 68"/>
                    <a:gd name="T29" fmla="*/ 120 h 138"/>
                    <a:gd name="T30" fmla="*/ 12 w 68"/>
                    <a:gd name="T31" fmla="*/ 138 h 138"/>
                    <a:gd name="T32" fmla="*/ 2 w 68"/>
                    <a:gd name="T33" fmla="*/ 127 h 138"/>
                    <a:gd name="T34" fmla="*/ 27 w 68"/>
                    <a:gd name="T35" fmla="*/ 102 h 138"/>
                    <a:gd name="T36" fmla="*/ 26 w 68"/>
                    <a:gd name="T37" fmla="*/ 95 h 138"/>
                    <a:gd name="T38" fmla="*/ 15 w 68"/>
                    <a:gd name="T39" fmla="*/ 106 h 138"/>
                    <a:gd name="T40" fmla="*/ 5 w 68"/>
                    <a:gd name="T41" fmla="*/ 98 h 138"/>
                    <a:gd name="T42" fmla="*/ 16 w 68"/>
                    <a:gd name="T43" fmla="*/ 67 h 138"/>
                    <a:gd name="T44" fmla="*/ 3 w 68"/>
                    <a:gd name="T45" fmla="*/ 55 h 1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68" h="138">
                      <a:moveTo>
                        <a:pt x="3" y="55"/>
                      </a:moveTo>
                      <a:cubicBezTo>
                        <a:pt x="3" y="55"/>
                        <a:pt x="17" y="58"/>
                        <a:pt x="24" y="42"/>
                      </a:cubicBezTo>
                      <a:cubicBezTo>
                        <a:pt x="24" y="42"/>
                        <a:pt x="38" y="9"/>
                        <a:pt x="38" y="1"/>
                      </a:cubicBezTo>
                      <a:cubicBezTo>
                        <a:pt x="38" y="1"/>
                        <a:pt x="46" y="0"/>
                        <a:pt x="44" y="16"/>
                      </a:cubicBezTo>
                      <a:cubicBezTo>
                        <a:pt x="37" y="34"/>
                        <a:pt x="37" y="34"/>
                        <a:pt x="37" y="34"/>
                      </a:cubicBezTo>
                      <a:cubicBezTo>
                        <a:pt x="37" y="34"/>
                        <a:pt x="55" y="23"/>
                        <a:pt x="55" y="12"/>
                      </a:cubicBezTo>
                      <a:cubicBezTo>
                        <a:pt x="55" y="12"/>
                        <a:pt x="68" y="10"/>
                        <a:pt x="58" y="32"/>
                      </a:cubicBezTo>
                      <a:cubicBezTo>
                        <a:pt x="24" y="62"/>
                        <a:pt x="24" y="62"/>
                        <a:pt x="24" y="62"/>
                      </a:cubicBezTo>
                      <a:cubicBezTo>
                        <a:pt x="18" y="92"/>
                        <a:pt x="18" y="92"/>
                        <a:pt x="18" y="92"/>
                      </a:cubicBezTo>
                      <a:cubicBezTo>
                        <a:pt x="27" y="83"/>
                        <a:pt x="27" y="83"/>
                        <a:pt x="27" y="83"/>
                      </a:cubicBezTo>
                      <a:cubicBezTo>
                        <a:pt x="27" y="83"/>
                        <a:pt x="27" y="61"/>
                        <a:pt x="34" y="56"/>
                      </a:cubicBezTo>
                      <a:cubicBezTo>
                        <a:pt x="34" y="56"/>
                        <a:pt x="50" y="55"/>
                        <a:pt x="47" y="76"/>
                      </a:cubicBezTo>
                      <a:cubicBezTo>
                        <a:pt x="47" y="76"/>
                        <a:pt x="42" y="83"/>
                        <a:pt x="39" y="87"/>
                      </a:cubicBezTo>
                      <a:cubicBezTo>
                        <a:pt x="40" y="132"/>
                        <a:pt x="40" y="132"/>
                        <a:pt x="40" y="132"/>
                      </a:cubicBezTo>
                      <a:cubicBezTo>
                        <a:pt x="22" y="120"/>
                        <a:pt x="22" y="120"/>
                        <a:pt x="22" y="120"/>
                      </a:cubicBezTo>
                      <a:cubicBezTo>
                        <a:pt x="12" y="138"/>
                        <a:pt x="12" y="138"/>
                        <a:pt x="12" y="138"/>
                      </a:cubicBezTo>
                      <a:cubicBezTo>
                        <a:pt x="2" y="127"/>
                        <a:pt x="2" y="127"/>
                        <a:pt x="2" y="127"/>
                      </a:cubicBezTo>
                      <a:cubicBezTo>
                        <a:pt x="2" y="127"/>
                        <a:pt x="25" y="114"/>
                        <a:pt x="27" y="102"/>
                      </a:cubicBezTo>
                      <a:cubicBezTo>
                        <a:pt x="26" y="95"/>
                        <a:pt x="26" y="95"/>
                        <a:pt x="26" y="95"/>
                      </a:cubicBezTo>
                      <a:cubicBezTo>
                        <a:pt x="15" y="106"/>
                        <a:pt x="15" y="106"/>
                        <a:pt x="15" y="106"/>
                      </a:cubicBezTo>
                      <a:cubicBezTo>
                        <a:pt x="5" y="98"/>
                        <a:pt x="5" y="98"/>
                        <a:pt x="5" y="98"/>
                      </a:cubicBezTo>
                      <a:cubicBezTo>
                        <a:pt x="16" y="67"/>
                        <a:pt x="16" y="67"/>
                        <a:pt x="16" y="67"/>
                      </a:cubicBezTo>
                      <a:cubicBezTo>
                        <a:pt x="16" y="67"/>
                        <a:pt x="0" y="60"/>
                        <a:pt x="3" y="5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 dirty="0">
                    <a:cs typeface="+mn-ea"/>
                    <a:sym typeface="+mn-lt"/>
                  </a:endParaRPr>
                </a:p>
              </p:txBody>
            </p:sp>
            <p:sp>
              <p:nvSpPr>
                <p:cNvPr id="106" name="îṡľíde"/>
                <p:cNvSpPr/>
                <p:nvPr/>
              </p:nvSpPr>
              <p:spPr bwMode="auto">
                <a:xfrm>
                  <a:off x="5946775" y="3398838"/>
                  <a:ext cx="96838" cy="100013"/>
                </a:xfrm>
                <a:custGeom>
                  <a:avLst/>
                  <a:gdLst>
                    <a:gd name="T0" fmla="*/ 0 w 29"/>
                    <a:gd name="T1" fmla="*/ 30 h 30"/>
                    <a:gd name="T2" fmla="*/ 14 w 29"/>
                    <a:gd name="T3" fmla="*/ 0 h 30"/>
                    <a:gd name="T4" fmla="*/ 29 w 29"/>
                    <a:gd name="T5" fmla="*/ 14 h 30"/>
                    <a:gd name="T6" fmla="*/ 0 w 29"/>
                    <a:gd name="T7" fmla="*/ 3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9" h="30">
                      <a:moveTo>
                        <a:pt x="0" y="30"/>
                      </a:moveTo>
                      <a:cubicBezTo>
                        <a:pt x="14" y="0"/>
                        <a:pt x="14" y="0"/>
                        <a:pt x="14" y="0"/>
                      </a:cubicBezTo>
                      <a:cubicBezTo>
                        <a:pt x="29" y="14"/>
                        <a:pt x="29" y="14"/>
                        <a:pt x="29" y="14"/>
                      </a:cubicBezTo>
                      <a:cubicBezTo>
                        <a:pt x="29" y="14"/>
                        <a:pt x="9" y="29"/>
                        <a:pt x="0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07" name="íṧ1îdê"/>
                <p:cNvSpPr/>
                <p:nvPr/>
              </p:nvSpPr>
              <p:spPr bwMode="auto">
                <a:xfrm>
                  <a:off x="5722938" y="3419476"/>
                  <a:ext cx="201613" cy="176213"/>
                </a:xfrm>
                <a:custGeom>
                  <a:avLst/>
                  <a:gdLst>
                    <a:gd name="T0" fmla="*/ 16 w 61"/>
                    <a:gd name="T1" fmla="*/ 38 h 53"/>
                    <a:gd name="T2" fmla="*/ 59 w 61"/>
                    <a:gd name="T3" fmla="*/ 0 h 53"/>
                    <a:gd name="T4" fmla="*/ 61 w 61"/>
                    <a:gd name="T5" fmla="*/ 4 h 53"/>
                    <a:gd name="T6" fmla="*/ 10 w 61"/>
                    <a:gd name="T7" fmla="*/ 53 h 53"/>
                    <a:gd name="T8" fmla="*/ 0 w 61"/>
                    <a:gd name="T9" fmla="*/ 41 h 53"/>
                    <a:gd name="T10" fmla="*/ 11 w 61"/>
                    <a:gd name="T11" fmla="*/ 8 h 53"/>
                    <a:gd name="T12" fmla="*/ 16 w 61"/>
                    <a:gd name="T13" fmla="*/ 38 h 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61" h="53">
                      <a:moveTo>
                        <a:pt x="16" y="38"/>
                      </a:moveTo>
                      <a:cubicBezTo>
                        <a:pt x="59" y="0"/>
                        <a:pt x="59" y="0"/>
                        <a:pt x="59" y="0"/>
                      </a:cubicBezTo>
                      <a:cubicBezTo>
                        <a:pt x="61" y="4"/>
                        <a:pt x="61" y="4"/>
                        <a:pt x="61" y="4"/>
                      </a:cubicBezTo>
                      <a:cubicBezTo>
                        <a:pt x="61" y="4"/>
                        <a:pt x="40" y="40"/>
                        <a:pt x="10" y="53"/>
                      </a:cubicBezTo>
                      <a:cubicBezTo>
                        <a:pt x="0" y="41"/>
                        <a:pt x="0" y="41"/>
                        <a:pt x="0" y="41"/>
                      </a:cubicBezTo>
                      <a:cubicBezTo>
                        <a:pt x="0" y="41"/>
                        <a:pt x="11" y="18"/>
                        <a:pt x="11" y="8"/>
                      </a:cubicBezTo>
                      <a:cubicBezTo>
                        <a:pt x="11" y="8"/>
                        <a:pt x="27" y="6"/>
                        <a:pt x="16" y="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08" name="iṣḻîde"/>
                <p:cNvSpPr/>
                <p:nvPr/>
              </p:nvSpPr>
              <p:spPr bwMode="auto">
                <a:xfrm>
                  <a:off x="5870575" y="3235326"/>
                  <a:ext cx="60325" cy="177800"/>
                </a:xfrm>
                <a:custGeom>
                  <a:avLst/>
                  <a:gdLst>
                    <a:gd name="T0" fmla="*/ 0 w 18"/>
                    <a:gd name="T1" fmla="*/ 51 h 53"/>
                    <a:gd name="T2" fmla="*/ 1 w 18"/>
                    <a:gd name="T3" fmla="*/ 0 h 53"/>
                    <a:gd name="T4" fmla="*/ 15 w 18"/>
                    <a:gd name="T5" fmla="*/ 21 h 53"/>
                    <a:gd name="T6" fmla="*/ 0 w 18"/>
                    <a:gd name="T7" fmla="*/ 51 h 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8" h="53">
                      <a:moveTo>
                        <a:pt x="0" y="51"/>
                      </a:moveTo>
                      <a:cubicBezTo>
                        <a:pt x="0" y="51"/>
                        <a:pt x="8" y="16"/>
                        <a:pt x="1" y="0"/>
                      </a:cubicBezTo>
                      <a:cubicBezTo>
                        <a:pt x="1" y="0"/>
                        <a:pt x="18" y="4"/>
                        <a:pt x="15" y="21"/>
                      </a:cubicBezTo>
                      <a:cubicBezTo>
                        <a:pt x="11" y="39"/>
                        <a:pt x="11" y="53"/>
                        <a:pt x="0" y="5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82" name="isliďé"/>
              <p:cNvGrpSpPr/>
              <p:nvPr/>
            </p:nvGrpSpPr>
            <p:grpSpPr>
              <a:xfrm>
                <a:off x="5112548" y="4078071"/>
                <a:ext cx="4180976" cy="230948"/>
                <a:chOff x="5705475" y="3683001"/>
                <a:chExt cx="1666875" cy="92075"/>
              </a:xfrm>
              <a:grpFill/>
            </p:grpSpPr>
            <p:sp>
              <p:nvSpPr>
                <p:cNvPr id="83" name="íṡḻíḋé"/>
                <p:cNvSpPr/>
                <p:nvPr/>
              </p:nvSpPr>
              <p:spPr bwMode="auto">
                <a:xfrm>
                  <a:off x="5705475" y="3683001"/>
                  <a:ext cx="63500" cy="92075"/>
                </a:xfrm>
                <a:custGeom>
                  <a:avLst/>
                  <a:gdLst>
                    <a:gd name="T0" fmla="*/ 19 w 19"/>
                    <a:gd name="T1" fmla="*/ 20 h 28"/>
                    <a:gd name="T2" fmla="*/ 16 w 19"/>
                    <a:gd name="T3" fmla="*/ 25 h 28"/>
                    <a:gd name="T4" fmla="*/ 9 w 19"/>
                    <a:gd name="T5" fmla="*/ 28 h 28"/>
                    <a:gd name="T6" fmla="*/ 2 w 19"/>
                    <a:gd name="T7" fmla="*/ 25 h 28"/>
                    <a:gd name="T8" fmla="*/ 0 w 19"/>
                    <a:gd name="T9" fmla="*/ 20 h 28"/>
                    <a:gd name="T10" fmla="*/ 0 w 19"/>
                    <a:gd name="T11" fmla="*/ 19 h 28"/>
                    <a:gd name="T12" fmla="*/ 4 w 19"/>
                    <a:gd name="T13" fmla="*/ 19 h 28"/>
                    <a:gd name="T14" fmla="*/ 4 w 19"/>
                    <a:gd name="T15" fmla="*/ 20 h 28"/>
                    <a:gd name="T16" fmla="*/ 6 w 19"/>
                    <a:gd name="T17" fmla="*/ 23 h 28"/>
                    <a:gd name="T18" fmla="*/ 9 w 19"/>
                    <a:gd name="T19" fmla="*/ 24 h 28"/>
                    <a:gd name="T20" fmla="*/ 14 w 19"/>
                    <a:gd name="T21" fmla="*/ 23 h 28"/>
                    <a:gd name="T22" fmla="*/ 15 w 19"/>
                    <a:gd name="T23" fmla="*/ 20 h 28"/>
                    <a:gd name="T24" fmla="*/ 13 w 19"/>
                    <a:gd name="T25" fmla="*/ 17 h 28"/>
                    <a:gd name="T26" fmla="*/ 9 w 19"/>
                    <a:gd name="T27" fmla="*/ 14 h 28"/>
                    <a:gd name="T28" fmla="*/ 3 w 19"/>
                    <a:gd name="T29" fmla="*/ 11 h 28"/>
                    <a:gd name="T30" fmla="*/ 1 w 19"/>
                    <a:gd name="T31" fmla="*/ 7 h 28"/>
                    <a:gd name="T32" fmla="*/ 3 w 19"/>
                    <a:gd name="T33" fmla="*/ 2 h 28"/>
                    <a:gd name="T34" fmla="*/ 9 w 19"/>
                    <a:gd name="T35" fmla="*/ 0 h 28"/>
                    <a:gd name="T36" fmla="*/ 16 w 19"/>
                    <a:gd name="T37" fmla="*/ 2 h 28"/>
                    <a:gd name="T38" fmla="*/ 18 w 19"/>
                    <a:gd name="T39" fmla="*/ 7 h 28"/>
                    <a:gd name="T40" fmla="*/ 14 w 19"/>
                    <a:gd name="T41" fmla="*/ 7 h 28"/>
                    <a:gd name="T42" fmla="*/ 13 w 19"/>
                    <a:gd name="T43" fmla="*/ 4 h 28"/>
                    <a:gd name="T44" fmla="*/ 9 w 19"/>
                    <a:gd name="T45" fmla="*/ 3 h 28"/>
                    <a:gd name="T46" fmla="*/ 6 w 19"/>
                    <a:gd name="T47" fmla="*/ 4 h 28"/>
                    <a:gd name="T48" fmla="*/ 5 w 19"/>
                    <a:gd name="T49" fmla="*/ 7 h 28"/>
                    <a:gd name="T50" fmla="*/ 6 w 19"/>
                    <a:gd name="T51" fmla="*/ 9 h 28"/>
                    <a:gd name="T52" fmla="*/ 11 w 19"/>
                    <a:gd name="T53" fmla="*/ 12 h 28"/>
                    <a:gd name="T54" fmla="*/ 17 w 19"/>
                    <a:gd name="T55" fmla="*/ 15 h 28"/>
                    <a:gd name="T56" fmla="*/ 19 w 19"/>
                    <a:gd name="T57" fmla="*/ 20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19" h="28">
                      <a:moveTo>
                        <a:pt x="19" y="20"/>
                      </a:moveTo>
                      <a:cubicBezTo>
                        <a:pt x="19" y="22"/>
                        <a:pt x="18" y="24"/>
                        <a:pt x="16" y="25"/>
                      </a:cubicBezTo>
                      <a:cubicBezTo>
                        <a:pt x="15" y="27"/>
                        <a:pt x="12" y="28"/>
                        <a:pt x="9" y="28"/>
                      </a:cubicBezTo>
                      <a:cubicBezTo>
                        <a:pt x="6" y="28"/>
                        <a:pt x="4" y="27"/>
                        <a:pt x="2" y="25"/>
                      </a:cubicBezTo>
                      <a:cubicBezTo>
                        <a:pt x="1" y="24"/>
                        <a:pt x="0" y="22"/>
                        <a:pt x="0" y="20"/>
                      </a:cubicBezTo>
                      <a:cubicBezTo>
                        <a:pt x="0" y="19"/>
                        <a:pt x="0" y="19"/>
                        <a:pt x="0" y="19"/>
                      </a:cubicBezTo>
                      <a:cubicBezTo>
                        <a:pt x="4" y="19"/>
                        <a:pt x="4" y="19"/>
                        <a:pt x="4" y="19"/>
                      </a:cubicBezTo>
                      <a:cubicBezTo>
                        <a:pt x="4" y="20"/>
                        <a:pt x="4" y="20"/>
                        <a:pt x="4" y="20"/>
                      </a:cubicBezTo>
                      <a:cubicBezTo>
                        <a:pt x="4" y="21"/>
                        <a:pt x="5" y="22"/>
                        <a:pt x="6" y="23"/>
                      </a:cubicBezTo>
                      <a:cubicBezTo>
                        <a:pt x="7" y="24"/>
                        <a:pt x="8" y="24"/>
                        <a:pt x="9" y="24"/>
                      </a:cubicBezTo>
                      <a:cubicBezTo>
                        <a:pt x="11" y="24"/>
                        <a:pt x="13" y="24"/>
                        <a:pt x="14" y="23"/>
                      </a:cubicBezTo>
                      <a:cubicBezTo>
                        <a:pt x="15" y="22"/>
                        <a:pt x="15" y="21"/>
                        <a:pt x="15" y="20"/>
                      </a:cubicBezTo>
                      <a:cubicBezTo>
                        <a:pt x="15" y="19"/>
                        <a:pt x="14" y="18"/>
                        <a:pt x="13" y="17"/>
                      </a:cubicBezTo>
                      <a:cubicBezTo>
                        <a:pt x="12" y="16"/>
                        <a:pt x="11" y="15"/>
                        <a:pt x="9" y="14"/>
                      </a:cubicBezTo>
                      <a:cubicBezTo>
                        <a:pt x="6" y="13"/>
                        <a:pt x="4" y="12"/>
                        <a:pt x="3" y="11"/>
                      </a:cubicBezTo>
                      <a:cubicBezTo>
                        <a:pt x="1" y="10"/>
                        <a:pt x="1" y="9"/>
                        <a:pt x="1" y="7"/>
                      </a:cubicBezTo>
                      <a:cubicBezTo>
                        <a:pt x="1" y="5"/>
                        <a:pt x="2" y="3"/>
                        <a:pt x="3" y="2"/>
                      </a:cubicBezTo>
                      <a:cubicBezTo>
                        <a:pt x="5" y="0"/>
                        <a:pt x="7" y="0"/>
                        <a:pt x="9" y="0"/>
                      </a:cubicBezTo>
                      <a:cubicBezTo>
                        <a:pt x="13" y="0"/>
                        <a:pt x="15" y="0"/>
                        <a:pt x="16" y="2"/>
                      </a:cubicBezTo>
                      <a:cubicBezTo>
                        <a:pt x="17" y="4"/>
                        <a:pt x="18" y="5"/>
                        <a:pt x="18" y="7"/>
                      </a:cubicBezTo>
                      <a:cubicBezTo>
                        <a:pt x="14" y="7"/>
                        <a:pt x="14" y="7"/>
                        <a:pt x="14" y="7"/>
                      </a:cubicBezTo>
                      <a:cubicBezTo>
                        <a:pt x="14" y="6"/>
                        <a:pt x="14" y="5"/>
                        <a:pt x="13" y="4"/>
                      </a:cubicBezTo>
                      <a:cubicBezTo>
                        <a:pt x="12" y="3"/>
                        <a:pt x="11" y="3"/>
                        <a:pt x="9" y="3"/>
                      </a:cubicBezTo>
                      <a:cubicBezTo>
                        <a:pt x="8" y="3"/>
                        <a:pt x="7" y="3"/>
                        <a:pt x="6" y="4"/>
                      </a:cubicBezTo>
                      <a:cubicBezTo>
                        <a:pt x="5" y="5"/>
                        <a:pt x="5" y="5"/>
                        <a:pt x="5" y="7"/>
                      </a:cubicBezTo>
                      <a:cubicBezTo>
                        <a:pt x="5" y="8"/>
                        <a:pt x="5" y="8"/>
                        <a:pt x="6" y="9"/>
                      </a:cubicBezTo>
                      <a:cubicBezTo>
                        <a:pt x="6" y="10"/>
                        <a:pt x="8" y="11"/>
                        <a:pt x="11" y="12"/>
                      </a:cubicBezTo>
                      <a:cubicBezTo>
                        <a:pt x="13" y="13"/>
                        <a:pt x="15" y="14"/>
                        <a:pt x="17" y="15"/>
                      </a:cubicBezTo>
                      <a:cubicBezTo>
                        <a:pt x="18" y="16"/>
                        <a:pt x="19" y="18"/>
                        <a:pt x="19" y="2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84" name="iṩḻiḋè"/>
                <p:cNvSpPr/>
                <p:nvPr/>
              </p:nvSpPr>
              <p:spPr bwMode="auto">
                <a:xfrm>
                  <a:off x="5799138" y="3683001"/>
                  <a:ext cx="58738" cy="88900"/>
                </a:xfrm>
                <a:custGeom>
                  <a:avLst/>
                  <a:gdLst>
                    <a:gd name="T0" fmla="*/ 37 w 37"/>
                    <a:gd name="T1" fmla="*/ 56 h 56"/>
                    <a:gd name="T2" fmla="*/ 29 w 37"/>
                    <a:gd name="T3" fmla="*/ 56 h 56"/>
                    <a:gd name="T4" fmla="*/ 29 w 37"/>
                    <a:gd name="T5" fmla="*/ 29 h 56"/>
                    <a:gd name="T6" fmla="*/ 8 w 37"/>
                    <a:gd name="T7" fmla="*/ 29 h 56"/>
                    <a:gd name="T8" fmla="*/ 8 w 37"/>
                    <a:gd name="T9" fmla="*/ 56 h 56"/>
                    <a:gd name="T10" fmla="*/ 0 w 37"/>
                    <a:gd name="T11" fmla="*/ 56 h 56"/>
                    <a:gd name="T12" fmla="*/ 0 w 37"/>
                    <a:gd name="T13" fmla="*/ 0 h 56"/>
                    <a:gd name="T14" fmla="*/ 8 w 37"/>
                    <a:gd name="T15" fmla="*/ 0 h 56"/>
                    <a:gd name="T16" fmla="*/ 8 w 37"/>
                    <a:gd name="T17" fmla="*/ 23 h 56"/>
                    <a:gd name="T18" fmla="*/ 29 w 37"/>
                    <a:gd name="T19" fmla="*/ 23 h 56"/>
                    <a:gd name="T20" fmla="*/ 29 w 37"/>
                    <a:gd name="T21" fmla="*/ 0 h 56"/>
                    <a:gd name="T22" fmla="*/ 37 w 37"/>
                    <a:gd name="T23" fmla="*/ 0 h 56"/>
                    <a:gd name="T24" fmla="*/ 37 w 37"/>
                    <a:gd name="T25" fmla="*/ 56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7" h="56">
                      <a:moveTo>
                        <a:pt x="37" y="56"/>
                      </a:moveTo>
                      <a:lnTo>
                        <a:pt x="29" y="56"/>
                      </a:lnTo>
                      <a:lnTo>
                        <a:pt x="29" y="29"/>
                      </a:lnTo>
                      <a:lnTo>
                        <a:pt x="8" y="29"/>
                      </a:lnTo>
                      <a:lnTo>
                        <a:pt x="8" y="56"/>
                      </a:lnTo>
                      <a:lnTo>
                        <a:pt x="0" y="56"/>
                      </a:lnTo>
                      <a:lnTo>
                        <a:pt x="0" y="0"/>
                      </a:lnTo>
                      <a:lnTo>
                        <a:pt x="8" y="0"/>
                      </a:lnTo>
                      <a:lnTo>
                        <a:pt x="8" y="23"/>
                      </a:lnTo>
                      <a:lnTo>
                        <a:pt x="29" y="23"/>
                      </a:lnTo>
                      <a:lnTo>
                        <a:pt x="29" y="0"/>
                      </a:lnTo>
                      <a:lnTo>
                        <a:pt x="37" y="0"/>
                      </a:lnTo>
                      <a:lnTo>
                        <a:pt x="37" y="5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85" name="îṥ1íḋé"/>
                <p:cNvSpPr/>
                <p:nvPr/>
              </p:nvSpPr>
              <p:spPr bwMode="auto">
                <a:xfrm>
                  <a:off x="5884863" y="3683001"/>
                  <a:ext cx="68263" cy="88900"/>
                </a:xfrm>
                <a:custGeom>
                  <a:avLst/>
                  <a:gdLst>
                    <a:gd name="T0" fmla="*/ 43 w 43"/>
                    <a:gd name="T1" fmla="*/ 56 h 56"/>
                    <a:gd name="T2" fmla="*/ 35 w 43"/>
                    <a:gd name="T3" fmla="*/ 56 h 56"/>
                    <a:gd name="T4" fmla="*/ 29 w 43"/>
                    <a:gd name="T5" fmla="*/ 40 h 56"/>
                    <a:gd name="T6" fmla="*/ 14 w 43"/>
                    <a:gd name="T7" fmla="*/ 40 h 56"/>
                    <a:gd name="T8" fmla="*/ 8 w 43"/>
                    <a:gd name="T9" fmla="*/ 56 h 56"/>
                    <a:gd name="T10" fmla="*/ 0 w 43"/>
                    <a:gd name="T11" fmla="*/ 56 h 56"/>
                    <a:gd name="T12" fmla="*/ 18 w 43"/>
                    <a:gd name="T13" fmla="*/ 0 h 56"/>
                    <a:gd name="T14" fmla="*/ 25 w 43"/>
                    <a:gd name="T15" fmla="*/ 0 h 56"/>
                    <a:gd name="T16" fmla="*/ 43 w 43"/>
                    <a:gd name="T17" fmla="*/ 56 h 56"/>
                    <a:gd name="T18" fmla="*/ 43 w 43"/>
                    <a:gd name="T19" fmla="*/ 56 h 56"/>
                    <a:gd name="T20" fmla="*/ 27 w 43"/>
                    <a:gd name="T21" fmla="*/ 33 h 56"/>
                    <a:gd name="T22" fmla="*/ 23 w 43"/>
                    <a:gd name="T23" fmla="*/ 12 h 56"/>
                    <a:gd name="T24" fmla="*/ 21 w 43"/>
                    <a:gd name="T25" fmla="*/ 12 h 56"/>
                    <a:gd name="T26" fmla="*/ 14 w 43"/>
                    <a:gd name="T27" fmla="*/ 33 h 56"/>
                    <a:gd name="T28" fmla="*/ 27 w 43"/>
                    <a:gd name="T29" fmla="*/ 33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43" h="56">
                      <a:moveTo>
                        <a:pt x="43" y="56"/>
                      </a:moveTo>
                      <a:lnTo>
                        <a:pt x="35" y="56"/>
                      </a:lnTo>
                      <a:lnTo>
                        <a:pt x="29" y="40"/>
                      </a:lnTo>
                      <a:lnTo>
                        <a:pt x="14" y="40"/>
                      </a:lnTo>
                      <a:lnTo>
                        <a:pt x="8" y="56"/>
                      </a:lnTo>
                      <a:lnTo>
                        <a:pt x="0" y="56"/>
                      </a:lnTo>
                      <a:lnTo>
                        <a:pt x="18" y="0"/>
                      </a:lnTo>
                      <a:lnTo>
                        <a:pt x="25" y="0"/>
                      </a:lnTo>
                      <a:lnTo>
                        <a:pt x="43" y="56"/>
                      </a:lnTo>
                      <a:lnTo>
                        <a:pt x="43" y="56"/>
                      </a:lnTo>
                      <a:close/>
                      <a:moveTo>
                        <a:pt x="27" y="33"/>
                      </a:moveTo>
                      <a:lnTo>
                        <a:pt x="23" y="12"/>
                      </a:lnTo>
                      <a:lnTo>
                        <a:pt x="21" y="12"/>
                      </a:lnTo>
                      <a:lnTo>
                        <a:pt x="14" y="33"/>
                      </a:lnTo>
                      <a:lnTo>
                        <a:pt x="27" y="3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86" name="îṥḻíďe"/>
                <p:cNvSpPr/>
                <p:nvPr/>
              </p:nvSpPr>
              <p:spPr bwMode="auto">
                <a:xfrm>
                  <a:off x="5976938" y="3683001"/>
                  <a:ext cx="63500" cy="88900"/>
                </a:xfrm>
                <a:custGeom>
                  <a:avLst/>
                  <a:gdLst>
                    <a:gd name="T0" fmla="*/ 40 w 40"/>
                    <a:gd name="T1" fmla="*/ 56 h 56"/>
                    <a:gd name="T2" fmla="*/ 29 w 40"/>
                    <a:gd name="T3" fmla="*/ 56 h 56"/>
                    <a:gd name="T4" fmla="*/ 10 w 40"/>
                    <a:gd name="T5" fmla="*/ 14 h 56"/>
                    <a:gd name="T6" fmla="*/ 8 w 40"/>
                    <a:gd name="T7" fmla="*/ 14 h 56"/>
                    <a:gd name="T8" fmla="*/ 8 w 40"/>
                    <a:gd name="T9" fmla="*/ 56 h 56"/>
                    <a:gd name="T10" fmla="*/ 0 w 40"/>
                    <a:gd name="T11" fmla="*/ 56 h 56"/>
                    <a:gd name="T12" fmla="*/ 0 w 40"/>
                    <a:gd name="T13" fmla="*/ 0 h 56"/>
                    <a:gd name="T14" fmla="*/ 10 w 40"/>
                    <a:gd name="T15" fmla="*/ 0 h 56"/>
                    <a:gd name="T16" fmla="*/ 31 w 40"/>
                    <a:gd name="T17" fmla="*/ 42 h 56"/>
                    <a:gd name="T18" fmla="*/ 31 w 40"/>
                    <a:gd name="T19" fmla="*/ 42 h 56"/>
                    <a:gd name="T20" fmla="*/ 31 w 40"/>
                    <a:gd name="T21" fmla="*/ 0 h 56"/>
                    <a:gd name="T22" fmla="*/ 40 w 40"/>
                    <a:gd name="T23" fmla="*/ 0 h 56"/>
                    <a:gd name="T24" fmla="*/ 40 w 40"/>
                    <a:gd name="T25" fmla="*/ 56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0" h="56">
                      <a:moveTo>
                        <a:pt x="40" y="56"/>
                      </a:moveTo>
                      <a:lnTo>
                        <a:pt x="29" y="56"/>
                      </a:lnTo>
                      <a:lnTo>
                        <a:pt x="10" y="14"/>
                      </a:lnTo>
                      <a:lnTo>
                        <a:pt x="8" y="14"/>
                      </a:lnTo>
                      <a:lnTo>
                        <a:pt x="8" y="56"/>
                      </a:lnTo>
                      <a:lnTo>
                        <a:pt x="0" y="56"/>
                      </a:lnTo>
                      <a:lnTo>
                        <a:pt x="0" y="0"/>
                      </a:lnTo>
                      <a:lnTo>
                        <a:pt x="10" y="0"/>
                      </a:lnTo>
                      <a:lnTo>
                        <a:pt x="31" y="42"/>
                      </a:lnTo>
                      <a:lnTo>
                        <a:pt x="31" y="42"/>
                      </a:lnTo>
                      <a:lnTo>
                        <a:pt x="31" y="0"/>
                      </a:lnTo>
                      <a:lnTo>
                        <a:pt x="40" y="0"/>
                      </a:lnTo>
                      <a:lnTo>
                        <a:pt x="40" y="5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87" name="îṡļîḑè"/>
                <p:cNvSpPr/>
                <p:nvPr/>
              </p:nvSpPr>
              <p:spPr bwMode="auto">
                <a:xfrm>
                  <a:off x="6069013" y="3683001"/>
                  <a:ext cx="63500" cy="88900"/>
                </a:xfrm>
                <a:custGeom>
                  <a:avLst/>
                  <a:gdLst>
                    <a:gd name="T0" fmla="*/ 19 w 19"/>
                    <a:gd name="T1" fmla="*/ 14 h 27"/>
                    <a:gd name="T2" fmla="*/ 15 w 19"/>
                    <a:gd name="T3" fmla="*/ 24 h 27"/>
                    <a:gd name="T4" fmla="*/ 6 w 19"/>
                    <a:gd name="T5" fmla="*/ 27 h 27"/>
                    <a:gd name="T6" fmla="*/ 0 w 19"/>
                    <a:gd name="T7" fmla="*/ 27 h 27"/>
                    <a:gd name="T8" fmla="*/ 0 w 19"/>
                    <a:gd name="T9" fmla="*/ 0 h 27"/>
                    <a:gd name="T10" fmla="*/ 6 w 19"/>
                    <a:gd name="T11" fmla="*/ 0 h 27"/>
                    <a:gd name="T12" fmla="*/ 16 w 19"/>
                    <a:gd name="T13" fmla="*/ 3 h 27"/>
                    <a:gd name="T14" fmla="*/ 19 w 19"/>
                    <a:gd name="T15" fmla="*/ 14 h 27"/>
                    <a:gd name="T16" fmla="*/ 15 w 19"/>
                    <a:gd name="T17" fmla="*/ 14 h 27"/>
                    <a:gd name="T18" fmla="*/ 12 w 19"/>
                    <a:gd name="T19" fmla="*/ 5 h 27"/>
                    <a:gd name="T20" fmla="*/ 6 w 19"/>
                    <a:gd name="T21" fmla="*/ 3 h 27"/>
                    <a:gd name="T22" fmla="*/ 4 w 19"/>
                    <a:gd name="T23" fmla="*/ 3 h 27"/>
                    <a:gd name="T24" fmla="*/ 4 w 19"/>
                    <a:gd name="T25" fmla="*/ 24 h 27"/>
                    <a:gd name="T26" fmla="*/ 6 w 19"/>
                    <a:gd name="T27" fmla="*/ 24 h 27"/>
                    <a:gd name="T28" fmla="*/ 12 w 19"/>
                    <a:gd name="T29" fmla="*/ 22 h 27"/>
                    <a:gd name="T30" fmla="*/ 15 w 19"/>
                    <a:gd name="T31" fmla="*/ 14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9" h="27">
                      <a:moveTo>
                        <a:pt x="19" y="14"/>
                      </a:moveTo>
                      <a:cubicBezTo>
                        <a:pt x="19" y="19"/>
                        <a:pt x="18" y="22"/>
                        <a:pt x="15" y="24"/>
                      </a:cubicBezTo>
                      <a:cubicBezTo>
                        <a:pt x="13" y="26"/>
                        <a:pt x="10" y="27"/>
                        <a:pt x="6" y="27"/>
                      </a:cubicBezTo>
                      <a:cubicBezTo>
                        <a:pt x="0" y="27"/>
                        <a:pt x="0" y="27"/>
                        <a:pt x="0" y="27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6" y="0"/>
                        <a:pt x="6" y="0"/>
                        <a:pt x="6" y="0"/>
                      </a:cubicBezTo>
                      <a:cubicBezTo>
                        <a:pt x="10" y="0"/>
                        <a:pt x="14" y="1"/>
                        <a:pt x="16" y="3"/>
                      </a:cubicBezTo>
                      <a:cubicBezTo>
                        <a:pt x="18" y="5"/>
                        <a:pt x="19" y="9"/>
                        <a:pt x="19" y="14"/>
                      </a:cubicBezTo>
                      <a:close/>
                      <a:moveTo>
                        <a:pt x="15" y="14"/>
                      </a:moveTo>
                      <a:cubicBezTo>
                        <a:pt x="15" y="10"/>
                        <a:pt x="14" y="7"/>
                        <a:pt x="12" y="5"/>
                      </a:cubicBezTo>
                      <a:cubicBezTo>
                        <a:pt x="11" y="4"/>
                        <a:pt x="9" y="3"/>
                        <a:pt x="6" y="3"/>
                      </a:cubicBezTo>
                      <a:cubicBezTo>
                        <a:pt x="4" y="3"/>
                        <a:pt x="4" y="3"/>
                        <a:pt x="4" y="3"/>
                      </a:cubicBezTo>
                      <a:cubicBezTo>
                        <a:pt x="4" y="24"/>
                        <a:pt x="4" y="24"/>
                        <a:pt x="4" y="24"/>
                      </a:cubicBezTo>
                      <a:cubicBezTo>
                        <a:pt x="6" y="24"/>
                        <a:pt x="6" y="24"/>
                        <a:pt x="6" y="24"/>
                      </a:cubicBezTo>
                      <a:cubicBezTo>
                        <a:pt x="9" y="24"/>
                        <a:pt x="11" y="23"/>
                        <a:pt x="12" y="22"/>
                      </a:cubicBezTo>
                      <a:cubicBezTo>
                        <a:pt x="14" y="20"/>
                        <a:pt x="15" y="18"/>
                        <a:pt x="15" y="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88" name="ïṣḻíḓê"/>
                <p:cNvSpPr/>
                <p:nvPr/>
              </p:nvSpPr>
              <p:spPr bwMode="auto">
                <a:xfrm>
                  <a:off x="6157913" y="3683001"/>
                  <a:ext cx="66675" cy="92075"/>
                </a:xfrm>
                <a:custGeom>
                  <a:avLst/>
                  <a:gdLst>
                    <a:gd name="T0" fmla="*/ 20 w 20"/>
                    <a:gd name="T1" fmla="*/ 13 h 28"/>
                    <a:gd name="T2" fmla="*/ 17 w 20"/>
                    <a:gd name="T3" fmla="*/ 24 h 28"/>
                    <a:gd name="T4" fmla="*/ 10 w 20"/>
                    <a:gd name="T5" fmla="*/ 28 h 28"/>
                    <a:gd name="T6" fmla="*/ 2 w 20"/>
                    <a:gd name="T7" fmla="*/ 24 h 28"/>
                    <a:gd name="T8" fmla="*/ 0 w 20"/>
                    <a:gd name="T9" fmla="*/ 13 h 28"/>
                    <a:gd name="T10" fmla="*/ 2 w 20"/>
                    <a:gd name="T11" fmla="*/ 3 h 28"/>
                    <a:gd name="T12" fmla="*/ 10 w 20"/>
                    <a:gd name="T13" fmla="*/ 0 h 28"/>
                    <a:gd name="T14" fmla="*/ 17 w 20"/>
                    <a:gd name="T15" fmla="*/ 3 h 28"/>
                    <a:gd name="T16" fmla="*/ 20 w 20"/>
                    <a:gd name="T17" fmla="*/ 13 h 28"/>
                    <a:gd name="T18" fmla="*/ 15 w 20"/>
                    <a:gd name="T19" fmla="*/ 13 h 28"/>
                    <a:gd name="T20" fmla="*/ 14 w 20"/>
                    <a:gd name="T21" fmla="*/ 5 h 28"/>
                    <a:gd name="T22" fmla="*/ 10 w 20"/>
                    <a:gd name="T23" fmla="*/ 3 h 28"/>
                    <a:gd name="T24" fmla="*/ 6 w 20"/>
                    <a:gd name="T25" fmla="*/ 5 h 28"/>
                    <a:gd name="T26" fmla="*/ 4 w 20"/>
                    <a:gd name="T27" fmla="*/ 13 h 28"/>
                    <a:gd name="T28" fmla="*/ 6 w 20"/>
                    <a:gd name="T29" fmla="*/ 22 h 28"/>
                    <a:gd name="T30" fmla="*/ 10 w 20"/>
                    <a:gd name="T31" fmla="*/ 24 h 28"/>
                    <a:gd name="T32" fmla="*/ 14 w 20"/>
                    <a:gd name="T33" fmla="*/ 22 h 28"/>
                    <a:gd name="T34" fmla="*/ 15 w 20"/>
                    <a:gd name="T35" fmla="*/ 13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20" h="28">
                      <a:moveTo>
                        <a:pt x="20" y="13"/>
                      </a:moveTo>
                      <a:cubicBezTo>
                        <a:pt x="20" y="18"/>
                        <a:pt x="19" y="22"/>
                        <a:pt x="17" y="24"/>
                      </a:cubicBezTo>
                      <a:cubicBezTo>
                        <a:pt x="15" y="26"/>
                        <a:pt x="13" y="28"/>
                        <a:pt x="10" y="28"/>
                      </a:cubicBezTo>
                      <a:cubicBezTo>
                        <a:pt x="7" y="28"/>
                        <a:pt x="4" y="26"/>
                        <a:pt x="2" y="24"/>
                      </a:cubicBezTo>
                      <a:cubicBezTo>
                        <a:pt x="1" y="22"/>
                        <a:pt x="0" y="18"/>
                        <a:pt x="0" y="13"/>
                      </a:cubicBezTo>
                      <a:cubicBezTo>
                        <a:pt x="0" y="8"/>
                        <a:pt x="1" y="5"/>
                        <a:pt x="2" y="3"/>
                      </a:cubicBezTo>
                      <a:cubicBezTo>
                        <a:pt x="4" y="1"/>
                        <a:pt x="7" y="0"/>
                        <a:pt x="10" y="0"/>
                      </a:cubicBezTo>
                      <a:cubicBezTo>
                        <a:pt x="13" y="0"/>
                        <a:pt x="15" y="1"/>
                        <a:pt x="17" y="3"/>
                      </a:cubicBezTo>
                      <a:cubicBezTo>
                        <a:pt x="19" y="5"/>
                        <a:pt x="20" y="8"/>
                        <a:pt x="20" y="13"/>
                      </a:cubicBezTo>
                      <a:close/>
                      <a:moveTo>
                        <a:pt x="15" y="13"/>
                      </a:moveTo>
                      <a:cubicBezTo>
                        <a:pt x="15" y="9"/>
                        <a:pt x="15" y="6"/>
                        <a:pt x="14" y="5"/>
                      </a:cubicBezTo>
                      <a:cubicBezTo>
                        <a:pt x="13" y="3"/>
                        <a:pt x="11" y="3"/>
                        <a:pt x="10" y="3"/>
                      </a:cubicBezTo>
                      <a:cubicBezTo>
                        <a:pt x="8" y="3"/>
                        <a:pt x="7" y="3"/>
                        <a:pt x="6" y="5"/>
                      </a:cubicBezTo>
                      <a:cubicBezTo>
                        <a:pt x="5" y="6"/>
                        <a:pt x="4" y="9"/>
                        <a:pt x="4" y="13"/>
                      </a:cubicBezTo>
                      <a:cubicBezTo>
                        <a:pt x="4" y="18"/>
                        <a:pt x="5" y="21"/>
                        <a:pt x="6" y="22"/>
                      </a:cubicBezTo>
                      <a:cubicBezTo>
                        <a:pt x="7" y="24"/>
                        <a:pt x="8" y="24"/>
                        <a:pt x="10" y="24"/>
                      </a:cubicBezTo>
                      <a:cubicBezTo>
                        <a:pt x="11" y="24"/>
                        <a:pt x="13" y="24"/>
                        <a:pt x="14" y="22"/>
                      </a:cubicBezTo>
                      <a:cubicBezTo>
                        <a:pt x="15" y="21"/>
                        <a:pt x="15" y="18"/>
                        <a:pt x="15" y="1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89" name="íṩlîḋé"/>
                <p:cNvSpPr/>
                <p:nvPr/>
              </p:nvSpPr>
              <p:spPr bwMode="auto">
                <a:xfrm>
                  <a:off x="6251575" y="3683001"/>
                  <a:ext cx="58738" cy="88900"/>
                </a:xfrm>
                <a:custGeom>
                  <a:avLst/>
                  <a:gdLst>
                    <a:gd name="T0" fmla="*/ 37 w 37"/>
                    <a:gd name="T1" fmla="*/ 56 h 56"/>
                    <a:gd name="T2" fmla="*/ 29 w 37"/>
                    <a:gd name="T3" fmla="*/ 56 h 56"/>
                    <a:gd name="T4" fmla="*/ 8 w 37"/>
                    <a:gd name="T5" fmla="*/ 14 h 56"/>
                    <a:gd name="T6" fmla="*/ 8 w 37"/>
                    <a:gd name="T7" fmla="*/ 14 h 56"/>
                    <a:gd name="T8" fmla="*/ 8 w 37"/>
                    <a:gd name="T9" fmla="*/ 56 h 56"/>
                    <a:gd name="T10" fmla="*/ 0 w 37"/>
                    <a:gd name="T11" fmla="*/ 56 h 56"/>
                    <a:gd name="T12" fmla="*/ 0 w 37"/>
                    <a:gd name="T13" fmla="*/ 0 h 56"/>
                    <a:gd name="T14" fmla="*/ 8 w 37"/>
                    <a:gd name="T15" fmla="*/ 0 h 56"/>
                    <a:gd name="T16" fmla="*/ 29 w 37"/>
                    <a:gd name="T17" fmla="*/ 42 h 56"/>
                    <a:gd name="T18" fmla="*/ 29 w 37"/>
                    <a:gd name="T19" fmla="*/ 42 h 56"/>
                    <a:gd name="T20" fmla="*/ 29 w 37"/>
                    <a:gd name="T21" fmla="*/ 0 h 56"/>
                    <a:gd name="T22" fmla="*/ 37 w 37"/>
                    <a:gd name="T23" fmla="*/ 0 h 56"/>
                    <a:gd name="T24" fmla="*/ 37 w 37"/>
                    <a:gd name="T25" fmla="*/ 56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7" h="56">
                      <a:moveTo>
                        <a:pt x="37" y="56"/>
                      </a:moveTo>
                      <a:lnTo>
                        <a:pt x="29" y="56"/>
                      </a:lnTo>
                      <a:lnTo>
                        <a:pt x="8" y="14"/>
                      </a:lnTo>
                      <a:lnTo>
                        <a:pt x="8" y="14"/>
                      </a:lnTo>
                      <a:lnTo>
                        <a:pt x="8" y="56"/>
                      </a:lnTo>
                      <a:lnTo>
                        <a:pt x="0" y="56"/>
                      </a:lnTo>
                      <a:lnTo>
                        <a:pt x="0" y="0"/>
                      </a:lnTo>
                      <a:lnTo>
                        <a:pt x="8" y="0"/>
                      </a:lnTo>
                      <a:lnTo>
                        <a:pt x="29" y="42"/>
                      </a:lnTo>
                      <a:lnTo>
                        <a:pt x="29" y="42"/>
                      </a:lnTo>
                      <a:lnTo>
                        <a:pt x="29" y="0"/>
                      </a:lnTo>
                      <a:lnTo>
                        <a:pt x="37" y="0"/>
                      </a:lnTo>
                      <a:lnTo>
                        <a:pt x="37" y="5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90" name="iṡļîďè"/>
                <p:cNvSpPr/>
                <p:nvPr/>
              </p:nvSpPr>
              <p:spPr bwMode="auto">
                <a:xfrm>
                  <a:off x="6340475" y="3683001"/>
                  <a:ext cx="63500" cy="92075"/>
                </a:xfrm>
                <a:custGeom>
                  <a:avLst/>
                  <a:gdLst>
                    <a:gd name="T0" fmla="*/ 19 w 19"/>
                    <a:gd name="T1" fmla="*/ 28 h 28"/>
                    <a:gd name="T2" fmla="*/ 16 w 19"/>
                    <a:gd name="T3" fmla="*/ 28 h 28"/>
                    <a:gd name="T4" fmla="*/ 15 w 19"/>
                    <a:gd name="T5" fmla="*/ 25 h 28"/>
                    <a:gd name="T6" fmla="*/ 13 w 19"/>
                    <a:gd name="T7" fmla="*/ 27 h 28"/>
                    <a:gd name="T8" fmla="*/ 10 w 19"/>
                    <a:gd name="T9" fmla="*/ 28 h 28"/>
                    <a:gd name="T10" fmla="*/ 3 w 19"/>
                    <a:gd name="T11" fmla="*/ 24 h 28"/>
                    <a:gd name="T12" fmla="*/ 0 w 19"/>
                    <a:gd name="T13" fmla="*/ 14 h 28"/>
                    <a:gd name="T14" fmla="*/ 3 w 19"/>
                    <a:gd name="T15" fmla="*/ 3 h 28"/>
                    <a:gd name="T16" fmla="*/ 10 w 19"/>
                    <a:gd name="T17" fmla="*/ 0 h 28"/>
                    <a:gd name="T18" fmla="*/ 16 w 19"/>
                    <a:gd name="T19" fmla="*/ 2 h 28"/>
                    <a:gd name="T20" fmla="*/ 19 w 19"/>
                    <a:gd name="T21" fmla="*/ 9 h 28"/>
                    <a:gd name="T22" fmla="*/ 15 w 19"/>
                    <a:gd name="T23" fmla="*/ 9 h 28"/>
                    <a:gd name="T24" fmla="*/ 13 w 19"/>
                    <a:gd name="T25" fmla="*/ 4 h 28"/>
                    <a:gd name="T26" fmla="*/ 10 w 19"/>
                    <a:gd name="T27" fmla="*/ 3 h 28"/>
                    <a:gd name="T28" fmla="*/ 6 w 19"/>
                    <a:gd name="T29" fmla="*/ 5 h 28"/>
                    <a:gd name="T30" fmla="*/ 4 w 19"/>
                    <a:gd name="T31" fmla="*/ 14 h 28"/>
                    <a:gd name="T32" fmla="*/ 6 w 19"/>
                    <a:gd name="T33" fmla="*/ 22 h 28"/>
                    <a:gd name="T34" fmla="*/ 10 w 19"/>
                    <a:gd name="T35" fmla="*/ 24 h 28"/>
                    <a:gd name="T36" fmla="*/ 14 w 19"/>
                    <a:gd name="T37" fmla="*/ 23 h 28"/>
                    <a:gd name="T38" fmla="*/ 15 w 19"/>
                    <a:gd name="T39" fmla="*/ 18 h 28"/>
                    <a:gd name="T40" fmla="*/ 15 w 19"/>
                    <a:gd name="T41" fmla="*/ 17 h 28"/>
                    <a:gd name="T42" fmla="*/ 10 w 19"/>
                    <a:gd name="T43" fmla="*/ 17 h 28"/>
                    <a:gd name="T44" fmla="*/ 10 w 19"/>
                    <a:gd name="T45" fmla="*/ 13 h 28"/>
                    <a:gd name="T46" fmla="*/ 19 w 19"/>
                    <a:gd name="T47" fmla="*/ 13 h 28"/>
                    <a:gd name="T48" fmla="*/ 19 w 19"/>
                    <a:gd name="T49" fmla="*/ 28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19" h="28">
                      <a:moveTo>
                        <a:pt x="19" y="28"/>
                      </a:moveTo>
                      <a:cubicBezTo>
                        <a:pt x="16" y="28"/>
                        <a:pt x="16" y="28"/>
                        <a:pt x="16" y="28"/>
                      </a:cubicBezTo>
                      <a:cubicBezTo>
                        <a:pt x="15" y="25"/>
                        <a:pt x="15" y="25"/>
                        <a:pt x="15" y="25"/>
                      </a:cubicBezTo>
                      <a:cubicBezTo>
                        <a:pt x="15" y="26"/>
                        <a:pt x="14" y="26"/>
                        <a:pt x="13" y="27"/>
                      </a:cubicBezTo>
                      <a:cubicBezTo>
                        <a:pt x="12" y="27"/>
                        <a:pt x="11" y="28"/>
                        <a:pt x="10" y="28"/>
                      </a:cubicBezTo>
                      <a:cubicBezTo>
                        <a:pt x="7" y="28"/>
                        <a:pt x="5" y="26"/>
                        <a:pt x="3" y="24"/>
                      </a:cubicBezTo>
                      <a:cubicBezTo>
                        <a:pt x="1" y="22"/>
                        <a:pt x="0" y="19"/>
                        <a:pt x="0" y="14"/>
                      </a:cubicBezTo>
                      <a:cubicBezTo>
                        <a:pt x="0" y="9"/>
                        <a:pt x="1" y="6"/>
                        <a:pt x="3" y="3"/>
                      </a:cubicBezTo>
                      <a:cubicBezTo>
                        <a:pt x="4" y="1"/>
                        <a:pt x="7" y="0"/>
                        <a:pt x="10" y="0"/>
                      </a:cubicBezTo>
                      <a:cubicBezTo>
                        <a:pt x="13" y="0"/>
                        <a:pt x="15" y="1"/>
                        <a:pt x="16" y="2"/>
                      </a:cubicBezTo>
                      <a:cubicBezTo>
                        <a:pt x="18" y="4"/>
                        <a:pt x="19" y="6"/>
                        <a:pt x="19" y="9"/>
                      </a:cubicBezTo>
                      <a:cubicBezTo>
                        <a:pt x="15" y="9"/>
                        <a:pt x="15" y="9"/>
                        <a:pt x="15" y="9"/>
                      </a:cubicBezTo>
                      <a:cubicBezTo>
                        <a:pt x="15" y="7"/>
                        <a:pt x="14" y="5"/>
                        <a:pt x="13" y="4"/>
                      </a:cubicBezTo>
                      <a:cubicBezTo>
                        <a:pt x="13" y="3"/>
                        <a:pt x="11" y="3"/>
                        <a:pt x="10" y="3"/>
                      </a:cubicBezTo>
                      <a:cubicBezTo>
                        <a:pt x="8" y="3"/>
                        <a:pt x="7" y="4"/>
                        <a:pt x="6" y="5"/>
                      </a:cubicBezTo>
                      <a:cubicBezTo>
                        <a:pt x="5" y="7"/>
                        <a:pt x="4" y="10"/>
                        <a:pt x="4" y="14"/>
                      </a:cubicBezTo>
                      <a:cubicBezTo>
                        <a:pt x="4" y="18"/>
                        <a:pt x="5" y="21"/>
                        <a:pt x="6" y="22"/>
                      </a:cubicBezTo>
                      <a:cubicBezTo>
                        <a:pt x="7" y="24"/>
                        <a:pt x="9" y="24"/>
                        <a:pt x="10" y="24"/>
                      </a:cubicBezTo>
                      <a:cubicBezTo>
                        <a:pt x="12" y="24"/>
                        <a:pt x="13" y="24"/>
                        <a:pt x="14" y="23"/>
                      </a:cubicBezTo>
                      <a:cubicBezTo>
                        <a:pt x="15" y="22"/>
                        <a:pt x="15" y="20"/>
                        <a:pt x="15" y="18"/>
                      </a:cubicBezTo>
                      <a:cubicBezTo>
                        <a:pt x="15" y="17"/>
                        <a:pt x="15" y="17"/>
                        <a:pt x="15" y="17"/>
                      </a:cubicBezTo>
                      <a:cubicBezTo>
                        <a:pt x="10" y="17"/>
                        <a:pt x="10" y="17"/>
                        <a:pt x="10" y="17"/>
                      </a:cubicBezTo>
                      <a:cubicBezTo>
                        <a:pt x="10" y="13"/>
                        <a:pt x="10" y="13"/>
                        <a:pt x="10" y="13"/>
                      </a:cubicBezTo>
                      <a:cubicBezTo>
                        <a:pt x="19" y="13"/>
                        <a:pt x="19" y="13"/>
                        <a:pt x="19" y="13"/>
                      </a:cubicBezTo>
                      <a:lnTo>
                        <a:pt x="19" y="2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91" name="ïṧľidé"/>
                <p:cNvSpPr/>
                <p:nvPr/>
              </p:nvSpPr>
              <p:spPr bwMode="auto">
                <a:xfrm>
                  <a:off x="6492875" y="3683001"/>
                  <a:ext cx="58738" cy="92075"/>
                </a:xfrm>
                <a:custGeom>
                  <a:avLst/>
                  <a:gdLst>
                    <a:gd name="T0" fmla="*/ 18 w 18"/>
                    <a:gd name="T1" fmla="*/ 19 h 28"/>
                    <a:gd name="T2" fmla="*/ 16 w 18"/>
                    <a:gd name="T3" fmla="*/ 25 h 28"/>
                    <a:gd name="T4" fmla="*/ 9 w 18"/>
                    <a:gd name="T5" fmla="*/ 28 h 28"/>
                    <a:gd name="T6" fmla="*/ 2 w 18"/>
                    <a:gd name="T7" fmla="*/ 25 h 28"/>
                    <a:gd name="T8" fmla="*/ 0 w 18"/>
                    <a:gd name="T9" fmla="*/ 19 h 28"/>
                    <a:gd name="T10" fmla="*/ 0 w 18"/>
                    <a:gd name="T11" fmla="*/ 0 h 28"/>
                    <a:gd name="T12" fmla="*/ 4 w 18"/>
                    <a:gd name="T13" fmla="*/ 0 h 28"/>
                    <a:gd name="T14" fmla="*/ 4 w 18"/>
                    <a:gd name="T15" fmla="*/ 19 h 28"/>
                    <a:gd name="T16" fmla="*/ 5 w 18"/>
                    <a:gd name="T17" fmla="*/ 23 h 28"/>
                    <a:gd name="T18" fmla="*/ 9 w 18"/>
                    <a:gd name="T19" fmla="*/ 24 h 28"/>
                    <a:gd name="T20" fmla="*/ 13 w 18"/>
                    <a:gd name="T21" fmla="*/ 23 h 28"/>
                    <a:gd name="T22" fmla="*/ 14 w 18"/>
                    <a:gd name="T23" fmla="*/ 19 h 28"/>
                    <a:gd name="T24" fmla="*/ 14 w 18"/>
                    <a:gd name="T25" fmla="*/ 0 h 28"/>
                    <a:gd name="T26" fmla="*/ 18 w 18"/>
                    <a:gd name="T27" fmla="*/ 0 h 28"/>
                    <a:gd name="T28" fmla="*/ 18 w 18"/>
                    <a:gd name="T29" fmla="*/ 19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8" h="28">
                      <a:moveTo>
                        <a:pt x="18" y="19"/>
                      </a:moveTo>
                      <a:cubicBezTo>
                        <a:pt x="18" y="22"/>
                        <a:pt x="18" y="24"/>
                        <a:pt x="16" y="25"/>
                      </a:cubicBezTo>
                      <a:cubicBezTo>
                        <a:pt x="15" y="27"/>
                        <a:pt x="12" y="28"/>
                        <a:pt x="9" y="28"/>
                      </a:cubicBezTo>
                      <a:cubicBezTo>
                        <a:pt x="6" y="28"/>
                        <a:pt x="4" y="27"/>
                        <a:pt x="2" y="25"/>
                      </a:cubicBezTo>
                      <a:cubicBezTo>
                        <a:pt x="1" y="24"/>
                        <a:pt x="0" y="22"/>
                        <a:pt x="0" y="1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4" y="19"/>
                        <a:pt x="4" y="19"/>
                        <a:pt x="4" y="19"/>
                      </a:cubicBezTo>
                      <a:cubicBezTo>
                        <a:pt x="4" y="21"/>
                        <a:pt x="5" y="22"/>
                        <a:pt x="5" y="23"/>
                      </a:cubicBezTo>
                      <a:cubicBezTo>
                        <a:pt x="6" y="24"/>
                        <a:pt x="8" y="24"/>
                        <a:pt x="9" y="24"/>
                      </a:cubicBezTo>
                      <a:cubicBezTo>
                        <a:pt x="11" y="24"/>
                        <a:pt x="12" y="24"/>
                        <a:pt x="13" y="23"/>
                      </a:cubicBezTo>
                      <a:cubicBezTo>
                        <a:pt x="14" y="22"/>
                        <a:pt x="14" y="21"/>
                        <a:pt x="14" y="19"/>
                      </a:cubicBezTo>
                      <a:cubicBezTo>
                        <a:pt x="14" y="0"/>
                        <a:pt x="14" y="0"/>
                        <a:pt x="14" y="0"/>
                      </a:cubicBezTo>
                      <a:cubicBezTo>
                        <a:pt x="18" y="0"/>
                        <a:pt x="18" y="0"/>
                        <a:pt x="18" y="0"/>
                      </a:cubicBezTo>
                      <a:lnTo>
                        <a:pt x="18" y="1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92" name="išļïḑê"/>
                <p:cNvSpPr/>
                <p:nvPr/>
              </p:nvSpPr>
              <p:spPr bwMode="auto">
                <a:xfrm>
                  <a:off x="6581775" y="3683001"/>
                  <a:ext cx="63500" cy="88900"/>
                </a:xfrm>
                <a:custGeom>
                  <a:avLst/>
                  <a:gdLst>
                    <a:gd name="T0" fmla="*/ 40 w 40"/>
                    <a:gd name="T1" fmla="*/ 56 h 56"/>
                    <a:gd name="T2" fmla="*/ 29 w 40"/>
                    <a:gd name="T3" fmla="*/ 56 h 56"/>
                    <a:gd name="T4" fmla="*/ 8 w 40"/>
                    <a:gd name="T5" fmla="*/ 14 h 56"/>
                    <a:gd name="T6" fmla="*/ 8 w 40"/>
                    <a:gd name="T7" fmla="*/ 14 h 56"/>
                    <a:gd name="T8" fmla="*/ 8 w 40"/>
                    <a:gd name="T9" fmla="*/ 56 h 56"/>
                    <a:gd name="T10" fmla="*/ 0 w 40"/>
                    <a:gd name="T11" fmla="*/ 56 h 56"/>
                    <a:gd name="T12" fmla="*/ 0 w 40"/>
                    <a:gd name="T13" fmla="*/ 0 h 56"/>
                    <a:gd name="T14" fmla="*/ 10 w 40"/>
                    <a:gd name="T15" fmla="*/ 0 h 56"/>
                    <a:gd name="T16" fmla="*/ 29 w 40"/>
                    <a:gd name="T17" fmla="*/ 42 h 56"/>
                    <a:gd name="T18" fmla="*/ 31 w 40"/>
                    <a:gd name="T19" fmla="*/ 42 h 56"/>
                    <a:gd name="T20" fmla="*/ 31 w 40"/>
                    <a:gd name="T21" fmla="*/ 0 h 56"/>
                    <a:gd name="T22" fmla="*/ 40 w 40"/>
                    <a:gd name="T23" fmla="*/ 0 h 56"/>
                    <a:gd name="T24" fmla="*/ 40 w 40"/>
                    <a:gd name="T25" fmla="*/ 56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0" h="56">
                      <a:moveTo>
                        <a:pt x="40" y="56"/>
                      </a:moveTo>
                      <a:lnTo>
                        <a:pt x="29" y="56"/>
                      </a:lnTo>
                      <a:lnTo>
                        <a:pt x="8" y="14"/>
                      </a:lnTo>
                      <a:lnTo>
                        <a:pt x="8" y="14"/>
                      </a:lnTo>
                      <a:lnTo>
                        <a:pt x="8" y="56"/>
                      </a:lnTo>
                      <a:lnTo>
                        <a:pt x="0" y="56"/>
                      </a:lnTo>
                      <a:lnTo>
                        <a:pt x="0" y="0"/>
                      </a:lnTo>
                      <a:lnTo>
                        <a:pt x="10" y="0"/>
                      </a:lnTo>
                      <a:lnTo>
                        <a:pt x="29" y="42"/>
                      </a:lnTo>
                      <a:lnTo>
                        <a:pt x="31" y="42"/>
                      </a:lnTo>
                      <a:lnTo>
                        <a:pt x="31" y="0"/>
                      </a:lnTo>
                      <a:lnTo>
                        <a:pt x="40" y="0"/>
                      </a:lnTo>
                      <a:lnTo>
                        <a:pt x="40" y="5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93" name="iṥḻídé"/>
                <p:cNvSpPr/>
                <p:nvPr/>
              </p:nvSpPr>
              <p:spPr bwMode="auto">
                <a:xfrm>
                  <a:off x="6697663" y="3683001"/>
                  <a:ext cx="12700" cy="88900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94" name="íṡḻidê"/>
                <p:cNvSpPr/>
                <p:nvPr/>
              </p:nvSpPr>
              <p:spPr bwMode="auto">
                <a:xfrm>
                  <a:off x="6759575" y="3683001"/>
                  <a:ext cx="69850" cy="92075"/>
                </a:xfrm>
                <a:custGeom>
                  <a:avLst/>
                  <a:gdLst>
                    <a:gd name="T0" fmla="*/ 44 w 44"/>
                    <a:gd name="T1" fmla="*/ 0 h 58"/>
                    <a:gd name="T2" fmla="*/ 25 w 44"/>
                    <a:gd name="T3" fmla="*/ 58 h 58"/>
                    <a:gd name="T4" fmla="*/ 19 w 44"/>
                    <a:gd name="T5" fmla="*/ 58 h 58"/>
                    <a:gd name="T6" fmla="*/ 0 w 44"/>
                    <a:gd name="T7" fmla="*/ 0 h 58"/>
                    <a:gd name="T8" fmla="*/ 9 w 44"/>
                    <a:gd name="T9" fmla="*/ 0 h 58"/>
                    <a:gd name="T10" fmla="*/ 21 w 44"/>
                    <a:gd name="T11" fmla="*/ 44 h 58"/>
                    <a:gd name="T12" fmla="*/ 21 w 44"/>
                    <a:gd name="T13" fmla="*/ 44 h 58"/>
                    <a:gd name="T14" fmla="*/ 36 w 44"/>
                    <a:gd name="T15" fmla="*/ 0 h 58"/>
                    <a:gd name="T16" fmla="*/ 44 w 44"/>
                    <a:gd name="T17" fmla="*/ 0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4" h="58">
                      <a:moveTo>
                        <a:pt x="44" y="0"/>
                      </a:moveTo>
                      <a:lnTo>
                        <a:pt x="25" y="58"/>
                      </a:lnTo>
                      <a:lnTo>
                        <a:pt x="19" y="58"/>
                      </a:lnTo>
                      <a:lnTo>
                        <a:pt x="0" y="0"/>
                      </a:lnTo>
                      <a:lnTo>
                        <a:pt x="9" y="0"/>
                      </a:lnTo>
                      <a:lnTo>
                        <a:pt x="21" y="44"/>
                      </a:lnTo>
                      <a:lnTo>
                        <a:pt x="21" y="44"/>
                      </a:lnTo>
                      <a:lnTo>
                        <a:pt x="36" y="0"/>
                      </a:lnTo>
                      <a:lnTo>
                        <a:pt x="4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95" name="îṧlíḍé"/>
                <p:cNvSpPr/>
                <p:nvPr/>
              </p:nvSpPr>
              <p:spPr bwMode="auto">
                <a:xfrm>
                  <a:off x="6856413" y="3683001"/>
                  <a:ext cx="58738" cy="88900"/>
                </a:xfrm>
                <a:custGeom>
                  <a:avLst/>
                  <a:gdLst>
                    <a:gd name="T0" fmla="*/ 37 w 37"/>
                    <a:gd name="T1" fmla="*/ 56 h 56"/>
                    <a:gd name="T2" fmla="*/ 0 w 37"/>
                    <a:gd name="T3" fmla="*/ 56 h 56"/>
                    <a:gd name="T4" fmla="*/ 0 w 37"/>
                    <a:gd name="T5" fmla="*/ 0 h 56"/>
                    <a:gd name="T6" fmla="*/ 35 w 37"/>
                    <a:gd name="T7" fmla="*/ 0 h 56"/>
                    <a:gd name="T8" fmla="*/ 35 w 37"/>
                    <a:gd name="T9" fmla="*/ 6 h 56"/>
                    <a:gd name="T10" fmla="*/ 8 w 37"/>
                    <a:gd name="T11" fmla="*/ 6 h 56"/>
                    <a:gd name="T12" fmla="*/ 8 w 37"/>
                    <a:gd name="T13" fmla="*/ 23 h 56"/>
                    <a:gd name="T14" fmla="*/ 33 w 37"/>
                    <a:gd name="T15" fmla="*/ 23 h 56"/>
                    <a:gd name="T16" fmla="*/ 33 w 37"/>
                    <a:gd name="T17" fmla="*/ 29 h 56"/>
                    <a:gd name="T18" fmla="*/ 8 w 37"/>
                    <a:gd name="T19" fmla="*/ 29 h 56"/>
                    <a:gd name="T20" fmla="*/ 8 w 37"/>
                    <a:gd name="T21" fmla="*/ 50 h 56"/>
                    <a:gd name="T22" fmla="*/ 37 w 37"/>
                    <a:gd name="T23" fmla="*/ 50 h 56"/>
                    <a:gd name="T24" fmla="*/ 37 w 37"/>
                    <a:gd name="T25" fmla="*/ 56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7" h="56">
                      <a:moveTo>
                        <a:pt x="37" y="56"/>
                      </a:moveTo>
                      <a:lnTo>
                        <a:pt x="0" y="56"/>
                      </a:lnTo>
                      <a:lnTo>
                        <a:pt x="0" y="0"/>
                      </a:lnTo>
                      <a:lnTo>
                        <a:pt x="35" y="0"/>
                      </a:lnTo>
                      <a:lnTo>
                        <a:pt x="35" y="6"/>
                      </a:lnTo>
                      <a:lnTo>
                        <a:pt x="8" y="6"/>
                      </a:lnTo>
                      <a:lnTo>
                        <a:pt x="8" y="23"/>
                      </a:lnTo>
                      <a:lnTo>
                        <a:pt x="33" y="23"/>
                      </a:lnTo>
                      <a:lnTo>
                        <a:pt x="33" y="29"/>
                      </a:lnTo>
                      <a:lnTo>
                        <a:pt x="8" y="29"/>
                      </a:lnTo>
                      <a:lnTo>
                        <a:pt x="8" y="50"/>
                      </a:lnTo>
                      <a:lnTo>
                        <a:pt x="37" y="50"/>
                      </a:lnTo>
                      <a:lnTo>
                        <a:pt x="37" y="5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96" name="íSļiḓê"/>
                <p:cNvSpPr/>
                <p:nvPr/>
              </p:nvSpPr>
              <p:spPr bwMode="auto">
                <a:xfrm>
                  <a:off x="6945313" y="3683001"/>
                  <a:ext cx="63500" cy="88900"/>
                </a:xfrm>
                <a:custGeom>
                  <a:avLst/>
                  <a:gdLst>
                    <a:gd name="T0" fmla="*/ 19 w 19"/>
                    <a:gd name="T1" fmla="*/ 27 h 27"/>
                    <a:gd name="T2" fmla="*/ 15 w 19"/>
                    <a:gd name="T3" fmla="*/ 27 h 27"/>
                    <a:gd name="T4" fmla="*/ 9 w 19"/>
                    <a:gd name="T5" fmla="*/ 15 h 27"/>
                    <a:gd name="T6" fmla="*/ 4 w 19"/>
                    <a:gd name="T7" fmla="*/ 15 h 27"/>
                    <a:gd name="T8" fmla="*/ 4 w 19"/>
                    <a:gd name="T9" fmla="*/ 27 h 27"/>
                    <a:gd name="T10" fmla="*/ 0 w 19"/>
                    <a:gd name="T11" fmla="*/ 27 h 27"/>
                    <a:gd name="T12" fmla="*/ 0 w 19"/>
                    <a:gd name="T13" fmla="*/ 0 h 27"/>
                    <a:gd name="T14" fmla="*/ 9 w 19"/>
                    <a:gd name="T15" fmla="*/ 0 h 27"/>
                    <a:gd name="T16" fmla="*/ 16 w 19"/>
                    <a:gd name="T17" fmla="*/ 2 h 27"/>
                    <a:gd name="T18" fmla="*/ 19 w 19"/>
                    <a:gd name="T19" fmla="*/ 8 h 27"/>
                    <a:gd name="T20" fmla="*/ 17 w 19"/>
                    <a:gd name="T21" fmla="*/ 13 h 27"/>
                    <a:gd name="T22" fmla="*/ 13 w 19"/>
                    <a:gd name="T23" fmla="*/ 15 h 27"/>
                    <a:gd name="T24" fmla="*/ 19 w 19"/>
                    <a:gd name="T25" fmla="*/ 27 h 27"/>
                    <a:gd name="T26" fmla="*/ 14 w 19"/>
                    <a:gd name="T27" fmla="*/ 8 h 27"/>
                    <a:gd name="T28" fmla="*/ 13 w 19"/>
                    <a:gd name="T29" fmla="*/ 4 h 27"/>
                    <a:gd name="T30" fmla="*/ 8 w 19"/>
                    <a:gd name="T31" fmla="*/ 3 h 27"/>
                    <a:gd name="T32" fmla="*/ 4 w 19"/>
                    <a:gd name="T33" fmla="*/ 3 h 27"/>
                    <a:gd name="T34" fmla="*/ 4 w 19"/>
                    <a:gd name="T35" fmla="*/ 12 h 27"/>
                    <a:gd name="T36" fmla="*/ 9 w 19"/>
                    <a:gd name="T37" fmla="*/ 12 h 27"/>
                    <a:gd name="T38" fmla="*/ 13 w 19"/>
                    <a:gd name="T39" fmla="*/ 11 h 27"/>
                    <a:gd name="T40" fmla="*/ 14 w 19"/>
                    <a:gd name="T41" fmla="*/ 8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9" h="27">
                      <a:moveTo>
                        <a:pt x="19" y="27"/>
                      </a:moveTo>
                      <a:cubicBezTo>
                        <a:pt x="15" y="27"/>
                        <a:pt x="15" y="27"/>
                        <a:pt x="15" y="27"/>
                      </a:cubicBezTo>
                      <a:cubicBezTo>
                        <a:pt x="9" y="15"/>
                        <a:pt x="9" y="15"/>
                        <a:pt x="9" y="15"/>
                      </a:cubicBezTo>
                      <a:cubicBezTo>
                        <a:pt x="4" y="15"/>
                        <a:pt x="4" y="15"/>
                        <a:pt x="4" y="15"/>
                      </a:cubicBezTo>
                      <a:cubicBezTo>
                        <a:pt x="4" y="27"/>
                        <a:pt x="4" y="27"/>
                        <a:pt x="4" y="27"/>
                      </a:cubicBezTo>
                      <a:cubicBezTo>
                        <a:pt x="0" y="27"/>
                        <a:pt x="0" y="27"/>
                        <a:pt x="0" y="27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9" y="0"/>
                        <a:pt x="9" y="0"/>
                        <a:pt x="9" y="0"/>
                      </a:cubicBezTo>
                      <a:cubicBezTo>
                        <a:pt x="12" y="0"/>
                        <a:pt x="14" y="1"/>
                        <a:pt x="16" y="2"/>
                      </a:cubicBezTo>
                      <a:cubicBezTo>
                        <a:pt x="18" y="3"/>
                        <a:pt x="19" y="5"/>
                        <a:pt x="19" y="8"/>
                      </a:cubicBezTo>
                      <a:cubicBezTo>
                        <a:pt x="19" y="10"/>
                        <a:pt x="18" y="12"/>
                        <a:pt x="17" y="13"/>
                      </a:cubicBezTo>
                      <a:cubicBezTo>
                        <a:pt x="16" y="14"/>
                        <a:pt x="14" y="15"/>
                        <a:pt x="13" y="15"/>
                      </a:cubicBezTo>
                      <a:cubicBezTo>
                        <a:pt x="19" y="27"/>
                        <a:pt x="19" y="27"/>
                        <a:pt x="19" y="27"/>
                      </a:cubicBezTo>
                      <a:close/>
                      <a:moveTo>
                        <a:pt x="14" y="8"/>
                      </a:moveTo>
                      <a:cubicBezTo>
                        <a:pt x="14" y="6"/>
                        <a:pt x="14" y="5"/>
                        <a:pt x="13" y="4"/>
                      </a:cubicBezTo>
                      <a:cubicBezTo>
                        <a:pt x="12" y="3"/>
                        <a:pt x="10" y="3"/>
                        <a:pt x="8" y="3"/>
                      </a:cubicBezTo>
                      <a:cubicBezTo>
                        <a:pt x="4" y="3"/>
                        <a:pt x="4" y="3"/>
                        <a:pt x="4" y="3"/>
                      </a:cubicBezTo>
                      <a:cubicBezTo>
                        <a:pt x="4" y="12"/>
                        <a:pt x="4" y="12"/>
                        <a:pt x="4" y="12"/>
                      </a:cubicBezTo>
                      <a:cubicBezTo>
                        <a:pt x="9" y="12"/>
                        <a:pt x="9" y="12"/>
                        <a:pt x="9" y="12"/>
                      </a:cubicBezTo>
                      <a:cubicBezTo>
                        <a:pt x="11" y="12"/>
                        <a:pt x="12" y="12"/>
                        <a:pt x="13" y="11"/>
                      </a:cubicBezTo>
                      <a:cubicBezTo>
                        <a:pt x="14" y="11"/>
                        <a:pt x="14" y="9"/>
                        <a:pt x="14" y="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97" name="iṧļídê"/>
                <p:cNvSpPr/>
                <p:nvPr/>
              </p:nvSpPr>
              <p:spPr bwMode="auto">
                <a:xfrm>
                  <a:off x="7034213" y="3683001"/>
                  <a:ext cx="63500" cy="92075"/>
                </a:xfrm>
                <a:custGeom>
                  <a:avLst/>
                  <a:gdLst>
                    <a:gd name="T0" fmla="*/ 19 w 19"/>
                    <a:gd name="T1" fmla="*/ 20 h 28"/>
                    <a:gd name="T2" fmla="*/ 17 w 19"/>
                    <a:gd name="T3" fmla="*/ 25 h 28"/>
                    <a:gd name="T4" fmla="*/ 10 w 19"/>
                    <a:gd name="T5" fmla="*/ 28 h 28"/>
                    <a:gd name="T6" fmla="*/ 3 w 19"/>
                    <a:gd name="T7" fmla="*/ 25 h 28"/>
                    <a:gd name="T8" fmla="*/ 0 w 19"/>
                    <a:gd name="T9" fmla="*/ 20 h 28"/>
                    <a:gd name="T10" fmla="*/ 0 w 19"/>
                    <a:gd name="T11" fmla="*/ 19 h 28"/>
                    <a:gd name="T12" fmla="*/ 4 w 19"/>
                    <a:gd name="T13" fmla="*/ 19 h 28"/>
                    <a:gd name="T14" fmla="*/ 4 w 19"/>
                    <a:gd name="T15" fmla="*/ 20 h 28"/>
                    <a:gd name="T16" fmla="*/ 6 w 19"/>
                    <a:gd name="T17" fmla="*/ 23 h 28"/>
                    <a:gd name="T18" fmla="*/ 10 w 19"/>
                    <a:gd name="T19" fmla="*/ 24 h 28"/>
                    <a:gd name="T20" fmla="*/ 14 w 19"/>
                    <a:gd name="T21" fmla="*/ 23 h 28"/>
                    <a:gd name="T22" fmla="*/ 15 w 19"/>
                    <a:gd name="T23" fmla="*/ 20 h 28"/>
                    <a:gd name="T24" fmla="*/ 13 w 19"/>
                    <a:gd name="T25" fmla="*/ 17 h 28"/>
                    <a:gd name="T26" fmla="*/ 9 w 19"/>
                    <a:gd name="T27" fmla="*/ 14 h 28"/>
                    <a:gd name="T28" fmla="*/ 3 w 19"/>
                    <a:gd name="T29" fmla="*/ 11 h 28"/>
                    <a:gd name="T30" fmla="*/ 1 w 19"/>
                    <a:gd name="T31" fmla="*/ 7 h 28"/>
                    <a:gd name="T32" fmla="*/ 3 w 19"/>
                    <a:gd name="T33" fmla="*/ 2 h 28"/>
                    <a:gd name="T34" fmla="*/ 10 w 19"/>
                    <a:gd name="T35" fmla="*/ 0 h 28"/>
                    <a:gd name="T36" fmla="*/ 16 w 19"/>
                    <a:gd name="T37" fmla="*/ 2 h 28"/>
                    <a:gd name="T38" fmla="*/ 18 w 19"/>
                    <a:gd name="T39" fmla="*/ 7 h 28"/>
                    <a:gd name="T40" fmla="*/ 14 w 19"/>
                    <a:gd name="T41" fmla="*/ 7 h 28"/>
                    <a:gd name="T42" fmla="*/ 13 w 19"/>
                    <a:gd name="T43" fmla="*/ 4 h 28"/>
                    <a:gd name="T44" fmla="*/ 10 w 19"/>
                    <a:gd name="T45" fmla="*/ 3 h 28"/>
                    <a:gd name="T46" fmla="*/ 6 w 19"/>
                    <a:gd name="T47" fmla="*/ 4 h 28"/>
                    <a:gd name="T48" fmla="*/ 5 w 19"/>
                    <a:gd name="T49" fmla="*/ 7 h 28"/>
                    <a:gd name="T50" fmla="*/ 6 w 19"/>
                    <a:gd name="T51" fmla="*/ 9 h 28"/>
                    <a:gd name="T52" fmla="*/ 11 w 19"/>
                    <a:gd name="T53" fmla="*/ 12 h 28"/>
                    <a:gd name="T54" fmla="*/ 17 w 19"/>
                    <a:gd name="T55" fmla="*/ 15 h 28"/>
                    <a:gd name="T56" fmla="*/ 19 w 19"/>
                    <a:gd name="T57" fmla="*/ 20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19" h="28">
                      <a:moveTo>
                        <a:pt x="19" y="20"/>
                      </a:moveTo>
                      <a:cubicBezTo>
                        <a:pt x="19" y="22"/>
                        <a:pt x="18" y="24"/>
                        <a:pt x="17" y="25"/>
                      </a:cubicBezTo>
                      <a:cubicBezTo>
                        <a:pt x="15" y="27"/>
                        <a:pt x="13" y="28"/>
                        <a:pt x="10" y="28"/>
                      </a:cubicBezTo>
                      <a:cubicBezTo>
                        <a:pt x="7" y="28"/>
                        <a:pt x="4" y="27"/>
                        <a:pt x="3" y="25"/>
                      </a:cubicBezTo>
                      <a:cubicBezTo>
                        <a:pt x="1" y="24"/>
                        <a:pt x="0" y="22"/>
                        <a:pt x="0" y="20"/>
                      </a:cubicBezTo>
                      <a:cubicBezTo>
                        <a:pt x="0" y="19"/>
                        <a:pt x="0" y="19"/>
                        <a:pt x="0" y="19"/>
                      </a:cubicBezTo>
                      <a:cubicBezTo>
                        <a:pt x="4" y="19"/>
                        <a:pt x="4" y="19"/>
                        <a:pt x="4" y="19"/>
                      </a:cubicBezTo>
                      <a:cubicBezTo>
                        <a:pt x="4" y="20"/>
                        <a:pt x="4" y="20"/>
                        <a:pt x="4" y="20"/>
                      </a:cubicBezTo>
                      <a:cubicBezTo>
                        <a:pt x="4" y="21"/>
                        <a:pt x="5" y="22"/>
                        <a:pt x="6" y="23"/>
                      </a:cubicBezTo>
                      <a:cubicBezTo>
                        <a:pt x="7" y="24"/>
                        <a:pt x="8" y="24"/>
                        <a:pt x="10" y="24"/>
                      </a:cubicBezTo>
                      <a:cubicBezTo>
                        <a:pt x="11" y="24"/>
                        <a:pt x="13" y="24"/>
                        <a:pt x="14" y="23"/>
                      </a:cubicBezTo>
                      <a:cubicBezTo>
                        <a:pt x="15" y="22"/>
                        <a:pt x="15" y="21"/>
                        <a:pt x="15" y="20"/>
                      </a:cubicBezTo>
                      <a:cubicBezTo>
                        <a:pt x="15" y="19"/>
                        <a:pt x="15" y="18"/>
                        <a:pt x="13" y="17"/>
                      </a:cubicBezTo>
                      <a:cubicBezTo>
                        <a:pt x="12" y="16"/>
                        <a:pt x="11" y="15"/>
                        <a:pt x="9" y="14"/>
                      </a:cubicBezTo>
                      <a:cubicBezTo>
                        <a:pt x="6" y="13"/>
                        <a:pt x="4" y="12"/>
                        <a:pt x="3" y="11"/>
                      </a:cubicBezTo>
                      <a:cubicBezTo>
                        <a:pt x="1" y="10"/>
                        <a:pt x="1" y="9"/>
                        <a:pt x="1" y="7"/>
                      </a:cubicBezTo>
                      <a:cubicBezTo>
                        <a:pt x="1" y="5"/>
                        <a:pt x="2" y="3"/>
                        <a:pt x="3" y="2"/>
                      </a:cubicBezTo>
                      <a:cubicBezTo>
                        <a:pt x="5" y="0"/>
                        <a:pt x="7" y="0"/>
                        <a:pt x="10" y="0"/>
                      </a:cubicBezTo>
                      <a:cubicBezTo>
                        <a:pt x="13" y="0"/>
                        <a:pt x="15" y="0"/>
                        <a:pt x="16" y="2"/>
                      </a:cubicBezTo>
                      <a:cubicBezTo>
                        <a:pt x="18" y="4"/>
                        <a:pt x="18" y="5"/>
                        <a:pt x="18" y="7"/>
                      </a:cubicBezTo>
                      <a:cubicBezTo>
                        <a:pt x="14" y="7"/>
                        <a:pt x="14" y="7"/>
                        <a:pt x="14" y="7"/>
                      </a:cubicBezTo>
                      <a:cubicBezTo>
                        <a:pt x="14" y="6"/>
                        <a:pt x="14" y="5"/>
                        <a:pt x="13" y="4"/>
                      </a:cubicBezTo>
                      <a:cubicBezTo>
                        <a:pt x="12" y="3"/>
                        <a:pt x="11" y="3"/>
                        <a:pt x="10" y="3"/>
                      </a:cubicBezTo>
                      <a:cubicBezTo>
                        <a:pt x="8" y="3"/>
                        <a:pt x="7" y="3"/>
                        <a:pt x="6" y="4"/>
                      </a:cubicBezTo>
                      <a:cubicBezTo>
                        <a:pt x="5" y="5"/>
                        <a:pt x="5" y="5"/>
                        <a:pt x="5" y="7"/>
                      </a:cubicBezTo>
                      <a:cubicBezTo>
                        <a:pt x="5" y="8"/>
                        <a:pt x="5" y="8"/>
                        <a:pt x="6" y="9"/>
                      </a:cubicBezTo>
                      <a:cubicBezTo>
                        <a:pt x="7" y="10"/>
                        <a:pt x="8" y="11"/>
                        <a:pt x="11" y="12"/>
                      </a:cubicBezTo>
                      <a:cubicBezTo>
                        <a:pt x="14" y="13"/>
                        <a:pt x="16" y="14"/>
                        <a:pt x="17" y="15"/>
                      </a:cubicBezTo>
                      <a:cubicBezTo>
                        <a:pt x="18" y="16"/>
                        <a:pt x="19" y="18"/>
                        <a:pt x="19" y="2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98" name="íṩḻíḑé"/>
                <p:cNvSpPr/>
                <p:nvPr/>
              </p:nvSpPr>
              <p:spPr bwMode="auto">
                <a:xfrm>
                  <a:off x="7150100" y="3683001"/>
                  <a:ext cx="12700" cy="88900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99" name="ïṣlïḋè"/>
                <p:cNvSpPr/>
                <p:nvPr/>
              </p:nvSpPr>
              <p:spPr bwMode="auto">
                <a:xfrm>
                  <a:off x="7216775" y="3683001"/>
                  <a:ext cx="61913" cy="88900"/>
                </a:xfrm>
                <a:custGeom>
                  <a:avLst/>
                  <a:gdLst>
                    <a:gd name="T0" fmla="*/ 39 w 39"/>
                    <a:gd name="T1" fmla="*/ 6 h 56"/>
                    <a:gd name="T2" fmla="*/ 25 w 39"/>
                    <a:gd name="T3" fmla="*/ 6 h 56"/>
                    <a:gd name="T4" fmla="*/ 25 w 39"/>
                    <a:gd name="T5" fmla="*/ 56 h 56"/>
                    <a:gd name="T6" fmla="*/ 14 w 39"/>
                    <a:gd name="T7" fmla="*/ 56 h 56"/>
                    <a:gd name="T8" fmla="*/ 14 w 39"/>
                    <a:gd name="T9" fmla="*/ 6 h 56"/>
                    <a:gd name="T10" fmla="*/ 0 w 39"/>
                    <a:gd name="T11" fmla="*/ 6 h 56"/>
                    <a:gd name="T12" fmla="*/ 0 w 39"/>
                    <a:gd name="T13" fmla="*/ 0 h 56"/>
                    <a:gd name="T14" fmla="*/ 39 w 39"/>
                    <a:gd name="T15" fmla="*/ 0 h 56"/>
                    <a:gd name="T16" fmla="*/ 39 w 39"/>
                    <a:gd name="T17" fmla="*/ 6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9" h="56">
                      <a:moveTo>
                        <a:pt x="39" y="6"/>
                      </a:moveTo>
                      <a:lnTo>
                        <a:pt x="25" y="6"/>
                      </a:lnTo>
                      <a:lnTo>
                        <a:pt x="25" y="56"/>
                      </a:lnTo>
                      <a:lnTo>
                        <a:pt x="14" y="56"/>
                      </a:lnTo>
                      <a:lnTo>
                        <a:pt x="14" y="6"/>
                      </a:lnTo>
                      <a:lnTo>
                        <a:pt x="0" y="6"/>
                      </a:lnTo>
                      <a:lnTo>
                        <a:pt x="0" y="0"/>
                      </a:lnTo>
                      <a:lnTo>
                        <a:pt x="39" y="0"/>
                      </a:lnTo>
                      <a:lnTo>
                        <a:pt x="39" y="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00" name="îṣḷîḑe"/>
                <p:cNvSpPr/>
                <p:nvPr/>
              </p:nvSpPr>
              <p:spPr bwMode="auto">
                <a:xfrm>
                  <a:off x="7302500" y="3683001"/>
                  <a:ext cx="69850" cy="88900"/>
                </a:xfrm>
                <a:custGeom>
                  <a:avLst/>
                  <a:gdLst>
                    <a:gd name="T0" fmla="*/ 44 w 44"/>
                    <a:gd name="T1" fmla="*/ 0 h 56"/>
                    <a:gd name="T2" fmla="*/ 27 w 44"/>
                    <a:gd name="T3" fmla="*/ 31 h 56"/>
                    <a:gd name="T4" fmla="*/ 27 w 44"/>
                    <a:gd name="T5" fmla="*/ 56 h 56"/>
                    <a:gd name="T6" fmla="*/ 19 w 44"/>
                    <a:gd name="T7" fmla="*/ 56 h 56"/>
                    <a:gd name="T8" fmla="*/ 19 w 44"/>
                    <a:gd name="T9" fmla="*/ 31 h 56"/>
                    <a:gd name="T10" fmla="*/ 0 w 44"/>
                    <a:gd name="T11" fmla="*/ 0 h 56"/>
                    <a:gd name="T12" fmla="*/ 10 w 44"/>
                    <a:gd name="T13" fmla="*/ 0 h 56"/>
                    <a:gd name="T14" fmla="*/ 23 w 44"/>
                    <a:gd name="T15" fmla="*/ 25 h 56"/>
                    <a:gd name="T16" fmla="*/ 23 w 44"/>
                    <a:gd name="T17" fmla="*/ 25 h 56"/>
                    <a:gd name="T18" fmla="*/ 35 w 44"/>
                    <a:gd name="T19" fmla="*/ 0 h 56"/>
                    <a:gd name="T20" fmla="*/ 44 w 44"/>
                    <a:gd name="T21" fmla="*/ 0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44" h="56">
                      <a:moveTo>
                        <a:pt x="44" y="0"/>
                      </a:moveTo>
                      <a:lnTo>
                        <a:pt x="27" y="31"/>
                      </a:lnTo>
                      <a:lnTo>
                        <a:pt x="27" y="56"/>
                      </a:lnTo>
                      <a:lnTo>
                        <a:pt x="19" y="56"/>
                      </a:lnTo>
                      <a:lnTo>
                        <a:pt x="19" y="31"/>
                      </a:lnTo>
                      <a:lnTo>
                        <a:pt x="0" y="0"/>
                      </a:lnTo>
                      <a:lnTo>
                        <a:pt x="10" y="0"/>
                      </a:lnTo>
                      <a:lnTo>
                        <a:pt x="23" y="25"/>
                      </a:lnTo>
                      <a:lnTo>
                        <a:pt x="23" y="25"/>
                      </a:lnTo>
                      <a:lnTo>
                        <a:pt x="35" y="0"/>
                      </a:lnTo>
                      <a:lnTo>
                        <a:pt x="4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</p:grpSp>
        </p:grpSp>
      </p:grpSp>
      <p:sp>
        <p:nvSpPr>
          <p:cNvPr id="207" name="文本占位符 71"/>
          <p:cNvSpPr>
            <a:spLocks noGrp="1"/>
          </p:cNvSpPr>
          <p:nvPr>
            <p:ph type="body" sz="quarter" idx="16" hasCustomPrompt="1"/>
          </p:nvPr>
        </p:nvSpPr>
        <p:spPr>
          <a:xfrm>
            <a:off x="495301" y="564713"/>
            <a:ext cx="4616648" cy="202491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spAutoFit/>
          </a:bodyPr>
          <a:lstStyle>
            <a:lvl1pPr marL="0" indent="0">
              <a:buNone/>
              <a:defRPr lang="zh-CN" altLang="en-US" sz="1200" b="1" dirty="0" smtClean="0">
                <a:solidFill>
                  <a:schemeClr val="bg1">
                    <a:lumMod val="75000"/>
                  </a:schemeClr>
                </a:solidFill>
                <a:cs typeface="+mn-ea"/>
              </a:defRPr>
            </a:lvl1pPr>
          </a:lstStyle>
          <a:p>
            <a:pPr marL="171450" lvl="0" indent="-171450">
              <a:lnSpc>
                <a:spcPct val="120000"/>
              </a:lnSpc>
            </a:pPr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椭圆 73"/>
          <p:cNvSpPr/>
          <p:nvPr userDrawn="1"/>
        </p:nvSpPr>
        <p:spPr>
          <a:xfrm>
            <a:off x="6793946" y="2106361"/>
            <a:ext cx="1432367" cy="143236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101600" dist="101600" dir="5400000" algn="t" rotWithShape="0">
              <a:schemeClr val="bg2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050" dirty="0">
                <a:cs typeface="+mn-ea"/>
                <a:sym typeface="+mn-lt"/>
              </a:rPr>
              <a:t>添加后请将图片「置于底层」</a:t>
            </a:r>
            <a:endParaRPr lang="zh-CN" altLang="en-US" sz="1050" dirty="0">
              <a:cs typeface="+mn-ea"/>
              <a:sym typeface="+mn-lt"/>
            </a:endParaRPr>
          </a:p>
          <a:p>
            <a:pPr algn="ctr">
              <a:lnSpc>
                <a:spcPct val="120000"/>
              </a:lnSpc>
            </a:pPr>
            <a:endParaRPr lang="zh-CN" altLang="en-US" sz="1050" dirty="0">
              <a:cs typeface="+mn-ea"/>
              <a:sym typeface="+mn-lt"/>
            </a:endParaRPr>
          </a:p>
        </p:txBody>
      </p:sp>
      <p:sp>
        <p:nvSpPr>
          <p:cNvPr id="2" name="图片占位符 1"/>
          <p:cNvSpPr>
            <a:spLocks noGrp="1"/>
          </p:cNvSpPr>
          <p:nvPr>
            <p:ph type="pic" sz="quarter" idx="17"/>
          </p:nvPr>
        </p:nvSpPr>
        <p:spPr>
          <a:xfrm>
            <a:off x="6793946" y="2106360"/>
            <a:ext cx="1432367" cy="1432367"/>
          </a:xfrm>
          <a:prstGeom prst="ellipse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6116D-CE5F-4888-8D51-6EEBF43B27D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A879B-C656-49A3-9152-FB05D1AEECAE}" type="slidenum">
              <a:rPr lang="zh-CN" altLang="en-US" smtClean="0"/>
            </a:fld>
            <a:endParaRPr lang="zh-CN" altLang="en-US"/>
          </a:p>
        </p:txBody>
      </p:sp>
      <p:sp>
        <p:nvSpPr>
          <p:cNvPr id="75" name="平行四边形 74"/>
          <p:cNvSpPr/>
          <p:nvPr userDrawn="1"/>
        </p:nvSpPr>
        <p:spPr>
          <a:xfrm>
            <a:off x="148590" y="305337"/>
            <a:ext cx="693420" cy="256596"/>
          </a:xfrm>
          <a:prstGeom prst="parallelogram">
            <a:avLst>
              <a:gd name="adj" fmla="val 25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 sz="1050">
              <a:cs typeface="+mn-ea"/>
              <a:sym typeface="+mn-lt"/>
            </a:endParaRPr>
          </a:p>
        </p:txBody>
      </p:sp>
      <p:sp>
        <p:nvSpPr>
          <p:cNvPr id="76" name="标题 10"/>
          <p:cNvSpPr>
            <a:spLocks noGrp="1"/>
          </p:cNvSpPr>
          <p:nvPr>
            <p:ph type="title"/>
          </p:nvPr>
        </p:nvSpPr>
        <p:spPr>
          <a:xfrm>
            <a:off x="495301" y="118231"/>
            <a:ext cx="4616648" cy="506293"/>
          </a:xfrm>
          <a:prstGeom prst="rect">
            <a:avLst/>
          </a:prstGeom>
          <a:noFill/>
        </p:spPr>
        <p:txBody>
          <a:bodyPr vert="horz" wrap="none" lIns="0" tIns="0" rIns="0" bIns="0" rtlCol="0" anchor="ctr">
            <a:normAutofit/>
          </a:bodyPr>
          <a:lstStyle>
            <a:lvl1pPr>
              <a:defRPr lang="zh-CN" altLang="en-US" sz="3000" b="1" dirty="0">
                <a:latin typeface="+mn-lt"/>
                <a:ea typeface="+mn-ea"/>
                <a:cs typeface="+mn-ea"/>
              </a:defRPr>
            </a:lvl1pPr>
          </a:lstStyle>
          <a:p>
            <a:pPr marL="0" lvl="0">
              <a:lnSpc>
                <a:spcPct val="120000"/>
              </a:lnSpc>
            </a:pPr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grpSp>
        <p:nvGrpSpPr>
          <p:cNvPr id="77" name="组合 76"/>
          <p:cNvGrpSpPr/>
          <p:nvPr userDrawn="1"/>
        </p:nvGrpSpPr>
        <p:grpSpPr>
          <a:xfrm>
            <a:off x="7885120" y="207662"/>
            <a:ext cx="1258880" cy="429921"/>
            <a:chOff x="10513493" y="243589"/>
            <a:chExt cx="1678507" cy="573228"/>
          </a:xfrm>
        </p:grpSpPr>
        <p:sp>
          <p:nvSpPr>
            <p:cNvPr id="78" name="任意多边形: 形状 77"/>
            <p:cNvSpPr/>
            <p:nvPr userDrawn="1"/>
          </p:nvSpPr>
          <p:spPr>
            <a:xfrm>
              <a:off x="10513493" y="243589"/>
              <a:ext cx="1678507" cy="573228"/>
            </a:xfrm>
            <a:custGeom>
              <a:avLst/>
              <a:gdLst>
                <a:gd name="connsiteX0" fmla="*/ 83399 w 1678507"/>
                <a:gd name="connsiteY0" fmla="*/ 0 h 573228"/>
                <a:gd name="connsiteX1" fmla="*/ 1678507 w 1678507"/>
                <a:gd name="connsiteY1" fmla="*/ 0 h 573228"/>
                <a:gd name="connsiteX2" fmla="*/ 1678507 w 1678507"/>
                <a:gd name="connsiteY2" fmla="*/ 573228 h 573228"/>
                <a:gd name="connsiteX3" fmla="*/ 0 w 1678507"/>
                <a:gd name="connsiteY3" fmla="*/ 573228 h 573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8507" h="573228">
                  <a:moveTo>
                    <a:pt x="83399" y="0"/>
                  </a:moveTo>
                  <a:lnTo>
                    <a:pt x="1678507" y="0"/>
                  </a:lnTo>
                  <a:lnTo>
                    <a:pt x="1678507" y="573228"/>
                  </a:lnTo>
                  <a:lnTo>
                    <a:pt x="0" y="57322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lnSpc>
                  <a:spcPct val="120000"/>
                </a:lnSpc>
              </a:pPr>
              <a:endParaRPr lang="zh-CN" altLang="en-US" sz="1050" dirty="0">
                <a:cs typeface="+mn-ea"/>
                <a:sym typeface="+mn-lt"/>
              </a:endParaRPr>
            </a:p>
          </p:txBody>
        </p:sp>
        <p:grpSp>
          <p:nvGrpSpPr>
            <p:cNvPr id="79" name="ba3e13bc-cc22-40db-8abb-361298693e2c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  <p:cNvGrpSpPr>
              <a:grpSpLocks noChangeAspect="1"/>
            </p:cNvGrpSpPr>
            <p:nvPr userDrawn="1">
              <p:custDataLst>
                <p:tags r:id="rId2"/>
              </p:custDataLst>
            </p:nvPr>
          </p:nvGrpSpPr>
          <p:grpSpPr>
            <a:xfrm>
              <a:off x="10764993" y="322121"/>
              <a:ext cx="1259367" cy="366473"/>
              <a:chOff x="2866708" y="2481344"/>
              <a:chExt cx="6458593" cy="1879440"/>
            </a:xfrm>
            <a:solidFill>
              <a:schemeClr val="bg1"/>
            </a:solidFill>
          </p:grpSpPr>
          <p:grpSp>
            <p:nvGrpSpPr>
              <p:cNvPr id="80" name="işļïḋé"/>
              <p:cNvGrpSpPr/>
              <p:nvPr/>
            </p:nvGrpSpPr>
            <p:grpSpPr>
              <a:xfrm>
                <a:off x="2866708" y="2604783"/>
                <a:ext cx="1724148" cy="1756001"/>
                <a:chOff x="4810125" y="3095626"/>
                <a:chExt cx="687388" cy="700088"/>
              </a:xfrm>
              <a:grpFill/>
            </p:grpSpPr>
            <p:sp>
              <p:nvSpPr>
                <p:cNvPr id="109" name="îṥḷïḑe"/>
                <p:cNvSpPr/>
                <p:nvPr/>
              </p:nvSpPr>
              <p:spPr bwMode="auto">
                <a:xfrm>
                  <a:off x="4810125" y="3095626"/>
                  <a:ext cx="687388" cy="700088"/>
                </a:xfrm>
                <a:custGeom>
                  <a:avLst/>
                  <a:gdLst>
                    <a:gd name="T0" fmla="*/ 104 w 208"/>
                    <a:gd name="T1" fmla="*/ 207 h 210"/>
                    <a:gd name="T2" fmla="*/ 4 w 208"/>
                    <a:gd name="T3" fmla="*/ 105 h 210"/>
                    <a:gd name="T4" fmla="*/ 104 w 208"/>
                    <a:gd name="T5" fmla="*/ 4 h 210"/>
                    <a:gd name="T6" fmla="*/ 204 w 208"/>
                    <a:gd name="T7" fmla="*/ 105 h 210"/>
                    <a:gd name="T8" fmla="*/ 104 w 208"/>
                    <a:gd name="T9" fmla="*/ 207 h 210"/>
                    <a:gd name="T10" fmla="*/ 104 w 208"/>
                    <a:gd name="T11" fmla="*/ 0 h 210"/>
                    <a:gd name="T12" fmla="*/ 0 w 208"/>
                    <a:gd name="T13" fmla="*/ 105 h 210"/>
                    <a:gd name="T14" fmla="*/ 104 w 208"/>
                    <a:gd name="T15" fmla="*/ 210 h 210"/>
                    <a:gd name="T16" fmla="*/ 208 w 208"/>
                    <a:gd name="T17" fmla="*/ 105 h 210"/>
                    <a:gd name="T18" fmla="*/ 104 w 208"/>
                    <a:gd name="T19" fmla="*/ 0 h 2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08" h="210">
                      <a:moveTo>
                        <a:pt x="104" y="207"/>
                      </a:moveTo>
                      <a:cubicBezTo>
                        <a:pt x="49" y="207"/>
                        <a:pt x="4" y="161"/>
                        <a:pt x="4" y="105"/>
                      </a:cubicBezTo>
                      <a:cubicBezTo>
                        <a:pt x="4" y="49"/>
                        <a:pt x="49" y="4"/>
                        <a:pt x="104" y="4"/>
                      </a:cubicBezTo>
                      <a:cubicBezTo>
                        <a:pt x="159" y="4"/>
                        <a:pt x="204" y="49"/>
                        <a:pt x="204" y="105"/>
                      </a:cubicBezTo>
                      <a:cubicBezTo>
                        <a:pt x="204" y="161"/>
                        <a:pt x="159" y="207"/>
                        <a:pt x="104" y="207"/>
                      </a:cubicBezTo>
                      <a:close/>
                      <a:moveTo>
                        <a:pt x="104" y="0"/>
                      </a:moveTo>
                      <a:cubicBezTo>
                        <a:pt x="47" y="0"/>
                        <a:pt x="0" y="47"/>
                        <a:pt x="0" y="105"/>
                      </a:cubicBezTo>
                      <a:cubicBezTo>
                        <a:pt x="0" y="163"/>
                        <a:pt x="47" y="210"/>
                        <a:pt x="104" y="210"/>
                      </a:cubicBezTo>
                      <a:cubicBezTo>
                        <a:pt x="161" y="210"/>
                        <a:pt x="208" y="163"/>
                        <a:pt x="208" y="105"/>
                      </a:cubicBezTo>
                      <a:cubicBezTo>
                        <a:pt x="208" y="47"/>
                        <a:pt x="161" y="0"/>
                        <a:pt x="10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10" name="îś1îḑê"/>
                <p:cNvSpPr/>
                <p:nvPr/>
              </p:nvSpPr>
              <p:spPr bwMode="auto">
                <a:xfrm>
                  <a:off x="5384800" y="3559176"/>
                  <a:ext cx="46038" cy="30163"/>
                </a:xfrm>
                <a:custGeom>
                  <a:avLst/>
                  <a:gdLst>
                    <a:gd name="T0" fmla="*/ 29 w 29"/>
                    <a:gd name="T1" fmla="*/ 13 h 19"/>
                    <a:gd name="T2" fmla="*/ 27 w 29"/>
                    <a:gd name="T3" fmla="*/ 19 h 19"/>
                    <a:gd name="T4" fmla="*/ 0 w 29"/>
                    <a:gd name="T5" fmla="*/ 6 h 19"/>
                    <a:gd name="T6" fmla="*/ 4 w 29"/>
                    <a:gd name="T7" fmla="*/ 0 h 19"/>
                    <a:gd name="T8" fmla="*/ 29 w 29"/>
                    <a:gd name="T9" fmla="*/ 13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19">
                      <a:moveTo>
                        <a:pt x="29" y="13"/>
                      </a:moveTo>
                      <a:lnTo>
                        <a:pt x="27" y="19"/>
                      </a:lnTo>
                      <a:lnTo>
                        <a:pt x="0" y="6"/>
                      </a:lnTo>
                      <a:lnTo>
                        <a:pt x="4" y="0"/>
                      </a:lnTo>
                      <a:lnTo>
                        <a:pt x="29" y="1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11" name="ïṧ1íḍè"/>
                <p:cNvSpPr/>
                <p:nvPr/>
              </p:nvSpPr>
              <p:spPr bwMode="auto">
                <a:xfrm>
                  <a:off x="5405438" y="3479801"/>
                  <a:ext cx="49213" cy="42863"/>
                </a:xfrm>
                <a:custGeom>
                  <a:avLst/>
                  <a:gdLst>
                    <a:gd name="T0" fmla="*/ 31 w 31"/>
                    <a:gd name="T1" fmla="*/ 14 h 27"/>
                    <a:gd name="T2" fmla="*/ 29 w 31"/>
                    <a:gd name="T3" fmla="*/ 21 h 27"/>
                    <a:gd name="T4" fmla="*/ 19 w 31"/>
                    <a:gd name="T5" fmla="*/ 18 h 27"/>
                    <a:gd name="T6" fmla="*/ 0 w 31"/>
                    <a:gd name="T7" fmla="*/ 27 h 27"/>
                    <a:gd name="T8" fmla="*/ 2 w 31"/>
                    <a:gd name="T9" fmla="*/ 18 h 27"/>
                    <a:gd name="T10" fmla="*/ 14 w 31"/>
                    <a:gd name="T11" fmla="*/ 14 h 27"/>
                    <a:gd name="T12" fmla="*/ 4 w 31"/>
                    <a:gd name="T13" fmla="*/ 6 h 27"/>
                    <a:gd name="T14" fmla="*/ 4 w 31"/>
                    <a:gd name="T15" fmla="*/ 0 h 27"/>
                    <a:gd name="T16" fmla="*/ 19 w 31"/>
                    <a:gd name="T17" fmla="*/ 12 h 27"/>
                    <a:gd name="T18" fmla="*/ 31 w 31"/>
                    <a:gd name="T19" fmla="*/ 14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1" h="27">
                      <a:moveTo>
                        <a:pt x="31" y="14"/>
                      </a:moveTo>
                      <a:lnTo>
                        <a:pt x="29" y="21"/>
                      </a:lnTo>
                      <a:lnTo>
                        <a:pt x="19" y="18"/>
                      </a:lnTo>
                      <a:lnTo>
                        <a:pt x="0" y="27"/>
                      </a:lnTo>
                      <a:lnTo>
                        <a:pt x="2" y="18"/>
                      </a:lnTo>
                      <a:lnTo>
                        <a:pt x="14" y="14"/>
                      </a:lnTo>
                      <a:lnTo>
                        <a:pt x="4" y="6"/>
                      </a:lnTo>
                      <a:lnTo>
                        <a:pt x="4" y="0"/>
                      </a:lnTo>
                      <a:lnTo>
                        <a:pt x="19" y="12"/>
                      </a:lnTo>
                      <a:lnTo>
                        <a:pt x="31" y="1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12" name="íš1íḓè"/>
                <p:cNvSpPr/>
                <p:nvPr/>
              </p:nvSpPr>
              <p:spPr bwMode="auto">
                <a:xfrm>
                  <a:off x="5391150" y="3522663"/>
                  <a:ext cx="50800" cy="36513"/>
                </a:xfrm>
                <a:custGeom>
                  <a:avLst/>
                  <a:gdLst>
                    <a:gd name="T0" fmla="*/ 32 w 32"/>
                    <a:gd name="T1" fmla="*/ 17 h 23"/>
                    <a:gd name="T2" fmla="*/ 32 w 32"/>
                    <a:gd name="T3" fmla="*/ 23 h 23"/>
                    <a:gd name="T4" fmla="*/ 9 w 32"/>
                    <a:gd name="T5" fmla="*/ 15 h 23"/>
                    <a:gd name="T6" fmla="*/ 7 w 32"/>
                    <a:gd name="T7" fmla="*/ 23 h 23"/>
                    <a:gd name="T8" fmla="*/ 0 w 32"/>
                    <a:gd name="T9" fmla="*/ 21 h 23"/>
                    <a:gd name="T10" fmla="*/ 9 w 32"/>
                    <a:gd name="T11" fmla="*/ 0 h 23"/>
                    <a:gd name="T12" fmla="*/ 13 w 32"/>
                    <a:gd name="T13" fmla="*/ 2 h 23"/>
                    <a:gd name="T14" fmla="*/ 11 w 32"/>
                    <a:gd name="T15" fmla="*/ 8 h 23"/>
                    <a:gd name="T16" fmla="*/ 32 w 32"/>
                    <a:gd name="T17" fmla="*/ 17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2" h="23">
                      <a:moveTo>
                        <a:pt x="32" y="17"/>
                      </a:moveTo>
                      <a:lnTo>
                        <a:pt x="32" y="23"/>
                      </a:lnTo>
                      <a:lnTo>
                        <a:pt x="9" y="15"/>
                      </a:lnTo>
                      <a:lnTo>
                        <a:pt x="7" y="23"/>
                      </a:lnTo>
                      <a:lnTo>
                        <a:pt x="0" y="21"/>
                      </a:lnTo>
                      <a:lnTo>
                        <a:pt x="9" y="0"/>
                      </a:lnTo>
                      <a:lnTo>
                        <a:pt x="13" y="2"/>
                      </a:lnTo>
                      <a:lnTo>
                        <a:pt x="11" y="8"/>
                      </a:lnTo>
                      <a:lnTo>
                        <a:pt x="32" y="1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 dirty="0">
                    <a:cs typeface="+mn-ea"/>
                    <a:sym typeface="+mn-lt"/>
                  </a:endParaRPr>
                </a:p>
              </p:txBody>
            </p:sp>
            <p:sp>
              <p:nvSpPr>
                <p:cNvPr id="113" name="îṡḻîḑé"/>
                <p:cNvSpPr/>
                <p:nvPr/>
              </p:nvSpPr>
              <p:spPr bwMode="auto">
                <a:xfrm>
                  <a:off x="5368925" y="3579813"/>
                  <a:ext cx="46038" cy="46038"/>
                </a:xfrm>
                <a:custGeom>
                  <a:avLst/>
                  <a:gdLst>
                    <a:gd name="T0" fmla="*/ 0 w 14"/>
                    <a:gd name="T1" fmla="*/ 6 h 14"/>
                    <a:gd name="T2" fmla="*/ 1 w 14"/>
                    <a:gd name="T3" fmla="*/ 3 h 14"/>
                    <a:gd name="T4" fmla="*/ 4 w 14"/>
                    <a:gd name="T5" fmla="*/ 1 h 14"/>
                    <a:gd name="T6" fmla="*/ 8 w 14"/>
                    <a:gd name="T7" fmla="*/ 1 h 14"/>
                    <a:gd name="T8" fmla="*/ 6 w 14"/>
                    <a:gd name="T9" fmla="*/ 4 h 14"/>
                    <a:gd name="T10" fmla="*/ 5 w 14"/>
                    <a:gd name="T11" fmla="*/ 3 h 14"/>
                    <a:gd name="T12" fmla="*/ 3 w 14"/>
                    <a:gd name="T13" fmla="*/ 5 h 14"/>
                    <a:gd name="T14" fmla="*/ 3 w 14"/>
                    <a:gd name="T15" fmla="*/ 6 h 14"/>
                    <a:gd name="T16" fmla="*/ 3 w 14"/>
                    <a:gd name="T17" fmla="*/ 7 h 14"/>
                    <a:gd name="T18" fmla="*/ 4 w 14"/>
                    <a:gd name="T19" fmla="*/ 7 h 14"/>
                    <a:gd name="T20" fmla="*/ 6 w 14"/>
                    <a:gd name="T21" fmla="*/ 6 h 14"/>
                    <a:gd name="T22" fmla="*/ 9 w 14"/>
                    <a:gd name="T23" fmla="*/ 4 h 14"/>
                    <a:gd name="T24" fmla="*/ 11 w 14"/>
                    <a:gd name="T25" fmla="*/ 3 h 14"/>
                    <a:gd name="T26" fmla="*/ 13 w 14"/>
                    <a:gd name="T27" fmla="*/ 4 h 14"/>
                    <a:gd name="T28" fmla="*/ 14 w 14"/>
                    <a:gd name="T29" fmla="*/ 6 h 14"/>
                    <a:gd name="T30" fmla="*/ 14 w 14"/>
                    <a:gd name="T31" fmla="*/ 8 h 14"/>
                    <a:gd name="T32" fmla="*/ 13 w 14"/>
                    <a:gd name="T33" fmla="*/ 11 h 14"/>
                    <a:gd name="T34" fmla="*/ 10 w 14"/>
                    <a:gd name="T35" fmla="*/ 14 h 14"/>
                    <a:gd name="T36" fmla="*/ 6 w 14"/>
                    <a:gd name="T37" fmla="*/ 13 h 14"/>
                    <a:gd name="T38" fmla="*/ 7 w 14"/>
                    <a:gd name="T39" fmla="*/ 11 h 14"/>
                    <a:gd name="T40" fmla="*/ 10 w 14"/>
                    <a:gd name="T41" fmla="*/ 11 h 14"/>
                    <a:gd name="T42" fmla="*/ 11 w 14"/>
                    <a:gd name="T43" fmla="*/ 10 h 14"/>
                    <a:gd name="T44" fmla="*/ 12 w 14"/>
                    <a:gd name="T45" fmla="*/ 8 h 14"/>
                    <a:gd name="T46" fmla="*/ 11 w 14"/>
                    <a:gd name="T47" fmla="*/ 6 h 14"/>
                    <a:gd name="T48" fmla="*/ 10 w 14"/>
                    <a:gd name="T49" fmla="*/ 6 h 14"/>
                    <a:gd name="T50" fmla="*/ 9 w 14"/>
                    <a:gd name="T51" fmla="*/ 7 h 14"/>
                    <a:gd name="T52" fmla="*/ 7 w 14"/>
                    <a:gd name="T53" fmla="*/ 8 h 14"/>
                    <a:gd name="T54" fmla="*/ 5 w 14"/>
                    <a:gd name="T55" fmla="*/ 10 h 14"/>
                    <a:gd name="T56" fmla="*/ 2 w 14"/>
                    <a:gd name="T57" fmla="*/ 9 h 14"/>
                    <a:gd name="T58" fmla="*/ 0 w 14"/>
                    <a:gd name="T59" fmla="*/ 8 h 14"/>
                    <a:gd name="T60" fmla="*/ 0 w 14"/>
                    <a:gd name="T61" fmla="*/ 6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14" h="14">
                      <a:moveTo>
                        <a:pt x="0" y="6"/>
                      </a:moveTo>
                      <a:cubicBezTo>
                        <a:pt x="0" y="5"/>
                        <a:pt x="1" y="4"/>
                        <a:pt x="1" y="3"/>
                      </a:cubicBezTo>
                      <a:cubicBezTo>
                        <a:pt x="2" y="2"/>
                        <a:pt x="3" y="1"/>
                        <a:pt x="4" y="1"/>
                      </a:cubicBezTo>
                      <a:cubicBezTo>
                        <a:pt x="5" y="0"/>
                        <a:pt x="7" y="1"/>
                        <a:pt x="8" y="1"/>
                      </a:cubicBezTo>
                      <a:cubicBezTo>
                        <a:pt x="6" y="4"/>
                        <a:pt x="6" y="4"/>
                        <a:pt x="6" y="4"/>
                      </a:cubicBezTo>
                      <a:cubicBezTo>
                        <a:pt x="6" y="3"/>
                        <a:pt x="5" y="3"/>
                        <a:pt x="5" y="3"/>
                      </a:cubicBezTo>
                      <a:cubicBezTo>
                        <a:pt x="4" y="4"/>
                        <a:pt x="4" y="4"/>
                        <a:pt x="3" y="5"/>
                      </a:cubicBezTo>
                      <a:cubicBezTo>
                        <a:pt x="3" y="5"/>
                        <a:pt x="2" y="6"/>
                        <a:pt x="3" y="6"/>
                      </a:cubicBezTo>
                      <a:cubicBezTo>
                        <a:pt x="3" y="7"/>
                        <a:pt x="3" y="7"/>
                        <a:pt x="3" y="7"/>
                      </a:cubicBezTo>
                      <a:cubicBezTo>
                        <a:pt x="3" y="7"/>
                        <a:pt x="4" y="7"/>
                        <a:pt x="4" y="7"/>
                      </a:cubicBezTo>
                      <a:cubicBezTo>
                        <a:pt x="4" y="7"/>
                        <a:pt x="5" y="7"/>
                        <a:pt x="6" y="6"/>
                      </a:cubicBezTo>
                      <a:cubicBezTo>
                        <a:pt x="7" y="5"/>
                        <a:pt x="8" y="4"/>
                        <a:pt x="9" y="4"/>
                      </a:cubicBezTo>
                      <a:cubicBezTo>
                        <a:pt x="9" y="4"/>
                        <a:pt x="10" y="3"/>
                        <a:pt x="11" y="3"/>
                      </a:cubicBezTo>
                      <a:cubicBezTo>
                        <a:pt x="11" y="3"/>
                        <a:pt x="12" y="4"/>
                        <a:pt x="13" y="4"/>
                      </a:cubicBezTo>
                      <a:cubicBezTo>
                        <a:pt x="13" y="5"/>
                        <a:pt x="14" y="5"/>
                        <a:pt x="14" y="6"/>
                      </a:cubicBezTo>
                      <a:cubicBezTo>
                        <a:pt x="14" y="7"/>
                        <a:pt x="14" y="7"/>
                        <a:pt x="14" y="8"/>
                      </a:cubicBezTo>
                      <a:cubicBezTo>
                        <a:pt x="14" y="9"/>
                        <a:pt x="14" y="10"/>
                        <a:pt x="13" y="11"/>
                      </a:cubicBezTo>
                      <a:cubicBezTo>
                        <a:pt x="12" y="12"/>
                        <a:pt x="11" y="13"/>
                        <a:pt x="10" y="14"/>
                      </a:cubicBezTo>
                      <a:cubicBezTo>
                        <a:pt x="9" y="14"/>
                        <a:pt x="7" y="14"/>
                        <a:pt x="6" y="13"/>
                      </a:cubicBezTo>
                      <a:cubicBezTo>
                        <a:pt x="7" y="11"/>
                        <a:pt x="7" y="11"/>
                        <a:pt x="7" y="11"/>
                      </a:cubicBezTo>
                      <a:cubicBezTo>
                        <a:pt x="8" y="11"/>
                        <a:pt x="9" y="11"/>
                        <a:pt x="10" y="11"/>
                      </a:cubicBezTo>
                      <a:cubicBezTo>
                        <a:pt x="10" y="11"/>
                        <a:pt x="11" y="10"/>
                        <a:pt x="11" y="10"/>
                      </a:cubicBezTo>
                      <a:cubicBezTo>
                        <a:pt x="12" y="9"/>
                        <a:pt x="12" y="8"/>
                        <a:pt x="12" y="8"/>
                      </a:cubicBezTo>
                      <a:cubicBezTo>
                        <a:pt x="12" y="7"/>
                        <a:pt x="12" y="7"/>
                        <a:pt x="11" y="6"/>
                      </a:cubicBezTo>
                      <a:cubicBezTo>
                        <a:pt x="11" y="6"/>
                        <a:pt x="11" y="6"/>
                        <a:pt x="10" y="6"/>
                      </a:cubicBezTo>
                      <a:cubicBezTo>
                        <a:pt x="10" y="6"/>
                        <a:pt x="10" y="6"/>
                        <a:pt x="9" y="7"/>
                      </a:cubicBezTo>
                      <a:cubicBezTo>
                        <a:pt x="9" y="7"/>
                        <a:pt x="8" y="7"/>
                        <a:pt x="7" y="8"/>
                      </a:cubicBezTo>
                      <a:cubicBezTo>
                        <a:pt x="6" y="9"/>
                        <a:pt x="5" y="10"/>
                        <a:pt x="5" y="10"/>
                      </a:cubicBezTo>
                      <a:cubicBezTo>
                        <a:pt x="4" y="10"/>
                        <a:pt x="3" y="10"/>
                        <a:pt x="2" y="9"/>
                      </a:cubicBezTo>
                      <a:cubicBezTo>
                        <a:pt x="1" y="9"/>
                        <a:pt x="1" y="9"/>
                        <a:pt x="0" y="8"/>
                      </a:cubicBezTo>
                      <a:cubicBezTo>
                        <a:pt x="0" y="7"/>
                        <a:pt x="0" y="7"/>
                        <a:pt x="0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14" name="íSḷiḑé"/>
                <p:cNvSpPr/>
                <p:nvPr/>
              </p:nvSpPr>
              <p:spPr bwMode="auto">
                <a:xfrm>
                  <a:off x="5335588" y="3616326"/>
                  <a:ext cx="60325" cy="52388"/>
                </a:xfrm>
                <a:custGeom>
                  <a:avLst/>
                  <a:gdLst>
                    <a:gd name="T0" fmla="*/ 12 w 18"/>
                    <a:gd name="T1" fmla="*/ 9 h 16"/>
                    <a:gd name="T2" fmla="*/ 10 w 18"/>
                    <a:gd name="T3" fmla="*/ 8 h 16"/>
                    <a:gd name="T4" fmla="*/ 9 w 18"/>
                    <a:gd name="T5" fmla="*/ 9 h 16"/>
                    <a:gd name="T6" fmla="*/ 8 w 18"/>
                    <a:gd name="T7" fmla="*/ 9 h 16"/>
                    <a:gd name="T8" fmla="*/ 8 w 18"/>
                    <a:gd name="T9" fmla="*/ 10 h 16"/>
                    <a:gd name="T10" fmla="*/ 12 w 18"/>
                    <a:gd name="T11" fmla="*/ 14 h 16"/>
                    <a:gd name="T12" fmla="*/ 10 w 18"/>
                    <a:gd name="T13" fmla="*/ 16 h 16"/>
                    <a:gd name="T14" fmla="*/ 0 w 18"/>
                    <a:gd name="T15" fmla="*/ 7 h 16"/>
                    <a:gd name="T16" fmla="*/ 4 w 18"/>
                    <a:gd name="T17" fmla="*/ 2 h 16"/>
                    <a:gd name="T18" fmla="*/ 6 w 18"/>
                    <a:gd name="T19" fmla="*/ 0 h 16"/>
                    <a:gd name="T20" fmla="*/ 8 w 18"/>
                    <a:gd name="T21" fmla="*/ 0 h 16"/>
                    <a:gd name="T22" fmla="*/ 10 w 18"/>
                    <a:gd name="T23" fmla="*/ 1 h 16"/>
                    <a:gd name="T24" fmla="*/ 12 w 18"/>
                    <a:gd name="T25" fmla="*/ 3 h 16"/>
                    <a:gd name="T26" fmla="*/ 11 w 18"/>
                    <a:gd name="T27" fmla="*/ 6 h 16"/>
                    <a:gd name="T28" fmla="*/ 12 w 18"/>
                    <a:gd name="T29" fmla="*/ 6 h 16"/>
                    <a:gd name="T30" fmla="*/ 15 w 18"/>
                    <a:gd name="T31" fmla="*/ 6 h 16"/>
                    <a:gd name="T32" fmla="*/ 18 w 18"/>
                    <a:gd name="T33" fmla="*/ 7 h 16"/>
                    <a:gd name="T34" fmla="*/ 16 w 18"/>
                    <a:gd name="T35" fmla="*/ 9 h 16"/>
                    <a:gd name="T36" fmla="*/ 12 w 18"/>
                    <a:gd name="T37" fmla="*/ 9 h 16"/>
                    <a:gd name="T38" fmla="*/ 9 w 18"/>
                    <a:gd name="T39" fmla="*/ 5 h 16"/>
                    <a:gd name="T40" fmla="*/ 9 w 18"/>
                    <a:gd name="T41" fmla="*/ 4 h 16"/>
                    <a:gd name="T42" fmla="*/ 8 w 18"/>
                    <a:gd name="T43" fmla="*/ 3 h 16"/>
                    <a:gd name="T44" fmla="*/ 7 w 18"/>
                    <a:gd name="T45" fmla="*/ 3 h 16"/>
                    <a:gd name="T46" fmla="*/ 6 w 18"/>
                    <a:gd name="T47" fmla="*/ 3 h 16"/>
                    <a:gd name="T48" fmla="*/ 5 w 18"/>
                    <a:gd name="T49" fmla="*/ 5 h 16"/>
                    <a:gd name="T50" fmla="*/ 3 w 18"/>
                    <a:gd name="T51" fmla="*/ 6 h 16"/>
                    <a:gd name="T52" fmla="*/ 6 w 18"/>
                    <a:gd name="T53" fmla="*/ 8 h 16"/>
                    <a:gd name="T54" fmla="*/ 7 w 18"/>
                    <a:gd name="T55" fmla="*/ 7 h 16"/>
                    <a:gd name="T56" fmla="*/ 9 w 18"/>
                    <a:gd name="T57" fmla="*/ 5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18" h="16">
                      <a:moveTo>
                        <a:pt x="12" y="9"/>
                      </a:moveTo>
                      <a:cubicBezTo>
                        <a:pt x="11" y="8"/>
                        <a:pt x="10" y="8"/>
                        <a:pt x="10" y="8"/>
                      </a:cubicBezTo>
                      <a:cubicBezTo>
                        <a:pt x="10" y="8"/>
                        <a:pt x="9" y="8"/>
                        <a:pt x="9" y="9"/>
                      </a:cubicBezTo>
                      <a:cubicBezTo>
                        <a:pt x="9" y="9"/>
                        <a:pt x="8" y="9"/>
                        <a:pt x="8" y="9"/>
                      </a:cubicBezTo>
                      <a:cubicBezTo>
                        <a:pt x="8" y="10"/>
                        <a:pt x="8" y="10"/>
                        <a:pt x="8" y="10"/>
                      </a:cubicBezTo>
                      <a:cubicBezTo>
                        <a:pt x="12" y="14"/>
                        <a:pt x="12" y="14"/>
                        <a:pt x="12" y="14"/>
                      </a:cubicBezTo>
                      <a:cubicBezTo>
                        <a:pt x="10" y="16"/>
                        <a:pt x="10" y="16"/>
                        <a:pt x="10" y="16"/>
                      </a:cubicBezTo>
                      <a:cubicBezTo>
                        <a:pt x="0" y="7"/>
                        <a:pt x="0" y="7"/>
                        <a:pt x="0" y="7"/>
                      </a:cubicBezTo>
                      <a:cubicBezTo>
                        <a:pt x="4" y="2"/>
                        <a:pt x="4" y="2"/>
                        <a:pt x="4" y="2"/>
                      </a:cubicBezTo>
                      <a:cubicBezTo>
                        <a:pt x="5" y="1"/>
                        <a:pt x="6" y="1"/>
                        <a:pt x="6" y="0"/>
                      </a:cubicBezTo>
                      <a:cubicBezTo>
                        <a:pt x="7" y="0"/>
                        <a:pt x="8" y="0"/>
                        <a:pt x="8" y="0"/>
                      </a:cubicBezTo>
                      <a:cubicBezTo>
                        <a:pt x="9" y="0"/>
                        <a:pt x="10" y="1"/>
                        <a:pt x="10" y="1"/>
                      </a:cubicBezTo>
                      <a:cubicBezTo>
                        <a:pt x="11" y="2"/>
                        <a:pt x="11" y="3"/>
                        <a:pt x="12" y="3"/>
                      </a:cubicBezTo>
                      <a:cubicBezTo>
                        <a:pt x="12" y="4"/>
                        <a:pt x="11" y="5"/>
                        <a:pt x="11" y="6"/>
                      </a:cubicBezTo>
                      <a:cubicBezTo>
                        <a:pt x="11" y="6"/>
                        <a:pt x="12" y="6"/>
                        <a:pt x="12" y="6"/>
                      </a:cubicBezTo>
                      <a:cubicBezTo>
                        <a:pt x="13" y="6"/>
                        <a:pt x="14" y="6"/>
                        <a:pt x="15" y="6"/>
                      </a:cubicBezTo>
                      <a:cubicBezTo>
                        <a:pt x="18" y="7"/>
                        <a:pt x="18" y="7"/>
                        <a:pt x="18" y="7"/>
                      </a:cubicBezTo>
                      <a:cubicBezTo>
                        <a:pt x="16" y="9"/>
                        <a:pt x="16" y="9"/>
                        <a:pt x="16" y="9"/>
                      </a:cubicBezTo>
                      <a:cubicBezTo>
                        <a:pt x="12" y="9"/>
                        <a:pt x="12" y="9"/>
                        <a:pt x="12" y="9"/>
                      </a:cubicBezTo>
                      <a:close/>
                      <a:moveTo>
                        <a:pt x="9" y="5"/>
                      </a:moveTo>
                      <a:cubicBezTo>
                        <a:pt x="9" y="5"/>
                        <a:pt x="9" y="4"/>
                        <a:pt x="9" y="4"/>
                      </a:cubicBezTo>
                      <a:cubicBezTo>
                        <a:pt x="9" y="4"/>
                        <a:pt x="9" y="4"/>
                        <a:pt x="8" y="3"/>
                      </a:cubicBezTo>
                      <a:cubicBezTo>
                        <a:pt x="8" y="3"/>
                        <a:pt x="8" y="3"/>
                        <a:pt x="7" y="3"/>
                      </a:cubicBezTo>
                      <a:cubicBezTo>
                        <a:pt x="7" y="3"/>
                        <a:pt x="7" y="3"/>
                        <a:pt x="6" y="3"/>
                      </a:cubicBezTo>
                      <a:cubicBezTo>
                        <a:pt x="6" y="3"/>
                        <a:pt x="6" y="4"/>
                        <a:pt x="5" y="5"/>
                      </a:cubicBezTo>
                      <a:cubicBezTo>
                        <a:pt x="3" y="6"/>
                        <a:pt x="3" y="6"/>
                        <a:pt x="3" y="6"/>
                      </a:cubicBezTo>
                      <a:cubicBezTo>
                        <a:pt x="6" y="8"/>
                        <a:pt x="6" y="8"/>
                        <a:pt x="6" y="8"/>
                      </a:cubicBezTo>
                      <a:cubicBezTo>
                        <a:pt x="7" y="7"/>
                        <a:pt x="7" y="7"/>
                        <a:pt x="7" y="7"/>
                      </a:cubicBezTo>
                      <a:cubicBezTo>
                        <a:pt x="8" y="6"/>
                        <a:pt x="9" y="5"/>
                        <a:pt x="9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15" name="iṩ1ïḋè"/>
                <p:cNvSpPr/>
                <p:nvPr/>
              </p:nvSpPr>
              <p:spPr bwMode="auto">
                <a:xfrm>
                  <a:off x="5302250" y="3641726"/>
                  <a:ext cx="57150" cy="57150"/>
                </a:xfrm>
                <a:custGeom>
                  <a:avLst/>
                  <a:gdLst>
                    <a:gd name="T0" fmla="*/ 19 w 36"/>
                    <a:gd name="T1" fmla="*/ 36 h 36"/>
                    <a:gd name="T2" fmla="*/ 0 w 36"/>
                    <a:gd name="T3" fmla="*/ 15 h 36"/>
                    <a:gd name="T4" fmla="*/ 17 w 36"/>
                    <a:gd name="T5" fmla="*/ 0 h 36"/>
                    <a:gd name="T6" fmla="*/ 19 w 36"/>
                    <a:gd name="T7" fmla="*/ 5 h 36"/>
                    <a:gd name="T8" fmla="*/ 9 w 36"/>
                    <a:gd name="T9" fmla="*/ 15 h 36"/>
                    <a:gd name="T10" fmla="*/ 13 w 36"/>
                    <a:gd name="T11" fmla="*/ 19 h 36"/>
                    <a:gd name="T12" fmla="*/ 23 w 36"/>
                    <a:gd name="T13" fmla="*/ 11 h 36"/>
                    <a:gd name="T14" fmla="*/ 25 w 36"/>
                    <a:gd name="T15" fmla="*/ 15 h 36"/>
                    <a:gd name="T16" fmla="*/ 15 w 36"/>
                    <a:gd name="T17" fmla="*/ 24 h 36"/>
                    <a:gd name="T18" fmla="*/ 19 w 36"/>
                    <a:gd name="T19" fmla="*/ 30 h 36"/>
                    <a:gd name="T20" fmla="*/ 31 w 36"/>
                    <a:gd name="T21" fmla="*/ 19 h 36"/>
                    <a:gd name="T22" fmla="*/ 36 w 36"/>
                    <a:gd name="T23" fmla="*/ 24 h 36"/>
                    <a:gd name="T24" fmla="*/ 19 w 36"/>
                    <a:gd name="T25" fmla="*/ 36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6" h="36">
                      <a:moveTo>
                        <a:pt x="19" y="36"/>
                      </a:moveTo>
                      <a:lnTo>
                        <a:pt x="0" y="15"/>
                      </a:lnTo>
                      <a:lnTo>
                        <a:pt x="17" y="0"/>
                      </a:lnTo>
                      <a:lnTo>
                        <a:pt x="19" y="5"/>
                      </a:lnTo>
                      <a:lnTo>
                        <a:pt x="9" y="15"/>
                      </a:lnTo>
                      <a:lnTo>
                        <a:pt x="13" y="19"/>
                      </a:lnTo>
                      <a:lnTo>
                        <a:pt x="23" y="11"/>
                      </a:lnTo>
                      <a:lnTo>
                        <a:pt x="25" y="15"/>
                      </a:lnTo>
                      <a:lnTo>
                        <a:pt x="15" y="24"/>
                      </a:lnTo>
                      <a:lnTo>
                        <a:pt x="19" y="30"/>
                      </a:lnTo>
                      <a:lnTo>
                        <a:pt x="31" y="19"/>
                      </a:lnTo>
                      <a:lnTo>
                        <a:pt x="36" y="24"/>
                      </a:lnTo>
                      <a:lnTo>
                        <a:pt x="19" y="3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16" name="i$ḻíḋê"/>
                <p:cNvSpPr/>
                <p:nvPr/>
              </p:nvSpPr>
              <p:spPr bwMode="auto">
                <a:xfrm>
                  <a:off x="5262563" y="3665538"/>
                  <a:ext cx="46038" cy="53975"/>
                </a:xfrm>
                <a:custGeom>
                  <a:avLst/>
                  <a:gdLst>
                    <a:gd name="T0" fmla="*/ 23 w 29"/>
                    <a:gd name="T1" fmla="*/ 0 h 34"/>
                    <a:gd name="T2" fmla="*/ 29 w 29"/>
                    <a:gd name="T3" fmla="*/ 30 h 34"/>
                    <a:gd name="T4" fmla="*/ 23 w 29"/>
                    <a:gd name="T5" fmla="*/ 34 h 34"/>
                    <a:gd name="T6" fmla="*/ 0 w 29"/>
                    <a:gd name="T7" fmla="*/ 15 h 34"/>
                    <a:gd name="T8" fmla="*/ 7 w 29"/>
                    <a:gd name="T9" fmla="*/ 11 h 34"/>
                    <a:gd name="T10" fmla="*/ 23 w 29"/>
                    <a:gd name="T11" fmla="*/ 25 h 34"/>
                    <a:gd name="T12" fmla="*/ 19 w 29"/>
                    <a:gd name="T13" fmla="*/ 4 h 34"/>
                    <a:gd name="T14" fmla="*/ 23 w 29"/>
                    <a:gd name="T15" fmla="*/ 0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9" h="34">
                      <a:moveTo>
                        <a:pt x="23" y="0"/>
                      </a:moveTo>
                      <a:lnTo>
                        <a:pt x="29" y="30"/>
                      </a:lnTo>
                      <a:lnTo>
                        <a:pt x="23" y="34"/>
                      </a:lnTo>
                      <a:lnTo>
                        <a:pt x="0" y="15"/>
                      </a:lnTo>
                      <a:lnTo>
                        <a:pt x="7" y="11"/>
                      </a:lnTo>
                      <a:lnTo>
                        <a:pt x="23" y="25"/>
                      </a:lnTo>
                      <a:lnTo>
                        <a:pt x="19" y="4"/>
                      </a:lnTo>
                      <a:lnTo>
                        <a:pt x="2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17" name="íşḷíḑe"/>
                <p:cNvSpPr/>
                <p:nvPr/>
              </p:nvSpPr>
              <p:spPr bwMode="auto">
                <a:xfrm>
                  <a:off x="5249863" y="3689351"/>
                  <a:ext cx="26988" cy="42863"/>
                </a:xfrm>
                <a:custGeom>
                  <a:avLst/>
                  <a:gdLst>
                    <a:gd name="T0" fmla="*/ 17 w 17"/>
                    <a:gd name="T1" fmla="*/ 25 h 27"/>
                    <a:gd name="T2" fmla="*/ 12 w 17"/>
                    <a:gd name="T3" fmla="*/ 27 h 27"/>
                    <a:gd name="T4" fmla="*/ 0 w 17"/>
                    <a:gd name="T5" fmla="*/ 2 h 27"/>
                    <a:gd name="T6" fmla="*/ 6 w 17"/>
                    <a:gd name="T7" fmla="*/ 0 h 27"/>
                    <a:gd name="T8" fmla="*/ 17 w 17"/>
                    <a:gd name="T9" fmla="*/ 25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27">
                      <a:moveTo>
                        <a:pt x="17" y="25"/>
                      </a:moveTo>
                      <a:lnTo>
                        <a:pt x="12" y="27"/>
                      </a:lnTo>
                      <a:lnTo>
                        <a:pt x="0" y="2"/>
                      </a:lnTo>
                      <a:lnTo>
                        <a:pt x="6" y="0"/>
                      </a:lnTo>
                      <a:lnTo>
                        <a:pt x="17" y="2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18" name="îṡḷiḋe"/>
                <p:cNvSpPr/>
                <p:nvPr/>
              </p:nvSpPr>
              <p:spPr bwMode="auto">
                <a:xfrm>
                  <a:off x="5207000" y="3695701"/>
                  <a:ext cx="46038" cy="53975"/>
                </a:xfrm>
                <a:custGeom>
                  <a:avLst/>
                  <a:gdLst>
                    <a:gd name="T0" fmla="*/ 23 w 29"/>
                    <a:gd name="T1" fmla="*/ 0 h 34"/>
                    <a:gd name="T2" fmla="*/ 29 w 29"/>
                    <a:gd name="T3" fmla="*/ 27 h 34"/>
                    <a:gd name="T4" fmla="*/ 25 w 29"/>
                    <a:gd name="T5" fmla="*/ 29 h 34"/>
                    <a:gd name="T6" fmla="*/ 8 w 29"/>
                    <a:gd name="T7" fmla="*/ 15 h 34"/>
                    <a:gd name="T8" fmla="*/ 12 w 29"/>
                    <a:gd name="T9" fmla="*/ 32 h 34"/>
                    <a:gd name="T10" fmla="*/ 8 w 29"/>
                    <a:gd name="T11" fmla="*/ 34 h 34"/>
                    <a:gd name="T12" fmla="*/ 0 w 29"/>
                    <a:gd name="T13" fmla="*/ 6 h 34"/>
                    <a:gd name="T14" fmla="*/ 6 w 29"/>
                    <a:gd name="T15" fmla="*/ 4 h 34"/>
                    <a:gd name="T16" fmla="*/ 23 w 29"/>
                    <a:gd name="T17" fmla="*/ 19 h 34"/>
                    <a:gd name="T18" fmla="*/ 17 w 29"/>
                    <a:gd name="T19" fmla="*/ 2 h 34"/>
                    <a:gd name="T20" fmla="*/ 23 w 29"/>
                    <a:gd name="T21" fmla="*/ 0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9" h="34">
                      <a:moveTo>
                        <a:pt x="23" y="0"/>
                      </a:moveTo>
                      <a:lnTo>
                        <a:pt x="29" y="27"/>
                      </a:lnTo>
                      <a:lnTo>
                        <a:pt x="25" y="29"/>
                      </a:lnTo>
                      <a:lnTo>
                        <a:pt x="8" y="15"/>
                      </a:lnTo>
                      <a:lnTo>
                        <a:pt x="12" y="32"/>
                      </a:lnTo>
                      <a:lnTo>
                        <a:pt x="8" y="34"/>
                      </a:lnTo>
                      <a:lnTo>
                        <a:pt x="0" y="6"/>
                      </a:lnTo>
                      <a:lnTo>
                        <a:pt x="6" y="4"/>
                      </a:lnTo>
                      <a:lnTo>
                        <a:pt x="23" y="19"/>
                      </a:lnTo>
                      <a:lnTo>
                        <a:pt x="17" y="2"/>
                      </a:lnTo>
                      <a:lnTo>
                        <a:pt x="2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19" name="iSḷîḋè"/>
                <p:cNvSpPr/>
                <p:nvPr/>
              </p:nvSpPr>
              <p:spPr bwMode="auto">
                <a:xfrm>
                  <a:off x="5164138" y="3705226"/>
                  <a:ext cx="36513" cy="50800"/>
                </a:xfrm>
                <a:custGeom>
                  <a:avLst/>
                  <a:gdLst>
                    <a:gd name="T0" fmla="*/ 9 w 11"/>
                    <a:gd name="T1" fmla="*/ 8 h 15"/>
                    <a:gd name="T2" fmla="*/ 8 w 11"/>
                    <a:gd name="T3" fmla="*/ 1 h 15"/>
                    <a:gd name="T4" fmla="*/ 11 w 11"/>
                    <a:gd name="T5" fmla="*/ 0 h 15"/>
                    <a:gd name="T6" fmla="*/ 11 w 11"/>
                    <a:gd name="T7" fmla="*/ 7 h 15"/>
                    <a:gd name="T8" fmla="*/ 11 w 11"/>
                    <a:gd name="T9" fmla="*/ 11 h 15"/>
                    <a:gd name="T10" fmla="*/ 11 w 11"/>
                    <a:gd name="T11" fmla="*/ 13 h 15"/>
                    <a:gd name="T12" fmla="*/ 9 w 11"/>
                    <a:gd name="T13" fmla="*/ 14 h 15"/>
                    <a:gd name="T14" fmla="*/ 7 w 11"/>
                    <a:gd name="T15" fmla="*/ 14 h 15"/>
                    <a:gd name="T16" fmla="*/ 4 w 11"/>
                    <a:gd name="T17" fmla="*/ 14 h 15"/>
                    <a:gd name="T18" fmla="*/ 2 w 11"/>
                    <a:gd name="T19" fmla="*/ 13 h 15"/>
                    <a:gd name="T20" fmla="*/ 1 w 11"/>
                    <a:gd name="T21" fmla="*/ 12 h 15"/>
                    <a:gd name="T22" fmla="*/ 1 w 11"/>
                    <a:gd name="T23" fmla="*/ 8 h 15"/>
                    <a:gd name="T24" fmla="*/ 0 w 11"/>
                    <a:gd name="T25" fmla="*/ 1 h 15"/>
                    <a:gd name="T26" fmla="*/ 3 w 11"/>
                    <a:gd name="T27" fmla="*/ 1 h 15"/>
                    <a:gd name="T28" fmla="*/ 3 w 11"/>
                    <a:gd name="T29" fmla="*/ 8 h 15"/>
                    <a:gd name="T30" fmla="*/ 4 w 11"/>
                    <a:gd name="T31" fmla="*/ 11 h 15"/>
                    <a:gd name="T32" fmla="*/ 4 w 11"/>
                    <a:gd name="T33" fmla="*/ 12 h 15"/>
                    <a:gd name="T34" fmla="*/ 6 w 11"/>
                    <a:gd name="T35" fmla="*/ 12 h 15"/>
                    <a:gd name="T36" fmla="*/ 8 w 11"/>
                    <a:gd name="T37" fmla="*/ 12 h 15"/>
                    <a:gd name="T38" fmla="*/ 9 w 11"/>
                    <a:gd name="T39" fmla="*/ 10 h 15"/>
                    <a:gd name="T40" fmla="*/ 9 w 11"/>
                    <a:gd name="T41" fmla="*/ 8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1" h="15">
                      <a:moveTo>
                        <a:pt x="9" y="8"/>
                      </a:moveTo>
                      <a:cubicBezTo>
                        <a:pt x="8" y="1"/>
                        <a:pt x="8" y="1"/>
                        <a:pt x="8" y="1"/>
                      </a:cubicBezTo>
                      <a:cubicBezTo>
                        <a:pt x="11" y="0"/>
                        <a:pt x="11" y="0"/>
                        <a:pt x="11" y="0"/>
                      </a:cubicBezTo>
                      <a:cubicBezTo>
                        <a:pt x="11" y="7"/>
                        <a:pt x="11" y="7"/>
                        <a:pt x="11" y="7"/>
                      </a:cubicBezTo>
                      <a:cubicBezTo>
                        <a:pt x="11" y="9"/>
                        <a:pt x="11" y="10"/>
                        <a:pt x="11" y="11"/>
                      </a:cubicBezTo>
                      <a:cubicBezTo>
                        <a:pt x="11" y="12"/>
                        <a:pt x="11" y="12"/>
                        <a:pt x="11" y="13"/>
                      </a:cubicBezTo>
                      <a:cubicBezTo>
                        <a:pt x="10" y="13"/>
                        <a:pt x="10" y="14"/>
                        <a:pt x="9" y="14"/>
                      </a:cubicBezTo>
                      <a:cubicBezTo>
                        <a:pt x="9" y="14"/>
                        <a:pt x="8" y="14"/>
                        <a:pt x="7" y="14"/>
                      </a:cubicBezTo>
                      <a:cubicBezTo>
                        <a:pt x="5" y="15"/>
                        <a:pt x="4" y="15"/>
                        <a:pt x="4" y="14"/>
                      </a:cubicBezTo>
                      <a:cubicBezTo>
                        <a:pt x="3" y="14"/>
                        <a:pt x="2" y="14"/>
                        <a:pt x="2" y="13"/>
                      </a:cubicBezTo>
                      <a:cubicBezTo>
                        <a:pt x="2" y="13"/>
                        <a:pt x="1" y="12"/>
                        <a:pt x="1" y="12"/>
                      </a:cubicBezTo>
                      <a:cubicBezTo>
                        <a:pt x="1" y="11"/>
                        <a:pt x="1" y="10"/>
                        <a:pt x="1" y="8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3" y="1"/>
                        <a:pt x="3" y="1"/>
                        <a:pt x="3" y="1"/>
                      </a:cubicBezTo>
                      <a:cubicBezTo>
                        <a:pt x="3" y="8"/>
                        <a:pt x="3" y="8"/>
                        <a:pt x="3" y="8"/>
                      </a:cubicBezTo>
                      <a:cubicBezTo>
                        <a:pt x="3" y="9"/>
                        <a:pt x="3" y="10"/>
                        <a:pt x="4" y="11"/>
                      </a:cubicBezTo>
                      <a:cubicBezTo>
                        <a:pt x="4" y="11"/>
                        <a:pt x="4" y="12"/>
                        <a:pt x="4" y="12"/>
                      </a:cubicBezTo>
                      <a:cubicBezTo>
                        <a:pt x="5" y="12"/>
                        <a:pt x="6" y="12"/>
                        <a:pt x="6" y="12"/>
                      </a:cubicBezTo>
                      <a:cubicBezTo>
                        <a:pt x="7" y="12"/>
                        <a:pt x="8" y="12"/>
                        <a:pt x="8" y="12"/>
                      </a:cubicBezTo>
                      <a:cubicBezTo>
                        <a:pt x="8" y="11"/>
                        <a:pt x="9" y="11"/>
                        <a:pt x="9" y="10"/>
                      </a:cubicBezTo>
                      <a:cubicBezTo>
                        <a:pt x="9" y="10"/>
                        <a:pt x="9" y="9"/>
                        <a:pt x="9" y="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20" name="iŝlíḋê"/>
                <p:cNvSpPr/>
                <p:nvPr/>
              </p:nvSpPr>
              <p:spPr bwMode="auto">
                <a:xfrm>
                  <a:off x="5091113" y="3705226"/>
                  <a:ext cx="42863" cy="47625"/>
                </a:xfrm>
                <a:custGeom>
                  <a:avLst/>
                  <a:gdLst>
                    <a:gd name="T0" fmla="*/ 9 w 13"/>
                    <a:gd name="T1" fmla="*/ 11 h 14"/>
                    <a:gd name="T2" fmla="*/ 10 w 13"/>
                    <a:gd name="T3" fmla="*/ 9 h 14"/>
                    <a:gd name="T4" fmla="*/ 7 w 13"/>
                    <a:gd name="T5" fmla="*/ 9 h 14"/>
                    <a:gd name="T6" fmla="*/ 7 w 13"/>
                    <a:gd name="T7" fmla="*/ 6 h 14"/>
                    <a:gd name="T8" fmla="*/ 13 w 13"/>
                    <a:gd name="T9" fmla="*/ 7 h 14"/>
                    <a:gd name="T10" fmla="*/ 12 w 13"/>
                    <a:gd name="T11" fmla="*/ 13 h 14"/>
                    <a:gd name="T12" fmla="*/ 9 w 13"/>
                    <a:gd name="T13" fmla="*/ 14 h 14"/>
                    <a:gd name="T14" fmla="*/ 6 w 13"/>
                    <a:gd name="T15" fmla="*/ 14 h 14"/>
                    <a:gd name="T16" fmla="*/ 2 w 13"/>
                    <a:gd name="T17" fmla="*/ 12 h 14"/>
                    <a:gd name="T18" fmla="*/ 0 w 13"/>
                    <a:gd name="T19" fmla="*/ 9 h 14"/>
                    <a:gd name="T20" fmla="*/ 0 w 13"/>
                    <a:gd name="T21" fmla="*/ 6 h 14"/>
                    <a:gd name="T22" fmla="*/ 2 w 13"/>
                    <a:gd name="T23" fmla="*/ 2 h 14"/>
                    <a:gd name="T24" fmla="*/ 5 w 13"/>
                    <a:gd name="T25" fmla="*/ 0 h 14"/>
                    <a:gd name="T26" fmla="*/ 8 w 13"/>
                    <a:gd name="T27" fmla="*/ 0 h 14"/>
                    <a:gd name="T28" fmla="*/ 12 w 13"/>
                    <a:gd name="T29" fmla="*/ 2 h 14"/>
                    <a:gd name="T30" fmla="*/ 13 w 13"/>
                    <a:gd name="T31" fmla="*/ 5 h 14"/>
                    <a:gd name="T32" fmla="*/ 10 w 13"/>
                    <a:gd name="T33" fmla="*/ 5 h 14"/>
                    <a:gd name="T34" fmla="*/ 9 w 13"/>
                    <a:gd name="T35" fmla="*/ 3 h 14"/>
                    <a:gd name="T36" fmla="*/ 8 w 13"/>
                    <a:gd name="T37" fmla="*/ 2 h 14"/>
                    <a:gd name="T38" fmla="*/ 5 w 13"/>
                    <a:gd name="T39" fmla="*/ 3 h 14"/>
                    <a:gd name="T40" fmla="*/ 3 w 13"/>
                    <a:gd name="T41" fmla="*/ 6 h 14"/>
                    <a:gd name="T42" fmla="*/ 4 w 13"/>
                    <a:gd name="T43" fmla="*/ 10 h 14"/>
                    <a:gd name="T44" fmla="*/ 6 w 13"/>
                    <a:gd name="T45" fmla="*/ 11 h 14"/>
                    <a:gd name="T46" fmla="*/ 8 w 13"/>
                    <a:gd name="T47" fmla="*/ 11 h 14"/>
                    <a:gd name="T48" fmla="*/ 9 w 13"/>
                    <a:gd name="T49" fmla="*/ 11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13" h="14">
                      <a:moveTo>
                        <a:pt x="9" y="11"/>
                      </a:moveTo>
                      <a:cubicBezTo>
                        <a:pt x="10" y="9"/>
                        <a:pt x="10" y="9"/>
                        <a:pt x="10" y="9"/>
                      </a:cubicBezTo>
                      <a:cubicBezTo>
                        <a:pt x="7" y="9"/>
                        <a:pt x="7" y="9"/>
                        <a:pt x="7" y="9"/>
                      </a:cubicBezTo>
                      <a:cubicBezTo>
                        <a:pt x="7" y="6"/>
                        <a:pt x="7" y="6"/>
                        <a:pt x="7" y="6"/>
                      </a:cubicBezTo>
                      <a:cubicBezTo>
                        <a:pt x="13" y="7"/>
                        <a:pt x="13" y="7"/>
                        <a:pt x="13" y="7"/>
                      </a:cubicBezTo>
                      <a:cubicBezTo>
                        <a:pt x="12" y="13"/>
                        <a:pt x="12" y="13"/>
                        <a:pt x="12" y="13"/>
                      </a:cubicBezTo>
                      <a:cubicBezTo>
                        <a:pt x="11" y="13"/>
                        <a:pt x="10" y="13"/>
                        <a:pt x="9" y="14"/>
                      </a:cubicBezTo>
                      <a:cubicBezTo>
                        <a:pt x="8" y="14"/>
                        <a:pt x="7" y="14"/>
                        <a:pt x="6" y="14"/>
                      </a:cubicBezTo>
                      <a:cubicBezTo>
                        <a:pt x="5" y="14"/>
                        <a:pt x="3" y="13"/>
                        <a:pt x="2" y="12"/>
                      </a:cubicBezTo>
                      <a:cubicBezTo>
                        <a:pt x="1" y="12"/>
                        <a:pt x="1" y="11"/>
                        <a:pt x="0" y="9"/>
                      </a:cubicBezTo>
                      <a:cubicBezTo>
                        <a:pt x="0" y="8"/>
                        <a:pt x="0" y="7"/>
                        <a:pt x="0" y="6"/>
                      </a:cubicBezTo>
                      <a:cubicBezTo>
                        <a:pt x="0" y="4"/>
                        <a:pt x="1" y="3"/>
                        <a:pt x="2" y="2"/>
                      </a:cubicBezTo>
                      <a:cubicBezTo>
                        <a:pt x="2" y="1"/>
                        <a:pt x="3" y="1"/>
                        <a:pt x="5" y="0"/>
                      </a:cubicBezTo>
                      <a:cubicBezTo>
                        <a:pt x="6" y="0"/>
                        <a:pt x="7" y="0"/>
                        <a:pt x="8" y="0"/>
                      </a:cubicBezTo>
                      <a:cubicBezTo>
                        <a:pt x="10" y="0"/>
                        <a:pt x="11" y="1"/>
                        <a:pt x="12" y="2"/>
                      </a:cubicBezTo>
                      <a:cubicBezTo>
                        <a:pt x="13" y="2"/>
                        <a:pt x="13" y="3"/>
                        <a:pt x="13" y="5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0" y="4"/>
                        <a:pt x="10" y="4"/>
                        <a:pt x="9" y="3"/>
                      </a:cubicBezTo>
                      <a:cubicBezTo>
                        <a:pt x="9" y="3"/>
                        <a:pt x="8" y="2"/>
                        <a:pt x="8" y="2"/>
                      </a:cubicBezTo>
                      <a:cubicBezTo>
                        <a:pt x="6" y="2"/>
                        <a:pt x="5" y="2"/>
                        <a:pt x="5" y="3"/>
                      </a:cubicBezTo>
                      <a:cubicBezTo>
                        <a:pt x="4" y="4"/>
                        <a:pt x="3" y="5"/>
                        <a:pt x="3" y="6"/>
                      </a:cubicBezTo>
                      <a:cubicBezTo>
                        <a:pt x="3" y="8"/>
                        <a:pt x="3" y="9"/>
                        <a:pt x="4" y="10"/>
                      </a:cubicBezTo>
                      <a:cubicBezTo>
                        <a:pt x="4" y="11"/>
                        <a:pt x="5" y="11"/>
                        <a:pt x="6" y="11"/>
                      </a:cubicBezTo>
                      <a:cubicBezTo>
                        <a:pt x="7" y="12"/>
                        <a:pt x="7" y="12"/>
                        <a:pt x="8" y="11"/>
                      </a:cubicBezTo>
                      <a:cubicBezTo>
                        <a:pt x="9" y="11"/>
                        <a:pt x="9" y="11"/>
                        <a:pt x="9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21" name="íṥḷïdé"/>
                <p:cNvSpPr/>
                <p:nvPr/>
              </p:nvSpPr>
              <p:spPr bwMode="auto">
                <a:xfrm>
                  <a:off x="5038725" y="3689351"/>
                  <a:ext cx="49213" cy="52388"/>
                </a:xfrm>
                <a:custGeom>
                  <a:avLst/>
                  <a:gdLst>
                    <a:gd name="T0" fmla="*/ 21 w 31"/>
                    <a:gd name="T1" fmla="*/ 23 h 33"/>
                    <a:gd name="T2" fmla="*/ 27 w 31"/>
                    <a:gd name="T3" fmla="*/ 6 h 33"/>
                    <a:gd name="T4" fmla="*/ 31 w 31"/>
                    <a:gd name="T5" fmla="*/ 8 h 33"/>
                    <a:gd name="T6" fmla="*/ 23 w 31"/>
                    <a:gd name="T7" fmla="*/ 33 h 33"/>
                    <a:gd name="T8" fmla="*/ 16 w 31"/>
                    <a:gd name="T9" fmla="*/ 31 h 33"/>
                    <a:gd name="T10" fmla="*/ 12 w 31"/>
                    <a:gd name="T11" fmla="*/ 10 h 33"/>
                    <a:gd name="T12" fmla="*/ 6 w 31"/>
                    <a:gd name="T13" fmla="*/ 29 h 33"/>
                    <a:gd name="T14" fmla="*/ 0 w 31"/>
                    <a:gd name="T15" fmla="*/ 27 h 33"/>
                    <a:gd name="T16" fmla="*/ 10 w 31"/>
                    <a:gd name="T17" fmla="*/ 0 h 33"/>
                    <a:gd name="T18" fmla="*/ 14 w 31"/>
                    <a:gd name="T19" fmla="*/ 2 h 33"/>
                    <a:gd name="T20" fmla="*/ 21 w 31"/>
                    <a:gd name="T21" fmla="*/ 23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31" h="33">
                      <a:moveTo>
                        <a:pt x="21" y="23"/>
                      </a:moveTo>
                      <a:lnTo>
                        <a:pt x="27" y="6"/>
                      </a:lnTo>
                      <a:lnTo>
                        <a:pt x="31" y="8"/>
                      </a:lnTo>
                      <a:lnTo>
                        <a:pt x="23" y="33"/>
                      </a:lnTo>
                      <a:lnTo>
                        <a:pt x="16" y="31"/>
                      </a:lnTo>
                      <a:lnTo>
                        <a:pt x="12" y="10"/>
                      </a:lnTo>
                      <a:lnTo>
                        <a:pt x="6" y="29"/>
                      </a:lnTo>
                      <a:lnTo>
                        <a:pt x="0" y="27"/>
                      </a:lnTo>
                      <a:lnTo>
                        <a:pt x="10" y="0"/>
                      </a:lnTo>
                      <a:lnTo>
                        <a:pt x="14" y="2"/>
                      </a:lnTo>
                      <a:lnTo>
                        <a:pt x="21" y="2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22" name="î$1ïdé"/>
                <p:cNvSpPr/>
                <p:nvPr/>
              </p:nvSpPr>
              <p:spPr bwMode="auto">
                <a:xfrm>
                  <a:off x="4995863" y="3671888"/>
                  <a:ext cx="46038" cy="47625"/>
                </a:xfrm>
                <a:custGeom>
                  <a:avLst/>
                  <a:gdLst>
                    <a:gd name="T0" fmla="*/ 6 w 14"/>
                    <a:gd name="T1" fmla="*/ 3 h 14"/>
                    <a:gd name="T2" fmla="*/ 4 w 14"/>
                    <a:gd name="T3" fmla="*/ 5 h 14"/>
                    <a:gd name="T4" fmla="*/ 3 w 14"/>
                    <a:gd name="T5" fmla="*/ 9 h 14"/>
                    <a:gd name="T6" fmla="*/ 5 w 14"/>
                    <a:gd name="T7" fmla="*/ 11 h 14"/>
                    <a:gd name="T8" fmla="*/ 7 w 14"/>
                    <a:gd name="T9" fmla="*/ 11 h 14"/>
                    <a:gd name="T10" fmla="*/ 10 w 14"/>
                    <a:gd name="T11" fmla="*/ 9 h 14"/>
                    <a:gd name="T12" fmla="*/ 11 w 14"/>
                    <a:gd name="T13" fmla="*/ 6 h 14"/>
                    <a:gd name="T14" fmla="*/ 9 w 14"/>
                    <a:gd name="T15" fmla="*/ 3 h 14"/>
                    <a:gd name="T16" fmla="*/ 6 w 14"/>
                    <a:gd name="T17" fmla="*/ 3 h 14"/>
                    <a:gd name="T18" fmla="*/ 8 w 14"/>
                    <a:gd name="T19" fmla="*/ 14 h 14"/>
                    <a:gd name="T20" fmla="*/ 3 w 14"/>
                    <a:gd name="T21" fmla="*/ 13 h 14"/>
                    <a:gd name="T22" fmla="*/ 0 w 14"/>
                    <a:gd name="T23" fmla="*/ 9 h 14"/>
                    <a:gd name="T24" fmla="*/ 1 w 14"/>
                    <a:gd name="T25" fmla="*/ 4 h 14"/>
                    <a:gd name="T26" fmla="*/ 4 w 14"/>
                    <a:gd name="T27" fmla="*/ 1 h 14"/>
                    <a:gd name="T28" fmla="*/ 6 w 14"/>
                    <a:gd name="T29" fmla="*/ 0 h 14"/>
                    <a:gd name="T30" fmla="*/ 8 w 14"/>
                    <a:gd name="T31" fmla="*/ 0 h 14"/>
                    <a:gd name="T32" fmla="*/ 11 w 14"/>
                    <a:gd name="T33" fmla="*/ 1 h 14"/>
                    <a:gd name="T34" fmla="*/ 14 w 14"/>
                    <a:gd name="T35" fmla="*/ 5 h 14"/>
                    <a:gd name="T36" fmla="*/ 13 w 14"/>
                    <a:gd name="T37" fmla="*/ 11 h 14"/>
                    <a:gd name="T38" fmla="*/ 8 w 14"/>
                    <a:gd name="T39" fmla="*/ 14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14" h="14">
                      <a:moveTo>
                        <a:pt x="6" y="3"/>
                      </a:moveTo>
                      <a:cubicBezTo>
                        <a:pt x="5" y="3"/>
                        <a:pt x="5" y="4"/>
                        <a:pt x="4" y="5"/>
                      </a:cubicBezTo>
                      <a:cubicBezTo>
                        <a:pt x="3" y="6"/>
                        <a:pt x="3" y="8"/>
                        <a:pt x="3" y="9"/>
                      </a:cubicBezTo>
                      <a:cubicBezTo>
                        <a:pt x="3" y="10"/>
                        <a:pt x="4" y="11"/>
                        <a:pt x="5" y="11"/>
                      </a:cubicBezTo>
                      <a:cubicBezTo>
                        <a:pt x="5" y="12"/>
                        <a:pt x="6" y="12"/>
                        <a:pt x="7" y="11"/>
                      </a:cubicBezTo>
                      <a:cubicBezTo>
                        <a:pt x="8" y="11"/>
                        <a:pt x="9" y="10"/>
                        <a:pt x="10" y="9"/>
                      </a:cubicBezTo>
                      <a:cubicBezTo>
                        <a:pt x="11" y="8"/>
                        <a:pt x="11" y="7"/>
                        <a:pt x="11" y="6"/>
                      </a:cubicBezTo>
                      <a:cubicBezTo>
                        <a:pt x="11" y="5"/>
                        <a:pt x="10" y="4"/>
                        <a:pt x="9" y="3"/>
                      </a:cubicBezTo>
                      <a:cubicBezTo>
                        <a:pt x="8" y="3"/>
                        <a:pt x="7" y="2"/>
                        <a:pt x="6" y="3"/>
                      </a:cubicBezTo>
                      <a:close/>
                      <a:moveTo>
                        <a:pt x="8" y="14"/>
                      </a:moveTo>
                      <a:cubicBezTo>
                        <a:pt x="7" y="14"/>
                        <a:pt x="5" y="14"/>
                        <a:pt x="3" y="13"/>
                      </a:cubicBezTo>
                      <a:cubicBezTo>
                        <a:pt x="2" y="12"/>
                        <a:pt x="1" y="11"/>
                        <a:pt x="0" y="9"/>
                      </a:cubicBezTo>
                      <a:cubicBezTo>
                        <a:pt x="0" y="7"/>
                        <a:pt x="0" y="6"/>
                        <a:pt x="1" y="4"/>
                      </a:cubicBezTo>
                      <a:cubicBezTo>
                        <a:pt x="2" y="3"/>
                        <a:pt x="3" y="2"/>
                        <a:pt x="4" y="1"/>
                      </a:cubicBezTo>
                      <a:cubicBezTo>
                        <a:pt x="4" y="1"/>
                        <a:pt x="5" y="0"/>
                        <a:pt x="6" y="0"/>
                      </a:cubicBezTo>
                      <a:cubicBezTo>
                        <a:pt x="6" y="0"/>
                        <a:pt x="7" y="0"/>
                        <a:pt x="8" y="0"/>
                      </a:cubicBezTo>
                      <a:cubicBezTo>
                        <a:pt x="9" y="0"/>
                        <a:pt x="10" y="1"/>
                        <a:pt x="11" y="1"/>
                      </a:cubicBezTo>
                      <a:cubicBezTo>
                        <a:pt x="12" y="2"/>
                        <a:pt x="13" y="4"/>
                        <a:pt x="14" y="5"/>
                      </a:cubicBezTo>
                      <a:cubicBezTo>
                        <a:pt x="14" y="7"/>
                        <a:pt x="14" y="9"/>
                        <a:pt x="13" y="11"/>
                      </a:cubicBezTo>
                      <a:cubicBezTo>
                        <a:pt x="11" y="12"/>
                        <a:pt x="10" y="13"/>
                        <a:pt x="8" y="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23" name="ïşľîḑe"/>
                <p:cNvSpPr/>
                <p:nvPr/>
              </p:nvSpPr>
              <p:spPr bwMode="auto">
                <a:xfrm>
                  <a:off x="4948238" y="3638551"/>
                  <a:ext cx="50800" cy="50800"/>
                </a:xfrm>
                <a:custGeom>
                  <a:avLst/>
                  <a:gdLst>
                    <a:gd name="T0" fmla="*/ 9 w 15"/>
                    <a:gd name="T1" fmla="*/ 3 h 15"/>
                    <a:gd name="T2" fmla="*/ 3 w 15"/>
                    <a:gd name="T3" fmla="*/ 10 h 15"/>
                    <a:gd name="T4" fmla="*/ 5 w 15"/>
                    <a:gd name="T5" fmla="*/ 11 h 15"/>
                    <a:gd name="T6" fmla="*/ 6 w 15"/>
                    <a:gd name="T7" fmla="*/ 12 h 15"/>
                    <a:gd name="T8" fmla="*/ 7 w 15"/>
                    <a:gd name="T9" fmla="*/ 13 h 15"/>
                    <a:gd name="T10" fmla="*/ 9 w 15"/>
                    <a:gd name="T11" fmla="*/ 12 h 15"/>
                    <a:gd name="T12" fmla="*/ 11 w 15"/>
                    <a:gd name="T13" fmla="*/ 10 h 15"/>
                    <a:gd name="T14" fmla="*/ 12 w 15"/>
                    <a:gd name="T15" fmla="*/ 8 h 15"/>
                    <a:gd name="T16" fmla="*/ 12 w 15"/>
                    <a:gd name="T17" fmla="*/ 7 h 15"/>
                    <a:gd name="T18" fmla="*/ 12 w 15"/>
                    <a:gd name="T19" fmla="*/ 6 h 15"/>
                    <a:gd name="T20" fmla="*/ 10 w 15"/>
                    <a:gd name="T21" fmla="*/ 4 h 15"/>
                    <a:gd name="T22" fmla="*/ 9 w 15"/>
                    <a:gd name="T23" fmla="*/ 3 h 15"/>
                    <a:gd name="T24" fmla="*/ 11 w 15"/>
                    <a:gd name="T25" fmla="*/ 14 h 15"/>
                    <a:gd name="T26" fmla="*/ 8 w 15"/>
                    <a:gd name="T27" fmla="*/ 15 h 15"/>
                    <a:gd name="T28" fmla="*/ 6 w 15"/>
                    <a:gd name="T29" fmla="*/ 15 h 15"/>
                    <a:gd name="T30" fmla="*/ 4 w 15"/>
                    <a:gd name="T31" fmla="*/ 13 h 15"/>
                    <a:gd name="T32" fmla="*/ 0 w 15"/>
                    <a:gd name="T33" fmla="*/ 10 h 15"/>
                    <a:gd name="T34" fmla="*/ 9 w 15"/>
                    <a:gd name="T35" fmla="*/ 0 h 15"/>
                    <a:gd name="T36" fmla="*/ 12 w 15"/>
                    <a:gd name="T37" fmla="*/ 3 h 15"/>
                    <a:gd name="T38" fmla="*/ 14 w 15"/>
                    <a:gd name="T39" fmla="*/ 5 h 15"/>
                    <a:gd name="T40" fmla="*/ 15 w 15"/>
                    <a:gd name="T41" fmla="*/ 7 h 15"/>
                    <a:gd name="T42" fmla="*/ 14 w 15"/>
                    <a:gd name="T43" fmla="*/ 10 h 15"/>
                    <a:gd name="T44" fmla="*/ 13 w 15"/>
                    <a:gd name="T45" fmla="*/ 12 h 15"/>
                    <a:gd name="T46" fmla="*/ 11 w 15"/>
                    <a:gd name="T47" fmla="*/ 14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15" h="15">
                      <a:moveTo>
                        <a:pt x="9" y="3"/>
                      </a:moveTo>
                      <a:cubicBezTo>
                        <a:pt x="3" y="10"/>
                        <a:pt x="3" y="10"/>
                        <a:pt x="3" y="10"/>
                      </a:cubicBezTo>
                      <a:cubicBezTo>
                        <a:pt x="5" y="11"/>
                        <a:pt x="5" y="11"/>
                        <a:pt x="5" y="11"/>
                      </a:cubicBezTo>
                      <a:cubicBezTo>
                        <a:pt x="5" y="12"/>
                        <a:pt x="6" y="12"/>
                        <a:pt x="6" y="12"/>
                      </a:cubicBezTo>
                      <a:cubicBezTo>
                        <a:pt x="7" y="13"/>
                        <a:pt x="7" y="13"/>
                        <a:pt x="7" y="13"/>
                      </a:cubicBezTo>
                      <a:cubicBezTo>
                        <a:pt x="8" y="13"/>
                        <a:pt x="8" y="13"/>
                        <a:pt x="9" y="12"/>
                      </a:cubicBezTo>
                      <a:cubicBezTo>
                        <a:pt x="9" y="12"/>
                        <a:pt x="10" y="11"/>
                        <a:pt x="11" y="10"/>
                      </a:cubicBezTo>
                      <a:cubicBezTo>
                        <a:pt x="11" y="10"/>
                        <a:pt x="12" y="9"/>
                        <a:pt x="12" y="8"/>
                      </a:cubicBezTo>
                      <a:cubicBezTo>
                        <a:pt x="12" y="8"/>
                        <a:pt x="12" y="7"/>
                        <a:pt x="12" y="7"/>
                      </a:cubicBezTo>
                      <a:cubicBezTo>
                        <a:pt x="12" y="7"/>
                        <a:pt x="12" y="6"/>
                        <a:pt x="12" y="6"/>
                      </a:cubicBezTo>
                      <a:cubicBezTo>
                        <a:pt x="11" y="5"/>
                        <a:pt x="11" y="5"/>
                        <a:pt x="10" y="4"/>
                      </a:cubicBezTo>
                      <a:cubicBezTo>
                        <a:pt x="9" y="3"/>
                        <a:pt x="9" y="3"/>
                        <a:pt x="9" y="3"/>
                      </a:cubicBezTo>
                      <a:close/>
                      <a:moveTo>
                        <a:pt x="11" y="14"/>
                      </a:moveTo>
                      <a:cubicBezTo>
                        <a:pt x="10" y="15"/>
                        <a:pt x="9" y="15"/>
                        <a:pt x="8" y="15"/>
                      </a:cubicBezTo>
                      <a:cubicBezTo>
                        <a:pt x="7" y="15"/>
                        <a:pt x="7" y="15"/>
                        <a:pt x="6" y="15"/>
                      </a:cubicBezTo>
                      <a:cubicBezTo>
                        <a:pt x="5" y="14"/>
                        <a:pt x="4" y="14"/>
                        <a:pt x="4" y="13"/>
                      </a:cubicBezTo>
                      <a:cubicBezTo>
                        <a:pt x="0" y="10"/>
                        <a:pt x="0" y="10"/>
                        <a:pt x="0" y="10"/>
                      </a:cubicBezTo>
                      <a:cubicBezTo>
                        <a:pt x="9" y="0"/>
                        <a:pt x="9" y="0"/>
                        <a:pt x="9" y="0"/>
                      </a:cubicBezTo>
                      <a:cubicBezTo>
                        <a:pt x="12" y="3"/>
                        <a:pt x="12" y="3"/>
                        <a:pt x="12" y="3"/>
                      </a:cubicBezTo>
                      <a:cubicBezTo>
                        <a:pt x="13" y="4"/>
                        <a:pt x="14" y="4"/>
                        <a:pt x="14" y="5"/>
                      </a:cubicBezTo>
                      <a:cubicBezTo>
                        <a:pt x="15" y="6"/>
                        <a:pt x="15" y="6"/>
                        <a:pt x="15" y="7"/>
                      </a:cubicBezTo>
                      <a:cubicBezTo>
                        <a:pt x="15" y="8"/>
                        <a:pt x="15" y="9"/>
                        <a:pt x="14" y="10"/>
                      </a:cubicBezTo>
                      <a:cubicBezTo>
                        <a:pt x="14" y="10"/>
                        <a:pt x="14" y="11"/>
                        <a:pt x="13" y="12"/>
                      </a:cubicBezTo>
                      <a:cubicBezTo>
                        <a:pt x="12" y="13"/>
                        <a:pt x="11" y="14"/>
                        <a:pt x="11" y="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24" name="ïšlïḑe"/>
                <p:cNvSpPr/>
                <p:nvPr/>
              </p:nvSpPr>
              <p:spPr bwMode="auto">
                <a:xfrm>
                  <a:off x="4913313" y="3605213"/>
                  <a:ext cx="58738" cy="57150"/>
                </a:xfrm>
                <a:custGeom>
                  <a:avLst/>
                  <a:gdLst>
                    <a:gd name="T0" fmla="*/ 37 w 37"/>
                    <a:gd name="T1" fmla="*/ 17 h 36"/>
                    <a:gd name="T2" fmla="*/ 14 w 37"/>
                    <a:gd name="T3" fmla="*/ 36 h 36"/>
                    <a:gd name="T4" fmla="*/ 10 w 37"/>
                    <a:gd name="T5" fmla="*/ 32 h 36"/>
                    <a:gd name="T6" fmla="*/ 18 w 37"/>
                    <a:gd name="T7" fmla="*/ 11 h 36"/>
                    <a:gd name="T8" fmla="*/ 4 w 37"/>
                    <a:gd name="T9" fmla="*/ 21 h 36"/>
                    <a:gd name="T10" fmla="*/ 0 w 37"/>
                    <a:gd name="T11" fmla="*/ 19 h 36"/>
                    <a:gd name="T12" fmla="*/ 20 w 37"/>
                    <a:gd name="T13" fmla="*/ 0 h 36"/>
                    <a:gd name="T14" fmla="*/ 25 w 37"/>
                    <a:gd name="T15" fmla="*/ 5 h 36"/>
                    <a:gd name="T16" fmla="*/ 18 w 37"/>
                    <a:gd name="T17" fmla="*/ 26 h 36"/>
                    <a:gd name="T18" fmla="*/ 33 w 37"/>
                    <a:gd name="T19" fmla="*/ 13 h 36"/>
                    <a:gd name="T20" fmla="*/ 37 w 37"/>
                    <a:gd name="T21" fmla="*/ 17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37" h="36">
                      <a:moveTo>
                        <a:pt x="37" y="17"/>
                      </a:moveTo>
                      <a:lnTo>
                        <a:pt x="14" y="36"/>
                      </a:lnTo>
                      <a:lnTo>
                        <a:pt x="10" y="32"/>
                      </a:lnTo>
                      <a:lnTo>
                        <a:pt x="18" y="11"/>
                      </a:lnTo>
                      <a:lnTo>
                        <a:pt x="4" y="21"/>
                      </a:lnTo>
                      <a:lnTo>
                        <a:pt x="0" y="19"/>
                      </a:lnTo>
                      <a:lnTo>
                        <a:pt x="20" y="0"/>
                      </a:lnTo>
                      <a:lnTo>
                        <a:pt x="25" y="5"/>
                      </a:lnTo>
                      <a:lnTo>
                        <a:pt x="18" y="26"/>
                      </a:lnTo>
                      <a:lnTo>
                        <a:pt x="33" y="13"/>
                      </a:lnTo>
                      <a:lnTo>
                        <a:pt x="37" y="1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25" name="îṣḻîḋé"/>
                <p:cNvSpPr/>
                <p:nvPr/>
              </p:nvSpPr>
              <p:spPr bwMode="auto">
                <a:xfrm>
                  <a:off x="4883150" y="3579813"/>
                  <a:ext cx="52388" cy="46038"/>
                </a:xfrm>
                <a:custGeom>
                  <a:avLst/>
                  <a:gdLst>
                    <a:gd name="T0" fmla="*/ 0 w 33"/>
                    <a:gd name="T1" fmla="*/ 4 h 29"/>
                    <a:gd name="T2" fmla="*/ 31 w 33"/>
                    <a:gd name="T3" fmla="*/ 0 h 29"/>
                    <a:gd name="T4" fmla="*/ 33 w 33"/>
                    <a:gd name="T5" fmla="*/ 4 h 29"/>
                    <a:gd name="T6" fmla="*/ 14 w 33"/>
                    <a:gd name="T7" fmla="*/ 29 h 29"/>
                    <a:gd name="T8" fmla="*/ 10 w 33"/>
                    <a:gd name="T9" fmla="*/ 23 h 29"/>
                    <a:gd name="T10" fmla="*/ 16 w 33"/>
                    <a:gd name="T11" fmla="*/ 16 h 29"/>
                    <a:gd name="T12" fmla="*/ 10 w 33"/>
                    <a:gd name="T13" fmla="*/ 8 h 29"/>
                    <a:gd name="T14" fmla="*/ 4 w 33"/>
                    <a:gd name="T15" fmla="*/ 8 h 29"/>
                    <a:gd name="T16" fmla="*/ 0 w 33"/>
                    <a:gd name="T17" fmla="*/ 4 h 29"/>
                    <a:gd name="T18" fmla="*/ 0 w 33"/>
                    <a:gd name="T19" fmla="*/ 4 h 29"/>
                    <a:gd name="T20" fmla="*/ 19 w 33"/>
                    <a:gd name="T21" fmla="*/ 14 h 29"/>
                    <a:gd name="T22" fmla="*/ 27 w 33"/>
                    <a:gd name="T23" fmla="*/ 4 h 29"/>
                    <a:gd name="T24" fmla="*/ 14 w 33"/>
                    <a:gd name="T25" fmla="*/ 6 h 29"/>
                    <a:gd name="T26" fmla="*/ 19 w 33"/>
                    <a:gd name="T27" fmla="*/ 14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3" h="29">
                      <a:moveTo>
                        <a:pt x="0" y="4"/>
                      </a:moveTo>
                      <a:lnTo>
                        <a:pt x="31" y="0"/>
                      </a:lnTo>
                      <a:lnTo>
                        <a:pt x="33" y="4"/>
                      </a:lnTo>
                      <a:lnTo>
                        <a:pt x="14" y="29"/>
                      </a:lnTo>
                      <a:lnTo>
                        <a:pt x="10" y="23"/>
                      </a:lnTo>
                      <a:lnTo>
                        <a:pt x="16" y="16"/>
                      </a:lnTo>
                      <a:lnTo>
                        <a:pt x="10" y="8"/>
                      </a:lnTo>
                      <a:lnTo>
                        <a:pt x="4" y="8"/>
                      </a:lnTo>
                      <a:lnTo>
                        <a:pt x="0" y="4"/>
                      </a:lnTo>
                      <a:lnTo>
                        <a:pt x="0" y="4"/>
                      </a:lnTo>
                      <a:close/>
                      <a:moveTo>
                        <a:pt x="19" y="14"/>
                      </a:moveTo>
                      <a:lnTo>
                        <a:pt x="27" y="4"/>
                      </a:lnTo>
                      <a:lnTo>
                        <a:pt x="14" y="6"/>
                      </a:lnTo>
                      <a:lnTo>
                        <a:pt x="19" y="1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26" name="îSļïde"/>
                <p:cNvSpPr/>
                <p:nvPr/>
              </p:nvSpPr>
              <p:spPr bwMode="auto">
                <a:xfrm>
                  <a:off x="4865688" y="3525838"/>
                  <a:ext cx="53975" cy="49213"/>
                </a:xfrm>
                <a:custGeom>
                  <a:avLst/>
                  <a:gdLst>
                    <a:gd name="T0" fmla="*/ 15 w 34"/>
                    <a:gd name="T1" fmla="*/ 10 h 31"/>
                    <a:gd name="T2" fmla="*/ 2 w 34"/>
                    <a:gd name="T3" fmla="*/ 15 h 31"/>
                    <a:gd name="T4" fmla="*/ 0 w 34"/>
                    <a:gd name="T5" fmla="*/ 8 h 31"/>
                    <a:gd name="T6" fmla="*/ 27 w 34"/>
                    <a:gd name="T7" fmla="*/ 0 h 31"/>
                    <a:gd name="T8" fmla="*/ 30 w 34"/>
                    <a:gd name="T9" fmla="*/ 4 h 31"/>
                    <a:gd name="T10" fmla="*/ 19 w 34"/>
                    <a:gd name="T11" fmla="*/ 8 h 31"/>
                    <a:gd name="T12" fmla="*/ 21 w 34"/>
                    <a:gd name="T13" fmla="*/ 19 h 31"/>
                    <a:gd name="T14" fmla="*/ 34 w 34"/>
                    <a:gd name="T15" fmla="*/ 15 h 31"/>
                    <a:gd name="T16" fmla="*/ 34 w 34"/>
                    <a:gd name="T17" fmla="*/ 21 h 31"/>
                    <a:gd name="T18" fmla="*/ 9 w 34"/>
                    <a:gd name="T19" fmla="*/ 31 h 31"/>
                    <a:gd name="T20" fmla="*/ 7 w 34"/>
                    <a:gd name="T21" fmla="*/ 25 h 31"/>
                    <a:gd name="T22" fmla="*/ 17 w 34"/>
                    <a:gd name="T23" fmla="*/ 21 h 31"/>
                    <a:gd name="T24" fmla="*/ 15 w 34"/>
                    <a:gd name="T25" fmla="*/ 10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4" h="31">
                      <a:moveTo>
                        <a:pt x="15" y="10"/>
                      </a:moveTo>
                      <a:lnTo>
                        <a:pt x="2" y="15"/>
                      </a:lnTo>
                      <a:lnTo>
                        <a:pt x="0" y="8"/>
                      </a:lnTo>
                      <a:lnTo>
                        <a:pt x="27" y="0"/>
                      </a:lnTo>
                      <a:lnTo>
                        <a:pt x="30" y="4"/>
                      </a:lnTo>
                      <a:lnTo>
                        <a:pt x="19" y="8"/>
                      </a:lnTo>
                      <a:lnTo>
                        <a:pt x="21" y="19"/>
                      </a:lnTo>
                      <a:lnTo>
                        <a:pt x="34" y="15"/>
                      </a:lnTo>
                      <a:lnTo>
                        <a:pt x="34" y="21"/>
                      </a:lnTo>
                      <a:lnTo>
                        <a:pt x="9" y="31"/>
                      </a:lnTo>
                      <a:lnTo>
                        <a:pt x="7" y="25"/>
                      </a:lnTo>
                      <a:lnTo>
                        <a:pt x="17" y="21"/>
                      </a:lnTo>
                      <a:lnTo>
                        <a:pt x="15" y="1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27" name="íṧlíḓê"/>
                <p:cNvSpPr/>
                <p:nvPr/>
              </p:nvSpPr>
              <p:spPr bwMode="auto">
                <a:xfrm>
                  <a:off x="4856163" y="3486151"/>
                  <a:ext cx="49213" cy="39688"/>
                </a:xfrm>
                <a:custGeom>
                  <a:avLst/>
                  <a:gdLst>
                    <a:gd name="T0" fmla="*/ 4 w 15"/>
                    <a:gd name="T1" fmla="*/ 1 h 12"/>
                    <a:gd name="T2" fmla="*/ 5 w 15"/>
                    <a:gd name="T3" fmla="*/ 3 h 12"/>
                    <a:gd name="T4" fmla="*/ 3 w 15"/>
                    <a:gd name="T5" fmla="*/ 4 h 12"/>
                    <a:gd name="T6" fmla="*/ 3 w 15"/>
                    <a:gd name="T7" fmla="*/ 6 h 12"/>
                    <a:gd name="T8" fmla="*/ 4 w 15"/>
                    <a:gd name="T9" fmla="*/ 8 h 12"/>
                    <a:gd name="T10" fmla="*/ 5 w 15"/>
                    <a:gd name="T11" fmla="*/ 9 h 12"/>
                    <a:gd name="T12" fmla="*/ 6 w 15"/>
                    <a:gd name="T13" fmla="*/ 8 h 12"/>
                    <a:gd name="T14" fmla="*/ 6 w 15"/>
                    <a:gd name="T15" fmla="*/ 7 h 12"/>
                    <a:gd name="T16" fmla="*/ 6 w 15"/>
                    <a:gd name="T17" fmla="*/ 5 h 12"/>
                    <a:gd name="T18" fmla="*/ 7 w 15"/>
                    <a:gd name="T19" fmla="*/ 2 h 12"/>
                    <a:gd name="T20" fmla="*/ 10 w 15"/>
                    <a:gd name="T21" fmla="*/ 0 h 12"/>
                    <a:gd name="T22" fmla="*/ 12 w 15"/>
                    <a:gd name="T23" fmla="*/ 0 h 12"/>
                    <a:gd name="T24" fmla="*/ 13 w 15"/>
                    <a:gd name="T25" fmla="*/ 2 h 12"/>
                    <a:gd name="T26" fmla="*/ 14 w 15"/>
                    <a:gd name="T27" fmla="*/ 4 h 12"/>
                    <a:gd name="T28" fmla="*/ 14 w 15"/>
                    <a:gd name="T29" fmla="*/ 8 h 12"/>
                    <a:gd name="T30" fmla="*/ 11 w 15"/>
                    <a:gd name="T31" fmla="*/ 10 h 12"/>
                    <a:gd name="T32" fmla="*/ 11 w 15"/>
                    <a:gd name="T33" fmla="*/ 7 h 12"/>
                    <a:gd name="T34" fmla="*/ 12 w 15"/>
                    <a:gd name="T35" fmla="*/ 6 h 12"/>
                    <a:gd name="T36" fmla="*/ 12 w 15"/>
                    <a:gd name="T37" fmla="*/ 5 h 12"/>
                    <a:gd name="T38" fmla="*/ 11 w 15"/>
                    <a:gd name="T39" fmla="*/ 3 h 12"/>
                    <a:gd name="T40" fmla="*/ 10 w 15"/>
                    <a:gd name="T41" fmla="*/ 3 h 12"/>
                    <a:gd name="T42" fmla="*/ 10 w 15"/>
                    <a:gd name="T43" fmla="*/ 3 h 12"/>
                    <a:gd name="T44" fmla="*/ 9 w 15"/>
                    <a:gd name="T45" fmla="*/ 6 h 12"/>
                    <a:gd name="T46" fmla="*/ 9 w 15"/>
                    <a:gd name="T47" fmla="*/ 9 h 12"/>
                    <a:gd name="T48" fmla="*/ 8 w 15"/>
                    <a:gd name="T49" fmla="*/ 10 h 12"/>
                    <a:gd name="T50" fmla="*/ 6 w 15"/>
                    <a:gd name="T51" fmla="*/ 11 h 12"/>
                    <a:gd name="T52" fmla="*/ 3 w 15"/>
                    <a:gd name="T53" fmla="*/ 11 h 12"/>
                    <a:gd name="T54" fmla="*/ 1 w 15"/>
                    <a:gd name="T55" fmla="*/ 10 h 12"/>
                    <a:gd name="T56" fmla="*/ 0 w 15"/>
                    <a:gd name="T57" fmla="*/ 7 h 12"/>
                    <a:gd name="T58" fmla="*/ 1 w 15"/>
                    <a:gd name="T59" fmla="*/ 3 h 12"/>
                    <a:gd name="T60" fmla="*/ 4 w 15"/>
                    <a:gd name="T61" fmla="*/ 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15" h="12">
                      <a:moveTo>
                        <a:pt x="4" y="1"/>
                      </a:moveTo>
                      <a:cubicBezTo>
                        <a:pt x="5" y="3"/>
                        <a:pt x="5" y="3"/>
                        <a:pt x="5" y="3"/>
                      </a:cubicBezTo>
                      <a:cubicBezTo>
                        <a:pt x="4" y="3"/>
                        <a:pt x="3" y="4"/>
                        <a:pt x="3" y="4"/>
                      </a:cubicBezTo>
                      <a:cubicBezTo>
                        <a:pt x="3" y="5"/>
                        <a:pt x="3" y="6"/>
                        <a:pt x="3" y="6"/>
                      </a:cubicBezTo>
                      <a:cubicBezTo>
                        <a:pt x="3" y="7"/>
                        <a:pt x="3" y="8"/>
                        <a:pt x="4" y="8"/>
                      </a:cubicBezTo>
                      <a:cubicBezTo>
                        <a:pt x="4" y="9"/>
                        <a:pt x="5" y="9"/>
                        <a:pt x="5" y="9"/>
                      </a:cubicBezTo>
                      <a:cubicBezTo>
                        <a:pt x="5" y="9"/>
                        <a:pt x="6" y="8"/>
                        <a:pt x="6" y="8"/>
                      </a:cubicBezTo>
                      <a:cubicBezTo>
                        <a:pt x="6" y="8"/>
                        <a:pt x="6" y="8"/>
                        <a:pt x="6" y="7"/>
                      </a:cubicBezTo>
                      <a:cubicBezTo>
                        <a:pt x="6" y="7"/>
                        <a:pt x="6" y="6"/>
                        <a:pt x="6" y="5"/>
                      </a:cubicBezTo>
                      <a:cubicBezTo>
                        <a:pt x="7" y="3"/>
                        <a:pt x="7" y="2"/>
                        <a:pt x="7" y="2"/>
                      </a:cubicBezTo>
                      <a:cubicBezTo>
                        <a:pt x="8" y="1"/>
                        <a:pt x="9" y="0"/>
                        <a:pt x="10" y="0"/>
                      </a:cubicBezTo>
                      <a:cubicBezTo>
                        <a:pt x="10" y="0"/>
                        <a:pt x="11" y="0"/>
                        <a:pt x="12" y="0"/>
                      </a:cubicBezTo>
                      <a:cubicBezTo>
                        <a:pt x="12" y="1"/>
                        <a:pt x="13" y="1"/>
                        <a:pt x="13" y="2"/>
                      </a:cubicBezTo>
                      <a:cubicBezTo>
                        <a:pt x="14" y="2"/>
                        <a:pt x="14" y="3"/>
                        <a:pt x="14" y="4"/>
                      </a:cubicBezTo>
                      <a:cubicBezTo>
                        <a:pt x="15" y="6"/>
                        <a:pt x="14" y="7"/>
                        <a:pt x="14" y="8"/>
                      </a:cubicBezTo>
                      <a:cubicBezTo>
                        <a:pt x="13" y="9"/>
                        <a:pt x="12" y="10"/>
                        <a:pt x="11" y="10"/>
                      </a:cubicBezTo>
                      <a:cubicBezTo>
                        <a:pt x="11" y="7"/>
                        <a:pt x="11" y="7"/>
                        <a:pt x="11" y="7"/>
                      </a:cubicBezTo>
                      <a:cubicBezTo>
                        <a:pt x="11" y="7"/>
                        <a:pt x="12" y="7"/>
                        <a:pt x="12" y="6"/>
                      </a:cubicBezTo>
                      <a:cubicBezTo>
                        <a:pt x="12" y="6"/>
                        <a:pt x="12" y="5"/>
                        <a:pt x="12" y="5"/>
                      </a:cubicBezTo>
                      <a:cubicBezTo>
                        <a:pt x="12" y="4"/>
                        <a:pt x="12" y="3"/>
                        <a:pt x="11" y="3"/>
                      </a:cubicBezTo>
                      <a:cubicBezTo>
                        <a:pt x="11" y="3"/>
                        <a:pt x="11" y="2"/>
                        <a:pt x="10" y="3"/>
                      </a:cubicBezTo>
                      <a:cubicBezTo>
                        <a:pt x="10" y="3"/>
                        <a:pt x="10" y="3"/>
                        <a:pt x="10" y="3"/>
                      </a:cubicBezTo>
                      <a:cubicBezTo>
                        <a:pt x="9" y="3"/>
                        <a:pt x="9" y="4"/>
                        <a:pt x="9" y="6"/>
                      </a:cubicBezTo>
                      <a:cubicBezTo>
                        <a:pt x="9" y="7"/>
                        <a:pt x="9" y="8"/>
                        <a:pt x="9" y="9"/>
                      </a:cubicBezTo>
                      <a:cubicBezTo>
                        <a:pt x="8" y="9"/>
                        <a:pt x="8" y="10"/>
                        <a:pt x="8" y="10"/>
                      </a:cubicBezTo>
                      <a:cubicBezTo>
                        <a:pt x="7" y="11"/>
                        <a:pt x="6" y="11"/>
                        <a:pt x="6" y="11"/>
                      </a:cubicBezTo>
                      <a:cubicBezTo>
                        <a:pt x="5" y="12"/>
                        <a:pt x="4" y="11"/>
                        <a:pt x="3" y="11"/>
                      </a:cubicBezTo>
                      <a:cubicBezTo>
                        <a:pt x="3" y="11"/>
                        <a:pt x="2" y="10"/>
                        <a:pt x="1" y="10"/>
                      </a:cubicBezTo>
                      <a:cubicBezTo>
                        <a:pt x="1" y="9"/>
                        <a:pt x="1" y="8"/>
                        <a:pt x="0" y="7"/>
                      </a:cubicBezTo>
                      <a:cubicBezTo>
                        <a:pt x="0" y="5"/>
                        <a:pt x="0" y="4"/>
                        <a:pt x="1" y="3"/>
                      </a:cubicBezTo>
                      <a:cubicBezTo>
                        <a:pt x="2" y="2"/>
                        <a:pt x="3" y="1"/>
                        <a:pt x="4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28" name="i$ḻiḓè"/>
                <p:cNvSpPr/>
                <p:nvPr/>
              </p:nvSpPr>
              <p:spPr bwMode="auto">
                <a:xfrm>
                  <a:off x="4916488" y="3205163"/>
                  <a:ext cx="474663" cy="477838"/>
                </a:xfrm>
                <a:custGeom>
                  <a:avLst/>
                  <a:gdLst>
                    <a:gd name="T0" fmla="*/ 72 w 144"/>
                    <a:gd name="T1" fmla="*/ 143 h 143"/>
                    <a:gd name="T2" fmla="*/ 0 w 144"/>
                    <a:gd name="T3" fmla="*/ 72 h 143"/>
                    <a:gd name="T4" fmla="*/ 72 w 144"/>
                    <a:gd name="T5" fmla="*/ 0 h 143"/>
                    <a:gd name="T6" fmla="*/ 144 w 144"/>
                    <a:gd name="T7" fmla="*/ 72 h 143"/>
                    <a:gd name="T8" fmla="*/ 72 w 144"/>
                    <a:gd name="T9" fmla="*/ 143 h 143"/>
                    <a:gd name="T10" fmla="*/ 3 w 144"/>
                    <a:gd name="T11" fmla="*/ 72 h 143"/>
                    <a:gd name="T12" fmla="*/ 10 w 144"/>
                    <a:gd name="T13" fmla="*/ 102 h 143"/>
                    <a:gd name="T14" fmla="*/ 133 w 144"/>
                    <a:gd name="T15" fmla="*/ 102 h 143"/>
                    <a:gd name="T16" fmla="*/ 141 w 144"/>
                    <a:gd name="T17" fmla="*/ 72 h 143"/>
                    <a:gd name="T18" fmla="*/ 72 w 144"/>
                    <a:gd name="T19" fmla="*/ 3 h 143"/>
                    <a:gd name="T20" fmla="*/ 3 w 144"/>
                    <a:gd name="T21" fmla="*/ 72 h 143"/>
                    <a:gd name="T22" fmla="*/ 132 w 144"/>
                    <a:gd name="T23" fmla="*/ 106 h 143"/>
                    <a:gd name="T24" fmla="*/ 12 w 144"/>
                    <a:gd name="T25" fmla="*/ 106 h 143"/>
                    <a:gd name="T26" fmla="*/ 72 w 144"/>
                    <a:gd name="T27" fmla="*/ 140 h 143"/>
                    <a:gd name="T28" fmla="*/ 132 w 144"/>
                    <a:gd name="T29" fmla="*/ 106 h 1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44" h="143">
                      <a:moveTo>
                        <a:pt x="72" y="143"/>
                      </a:moveTo>
                      <a:cubicBezTo>
                        <a:pt x="32" y="143"/>
                        <a:pt x="0" y="111"/>
                        <a:pt x="0" y="72"/>
                      </a:cubicBezTo>
                      <a:cubicBezTo>
                        <a:pt x="0" y="32"/>
                        <a:pt x="32" y="0"/>
                        <a:pt x="72" y="0"/>
                      </a:cubicBezTo>
                      <a:cubicBezTo>
                        <a:pt x="111" y="0"/>
                        <a:pt x="144" y="32"/>
                        <a:pt x="144" y="72"/>
                      </a:cubicBezTo>
                      <a:cubicBezTo>
                        <a:pt x="144" y="111"/>
                        <a:pt x="111" y="143"/>
                        <a:pt x="72" y="143"/>
                      </a:cubicBezTo>
                      <a:close/>
                      <a:moveTo>
                        <a:pt x="3" y="72"/>
                      </a:moveTo>
                      <a:cubicBezTo>
                        <a:pt x="3" y="83"/>
                        <a:pt x="6" y="93"/>
                        <a:pt x="10" y="102"/>
                      </a:cubicBezTo>
                      <a:cubicBezTo>
                        <a:pt x="133" y="102"/>
                        <a:pt x="133" y="102"/>
                        <a:pt x="133" y="102"/>
                      </a:cubicBezTo>
                      <a:cubicBezTo>
                        <a:pt x="138" y="93"/>
                        <a:pt x="141" y="83"/>
                        <a:pt x="141" y="72"/>
                      </a:cubicBezTo>
                      <a:cubicBezTo>
                        <a:pt x="141" y="34"/>
                        <a:pt x="110" y="3"/>
                        <a:pt x="72" y="3"/>
                      </a:cubicBezTo>
                      <a:cubicBezTo>
                        <a:pt x="34" y="3"/>
                        <a:pt x="3" y="34"/>
                        <a:pt x="3" y="72"/>
                      </a:cubicBezTo>
                      <a:close/>
                      <a:moveTo>
                        <a:pt x="132" y="106"/>
                      </a:moveTo>
                      <a:cubicBezTo>
                        <a:pt x="12" y="106"/>
                        <a:pt x="12" y="106"/>
                        <a:pt x="12" y="106"/>
                      </a:cubicBezTo>
                      <a:cubicBezTo>
                        <a:pt x="24" y="126"/>
                        <a:pt x="46" y="140"/>
                        <a:pt x="72" y="140"/>
                      </a:cubicBezTo>
                      <a:cubicBezTo>
                        <a:pt x="97" y="140"/>
                        <a:pt x="120" y="126"/>
                        <a:pt x="132" y="10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29" name="ïṡ1iḑè"/>
                <p:cNvSpPr/>
                <p:nvPr/>
              </p:nvSpPr>
              <p:spPr bwMode="auto">
                <a:xfrm>
                  <a:off x="4948238" y="3235326"/>
                  <a:ext cx="411163" cy="306388"/>
                </a:xfrm>
                <a:custGeom>
                  <a:avLst/>
                  <a:gdLst>
                    <a:gd name="T0" fmla="*/ 114 w 124"/>
                    <a:gd name="T1" fmla="*/ 68 h 92"/>
                    <a:gd name="T2" fmla="*/ 103 w 124"/>
                    <a:gd name="T3" fmla="*/ 62 h 92"/>
                    <a:gd name="T4" fmla="*/ 95 w 124"/>
                    <a:gd name="T5" fmla="*/ 68 h 92"/>
                    <a:gd name="T6" fmla="*/ 83 w 124"/>
                    <a:gd name="T7" fmla="*/ 62 h 92"/>
                    <a:gd name="T8" fmla="*/ 70 w 124"/>
                    <a:gd name="T9" fmla="*/ 81 h 92"/>
                    <a:gd name="T10" fmla="*/ 104 w 124"/>
                    <a:gd name="T11" fmla="*/ 76 h 92"/>
                    <a:gd name="T12" fmla="*/ 124 w 124"/>
                    <a:gd name="T13" fmla="*/ 83 h 92"/>
                    <a:gd name="T14" fmla="*/ 81 w 124"/>
                    <a:gd name="T15" fmla="*/ 84 h 92"/>
                    <a:gd name="T16" fmla="*/ 43 w 124"/>
                    <a:gd name="T17" fmla="*/ 84 h 92"/>
                    <a:gd name="T18" fmla="*/ 0 w 124"/>
                    <a:gd name="T19" fmla="*/ 83 h 92"/>
                    <a:gd name="T20" fmla="*/ 19 w 124"/>
                    <a:gd name="T21" fmla="*/ 76 h 92"/>
                    <a:gd name="T22" fmla="*/ 54 w 124"/>
                    <a:gd name="T23" fmla="*/ 81 h 92"/>
                    <a:gd name="T24" fmla="*/ 53 w 124"/>
                    <a:gd name="T25" fmla="*/ 62 h 92"/>
                    <a:gd name="T26" fmla="*/ 44 w 124"/>
                    <a:gd name="T27" fmla="*/ 55 h 92"/>
                    <a:gd name="T28" fmla="*/ 30 w 124"/>
                    <a:gd name="T29" fmla="*/ 66 h 92"/>
                    <a:gd name="T30" fmla="*/ 24 w 124"/>
                    <a:gd name="T31" fmla="*/ 55 h 92"/>
                    <a:gd name="T32" fmla="*/ 10 w 124"/>
                    <a:gd name="T33" fmla="*/ 66 h 92"/>
                    <a:gd name="T34" fmla="*/ 4 w 124"/>
                    <a:gd name="T35" fmla="*/ 56 h 92"/>
                    <a:gd name="T36" fmla="*/ 20 w 124"/>
                    <a:gd name="T37" fmla="*/ 47 h 92"/>
                    <a:gd name="T38" fmla="*/ 45 w 124"/>
                    <a:gd name="T39" fmla="*/ 35 h 92"/>
                    <a:gd name="T40" fmla="*/ 79 w 124"/>
                    <a:gd name="T41" fmla="*/ 35 h 92"/>
                    <a:gd name="T42" fmla="*/ 107 w 124"/>
                    <a:gd name="T43" fmla="*/ 53 h 92"/>
                    <a:gd name="T44" fmla="*/ 120 w 124"/>
                    <a:gd name="T45" fmla="*/ 62 h 92"/>
                    <a:gd name="T46" fmla="*/ 47 w 124"/>
                    <a:gd name="T47" fmla="*/ 47 h 92"/>
                    <a:gd name="T48" fmla="*/ 60 w 124"/>
                    <a:gd name="T49" fmla="*/ 37 h 92"/>
                    <a:gd name="T50" fmla="*/ 65 w 124"/>
                    <a:gd name="T51" fmla="*/ 48 h 92"/>
                    <a:gd name="T52" fmla="*/ 66 w 124"/>
                    <a:gd name="T53" fmla="*/ 55 h 92"/>
                    <a:gd name="T54" fmla="*/ 62 w 124"/>
                    <a:gd name="T55" fmla="*/ 17 h 92"/>
                    <a:gd name="T56" fmla="*/ 90 w 124"/>
                    <a:gd name="T57" fmla="*/ 35 h 92"/>
                    <a:gd name="T58" fmla="*/ 88 w 124"/>
                    <a:gd name="T59" fmla="*/ 54 h 92"/>
                    <a:gd name="T60" fmla="*/ 90 w 124"/>
                    <a:gd name="T61" fmla="*/ 35 h 92"/>
                    <a:gd name="T62" fmla="*/ 29 w 124"/>
                    <a:gd name="T63" fmla="*/ 47 h 92"/>
                    <a:gd name="T64" fmla="*/ 41 w 124"/>
                    <a:gd name="T65" fmla="*/ 42 h 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124" h="92">
                      <a:moveTo>
                        <a:pt x="112" y="62"/>
                      </a:moveTo>
                      <a:cubicBezTo>
                        <a:pt x="114" y="68"/>
                        <a:pt x="114" y="68"/>
                        <a:pt x="114" y="68"/>
                      </a:cubicBezTo>
                      <a:cubicBezTo>
                        <a:pt x="105" y="68"/>
                        <a:pt x="105" y="68"/>
                        <a:pt x="105" y="68"/>
                      </a:cubicBezTo>
                      <a:cubicBezTo>
                        <a:pt x="103" y="62"/>
                        <a:pt x="103" y="62"/>
                        <a:pt x="103" y="62"/>
                      </a:cubicBezTo>
                      <a:cubicBezTo>
                        <a:pt x="92" y="62"/>
                        <a:pt x="92" y="62"/>
                        <a:pt x="92" y="62"/>
                      </a:cubicBezTo>
                      <a:cubicBezTo>
                        <a:pt x="95" y="68"/>
                        <a:pt x="95" y="68"/>
                        <a:pt x="95" y="68"/>
                      </a:cubicBezTo>
                      <a:cubicBezTo>
                        <a:pt x="86" y="68"/>
                        <a:pt x="86" y="68"/>
                        <a:pt x="86" y="68"/>
                      </a:cubicBezTo>
                      <a:cubicBezTo>
                        <a:pt x="83" y="62"/>
                        <a:pt x="83" y="62"/>
                        <a:pt x="83" y="62"/>
                      </a:cubicBezTo>
                      <a:cubicBezTo>
                        <a:pt x="67" y="62"/>
                        <a:pt x="67" y="62"/>
                        <a:pt x="67" y="62"/>
                      </a:cubicBezTo>
                      <a:cubicBezTo>
                        <a:pt x="70" y="81"/>
                        <a:pt x="70" y="81"/>
                        <a:pt x="70" y="81"/>
                      </a:cubicBezTo>
                      <a:cubicBezTo>
                        <a:pt x="70" y="81"/>
                        <a:pt x="73" y="83"/>
                        <a:pt x="81" y="77"/>
                      </a:cubicBezTo>
                      <a:cubicBezTo>
                        <a:pt x="81" y="77"/>
                        <a:pt x="92" y="88"/>
                        <a:pt x="104" y="76"/>
                      </a:cubicBezTo>
                      <a:cubicBezTo>
                        <a:pt x="104" y="76"/>
                        <a:pt x="112" y="85"/>
                        <a:pt x="122" y="77"/>
                      </a:cubicBezTo>
                      <a:cubicBezTo>
                        <a:pt x="124" y="83"/>
                        <a:pt x="124" y="83"/>
                        <a:pt x="124" y="83"/>
                      </a:cubicBezTo>
                      <a:cubicBezTo>
                        <a:pt x="124" y="83"/>
                        <a:pt x="115" y="90"/>
                        <a:pt x="104" y="84"/>
                      </a:cubicBezTo>
                      <a:cubicBezTo>
                        <a:pt x="104" y="84"/>
                        <a:pt x="92" y="92"/>
                        <a:pt x="81" y="84"/>
                      </a:cubicBezTo>
                      <a:cubicBezTo>
                        <a:pt x="81" y="84"/>
                        <a:pt x="70" y="92"/>
                        <a:pt x="62" y="84"/>
                      </a:cubicBezTo>
                      <a:cubicBezTo>
                        <a:pt x="62" y="84"/>
                        <a:pt x="56" y="92"/>
                        <a:pt x="43" y="84"/>
                      </a:cubicBezTo>
                      <a:cubicBezTo>
                        <a:pt x="43" y="84"/>
                        <a:pt x="33" y="92"/>
                        <a:pt x="19" y="83"/>
                      </a:cubicBezTo>
                      <a:cubicBezTo>
                        <a:pt x="19" y="83"/>
                        <a:pt x="10" y="90"/>
                        <a:pt x="0" y="83"/>
                      </a:cubicBezTo>
                      <a:cubicBezTo>
                        <a:pt x="2" y="78"/>
                        <a:pt x="2" y="78"/>
                        <a:pt x="2" y="78"/>
                      </a:cubicBezTo>
                      <a:cubicBezTo>
                        <a:pt x="2" y="78"/>
                        <a:pt x="11" y="85"/>
                        <a:pt x="19" y="76"/>
                      </a:cubicBezTo>
                      <a:cubicBezTo>
                        <a:pt x="19" y="76"/>
                        <a:pt x="30" y="88"/>
                        <a:pt x="43" y="77"/>
                      </a:cubicBezTo>
                      <a:cubicBezTo>
                        <a:pt x="43" y="77"/>
                        <a:pt x="50" y="82"/>
                        <a:pt x="54" y="81"/>
                      </a:cubicBezTo>
                      <a:cubicBezTo>
                        <a:pt x="57" y="62"/>
                        <a:pt x="57" y="62"/>
                        <a:pt x="57" y="62"/>
                      </a:cubicBezTo>
                      <a:cubicBezTo>
                        <a:pt x="53" y="62"/>
                        <a:pt x="53" y="62"/>
                        <a:pt x="53" y="62"/>
                      </a:cubicBezTo>
                      <a:cubicBezTo>
                        <a:pt x="58" y="55"/>
                        <a:pt x="58" y="55"/>
                        <a:pt x="58" y="55"/>
                      </a:cubicBezTo>
                      <a:cubicBezTo>
                        <a:pt x="44" y="55"/>
                        <a:pt x="44" y="55"/>
                        <a:pt x="44" y="55"/>
                      </a:cubicBezTo>
                      <a:cubicBezTo>
                        <a:pt x="39" y="66"/>
                        <a:pt x="39" y="66"/>
                        <a:pt x="39" y="66"/>
                      </a:cubicBezTo>
                      <a:cubicBezTo>
                        <a:pt x="30" y="66"/>
                        <a:pt x="30" y="66"/>
                        <a:pt x="30" y="66"/>
                      </a:cubicBezTo>
                      <a:cubicBezTo>
                        <a:pt x="35" y="55"/>
                        <a:pt x="35" y="55"/>
                        <a:pt x="35" y="55"/>
                      </a:cubicBezTo>
                      <a:cubicBezTo>
                        <a:pt x="24" y="55"/>
                        <a:pt x="24" y="55"/>
                        <a:pt x="24" y="55"/>
                      </a:cubicBezTo>
                      <a:cubicBezTo>
                        <a:pt x="19" y="66"/>
                        <a:pt x="19" y="66"/>
                        <a:pt x="19" y="66"/>
                      </a:cubicBezTo>
                      <a:cubicBezTo>
                        <a:pt x="10" y="66"/>
                        <a:pt x="10" y="66"/>
                        <a:pt x="10" y="66"/>
                      </a:cubicBezTo>
                      <a:cubicBezTo>
                        <a:pt x="15" y="55"/>
                        <a:pt x="15" y="55"/>
                        <a:pt x="15" y="55"/>
                      </a:cubicBezTo>
                      <a:cubicBezTo>
                        <a:pt x="4" y="56"/>
                        <a:pt x="4" y="56"/>
                        <a:pt x="4" y="56"/>
                      </a:cubicBezTo>
                      <a:cubicBezTo>
                        <a:pt x="4" y="46"/>
                        <a:pt x="4" y="46"/>
                        <a:pt x="4" y="46"/>
                      </a:cubicBezTo>
                      <a:cubicBezTo>
                        <a:pt x="20" y="47"/>
                        <a:pt x="20" y="47"/>
                        <a:pt x="20" y="47"/>
                      </a:cubicBezTo>
                      <a:cubicBezTo>
                        <a:pt x="32" y="22"/>
                        <a:pt x="32" y="22"/>
                        <a:pt x="32" y="22"/>
                      </a:cubicBezTo>
                      <a:cubicBezTo>
                        <a:pt x="45" y="35"/>
                        <a:pt x="45" y="35"/>
                        <a:pt x="45" y="35"/>
                      </a:cubicBezTo>
                      <a:cubicBezTo>
                        <a:pt x="62" y="0"/>
                        <a:pt x="62" y="0"/>
                        <a:pt x="62" y="0"/>
                      </a:cubicBezTo>
                      <a:cubicBezTo>
                        <a:pt x="79" y="35"/>
                        <a:pt x="79" y="35"/>
                        <a:pt x="79" y="35"/>
                      </a:cubicBezTo>
                      <a:cubicBezTo>
                        <a:pt x="92" y="22"/>
                        <a:pt x="92" y="22"/>
                        <a:pt x="92" y="22"/>
                      </a:cubicBezTo>
                      <a:cubicBezTo>
                        <a:pt x="107" y="53"/>
                        <a:pt x="107" y="53"/>
                        <a:pt x="107" y="53"/>
                      </a:cubicBezTo>
                      <a:cubicBezTo>
                        <a:pt x="120" y="53"/>
                        <a:pt x="120" y="53"/>
                        <a:pt x="120" y="53"/>
                      </a:cubicBezTo>
                      <a:cubicBezTo>
                        <a:pt x="120" y="62"/>
                        <a:pt x="120" y="62"/>
                        <a:pt x="120" y="62"/>
                      </a:cubicBezTo>
                      <a:cubicBezTo>
                        <a:pt x="112" y="62"/>
                        <a:pt x="112" y="62"/>
                        <a:pt x="112" y="62"/>
                      </a:cubicBezTo>
                      <a:close/>
                      <a:moveTo>
                        <a:pt x="47" y="47"/>
                      </a:moveTo>
                      <a:cubicBezTo>
                        <a:pt x="58" y="48"/>
                        <a:pt x="58" y="48"/>
                        <a:pt x="58" y="48"/>
                      </a:cubicBezTo>
                      <a:cubicBezTo>
                        <a:pt x="60" y="37"/>
                        <a:pt x="60" y="37"/>
                        <a:pt x="60" y="37"/>
                      </a:cubicBezTo>
                      <a:cubicBezTo>
                        <a:pt x="64" y="37"/>
                        <a:pt x="64" y="37"/>
                        <a:pt x="64" y="37"/>
                      </a:cubicBezTo>
                      <a:cubicBezTo>
                        <a:pt x="65" y="48"/>
                        <a:pt x="65" y="48"/>
                        <a:pt x="65" y="48"/>
                      </a:cubicBezTo>
                      <a:cubicBezTo>
                        <a:pt x="71" y="48"/>
                        <a:pt x="71" y="48"/>
                        <a:pt x="71" y="48"/>
                      </a:cubicBezTo>
                      <a:cubicBezTo>
                        <a:pt x="66" y="55"/>
                        <a:pt x="66" y="55"/>
                        <a:pt x="66" y="55"/>
                      </a:cubicBezTo>
                      <a:cubicBezTo>
                        <a:pt x="79" y="54"/>
                        <a:pt x="79" y="54"/>
                        <a:pt x="79" y="54"/>
                      </a:cubicBezTo>
                      <a:cubicBezTo>
                        <a:pt x="62" y="17"/>
                        <a:pt x="62" y="17"/>
                        <a:pt x="62" y="17"/>
                      </a:cubicBezTo>
                      <a:cubicBezTo>
                        <a:pt x="47" y="47"/>
                        <a:pt x="47" y="47"/>
                        <a:pt x="47" y="47"/>
                      </a:cubicBezTo>
                      <a:close/>
                      <a:moveTo>
                        <a:pt x="90" y="35"/>
                      </a:moveTo>
                      <a:cubicBezTo>
                        <a:pt x="83" y="42"/>
                        <a:pt x="83" y="42"/>
                        <a:pt x="83" y="42"/>
                      </a:cubicBezTo>
                      <a:cubicBezTo>
                        <a:pt x="88" y="54"/>
                        <a:pt x="88" y="54"/>
                        <a:pt x="88" y="54"/>
                      </a:cubicBezTo>
                      <a:cubicBezTo>
                        <a:pt x="99" y="54"/>
                        <a:pt x="99" y="54"/>
                        <a:pt x="99" y="54"/>
                      </a:cubicBezTo>
                      <a:cubicBezTo>
                        <a:pt x="90" y="35"/>
                        <a:pt x="90" y="35"/>
                        <a:pt x="90" y="35"/>
                      </a:cubicBezTo>
                      <a:close/>
                      <a:moveTo>
                        <a:pt x="34" y="35"/>
                      </a:moveTo>
                      <a:cubicBezTo>
                        <a:pt x="29" y="47"/>
                        <a:pt x="29" y="47"/>
                        <a:pt x="29" y="47"/>
                      </a:cubicBezTo>
                      <a:cubicBezTo>
                        <a:pt x="39" y="47"/>
                        <a:pt x="39" y="47"/>
                        <a:pt x="39" y="47"/>
                      </a:cubicBezTo>
                      <a:cubicBezTo>
                        <a:pt x="41" y="42"/>
                        <a:pt x="41" y="42"/>
                        <a:pt x="41" y="42"/>
                      </a:cubicBezTo>
                      <a:lnTo>
                        <a:pt x="34" y="3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30" name="îṩḻîḋè"/>
                <p:cNvSpPr/>
                <p:nvPr/>
              </p:nvSpPr>
              <p:spPr bwMode="auto">
                <a:xfrm>
                  <a:off x="5375275" y="3316288"/>
                  <a:ext cx="88900" cy="58738"/>
                </a:xfrm>
                <a:custGeom>
                  <a:avLst/>
                  <a:gdLst>
                    <a:gd name="T0" fmla="*/ 2 w 27"/>
                    <a:gd name="T1" fmla="*/ 7 h 18"/>
                    <a:gd name="T2" fmla="*/ 4 w 27"/>
                    <a:gd name="T3" fmla="*/ 12 h 18"/>
                    <a:gd name="T4" fmla="*/ 6 w 27"/>
                    <a:gd name="T5" fmla="*/ 10 h 18"/>
                    <a:gd name="T6" fmla="*/ 5 w 27"/>
                    <a:gd name="T7" fmla="*/ 8 h 18"/>
                    <a:gd name="T8" fmla="*/ 2 w 27"/>
                    <a:gd name="T9" fmla="*/ 7 h 18"/>
                    <a:gd name="T10" fmla="*/ 4 w 27"/>
                    <a:gd name="T11" fmla="*/ 13 h 18"/>
                    <a:gd name="T12" fmla="*/ 1 w 27"/>
                    <a:gd name="T13" fmla="*/ 10 h 18"/>
                    <a:gd name="T14" fmla="*/ 3 w 27"/>
                    <a:gd name="T15" fmla="*/ 2 h 18"/>
                    <a:gd name="T16" fmla="*/ 9 w 27"/>
                    <a:gd name="T17" fmla="*/ 11 h 18"/>
                    <a:gd name="T18" fmla="*/ 9 w 27"/>
                    <a:gd name="T19" fmla="*/ 8 h 18"/>
                    <a:gd name="T20" fmla="*/ 10 w 27"/>
                    <a:gd name="T21" fmla="*/ 6 h 18"/>
                    <a:gd name="T22" fmla="*/ 12 w 27"/>
                    <a:gd name="T23" fmla="*/ 6 h 18"/>
                    <a:gd name="T24" fmla="*/ 10 w 27"/>
                    <a:gd name="T25" fmla="*/ 5 h 18"/>
                    <a:gd name="T26" fmla="*/ 10 w 27"/>
                    <a:gd name="T27" fmla="*/ 3 h 18"/>
                    <a:gd name="T28" fmla="*/ 12 w 27"/>
                    <a:gd name="T29" fmla="*/ 3 h 18"/>
                    <a:gd name="T30" fmla="*/ 20 w 27"/>
                    <a:gd name="T31" fmla="*/ 7 h 18"/>
                    <a:gd name="T32" fmla="*/ 21 w 27"/>
                    <a:gd name="T33" fmla="*/ 7 h 18"/>
                    <a:gd name="T34" fmla="*/ 21 w 27"/>
                    <a:gd name="T35" fmla="*/ 5 h 18"/>
                    <a:gd name="T36" fmla="*/ 18 w 27"/>
                    <a:gd name="T37" fmla="*/ 3 h 18"/>
                    <a:gd name="T38" fmla="*/ 17 w 27"/>
                    <a:gd name="T39" fmla="*/ 1 h 18"/>
                    <a:gd name="T40" fmla="*/ 19 w 27"/>
                    <a:gd name="T41" fmla="*/ 0 h 18"/>
                    <a:gd name="T42" fmla="*/ 20 w 27"/>
                    <a:gd name="T43" fmla="*/ 1 h 18"/>
                    <a:gd name="T44" fmla="*/ 19 w 27"/>
                    <a:gd name="T45" fmla="*/ 2 h 18"/>
                    <a:gd name="T46" fmla="*/ 22 w 27"/>
                    <a:gd name="T47" fmla="*/ 5 h 18"/>
                    <a:gd name="T48" fmla="*/ 23 w 27"/>
                    <a:gd name="T49" fmla="*/ 5 h 18"/>
                    <a:gd name="T50" fmla="*/ 24 w 27"/>
                    <a:gd name="T51" fmla="*/ 7 h 18"/>
                    <a:gd name="T52" fmla="*/ 26 w 27"/>
                    <a:gd name="T53" fmla="*/ 8 h 18"/>
                    <a:gd name="T54" fmla="*/ 27 w 27"/>
                    <a:gd name="T55" fmla="*/ 9 h 18"/>
                    <a:gd name="T56" fmla="*/ 27 w 27"/>
                    <a:gd name="T57" fmla="*/ 11 h 18"/>
                    <a:gd name="T58" fmla="*/ 21 w 27"/>
                    <a:gd name="T59" fmla="*/ 9 h 18"/>
                    <a:gd name="T60" fmla="*/ 19 w 27"/>
                    <a:gd name="T61" fmla="*/ 8 h 18"/>
                    <a:gd name="T62" fmla="*/ 17 w 27"/>
                    <a:gd name="T63" fmla="*/ 8 h 18"/>
                    <a:gd name="T64" fmla="*/ 14 w 27"/>
                    <a:gd name="T65" fmla="*/ 6 h 18"/>
                    <a:gd name="T66" fmla="*/ 15 w 27"/>
                    <a:gd name="T67" fmla="*/ 9 h 18"/>
                    <a:gd name="T68" fmla="*/ 11 w 27"/>
                    <a:gd name="T69" fmla="*/ 8 h 18"/>
                    <a:gd name="T70" fmla="*/ 9 w 27"/>
                    <a:gd name="T71" fmla="*/ 12 h 18"/>
                    <a:gd name="T72" fmla="*/ 9 w 27"/>
                    <a:gd name="T73" fmla="*/ 15 h 18"/>
                    <a:gd name="T74" fmla="*/ 7 w 27"/>
                    <a:gd name="T75" fmla="*/ 16 h 18"/>
                    <a:gd name="T76" fmla="*/ 7 w 27"/>
                    <a:gd name="T77" fmla="*/ 15 h 18"/>
                    <a:gd name="T78" fmla="*/ 7 w 27"/>
                    <a:gd name="T79" fmla="*/ 13 h 18"/>
                    <a:gd name="T80" fmla="*/ 6 w 27"/>
                    <a:gd name="T81" fmla="*/ 13 h 18"/>
                    <a:gd name="T82" fmla="*/ 4 w 27"/>
                    <a:gd name="T83" fmla="*/ 13 h 18"/>
                    <a:gd name="T84" fmla="*/ 25 w 27"/>
                    <a:gd name="T85" fmla="*/ 9 h 18"/>
                    <a:gd name="T86" fmla="*/ 24 w 27"/>
                    <a:gd name="T87" fmla="*/ 8 h 18"/>
                    <a:gd name="T88" fmla="*/ 23 w 27"/>
                    <a:gd name="T89" fmla="*/ 8 h 18"/>
                    <a:gd name="T90" fmla="*/ 25 w 27"/>
                    <a:gd name="T91" fmla="*/ 9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27" h="18">
                      <a:moveTo>
                        <a:pt x="2" y="7"/>
                      </a:moveTo>
                      <a:cubicBezTo>
                        <a:pt x="2" y="7"/>
                        <a:pt x="1" y="12"/>
                        <a:pt x="4" y="12"/>
                      </a:cubicBezTo>
                      <a:cubicBezTo>
                        <a:pt x="4" y="12"/>
                        <a:pt x="8" y="12"/>
                        <a:pt x="6" y="10"/>
                      </a:cubicBezTo>
                      <a:cubicBezTo>
                        <a:pt x="5" y="8"/>
                        <a:pt x="5" y="8"/>
                        <a:pt x="5" y="8"/>
                      </a:cubicBezTo>
                      <a:cubicBezTo>
                        <a:pt x="5" y="8"/>
                        <a:pt x="2" y="5"/>
                        <a:pt x="2" y="7"/>
                      </a:cubicBezTo>
                      <a:close/>
                      <a:moveTo>
                        <a:pt x="4" y="13"/>
                      </a:moveTo>
                      <a:cubicBezTo>
                        <a:pt x="0" y="13"/>
                        <a:pt x="1" y="10"/>
                        <a:pt x="1" y="10"/>
                      </a:cubicBezTo>
                      <a:cubicBezTo>
                        <a:pt x="2" y="2"/>
                        <a:pt x="3" y="2"/>
                        <a:pt x="3" y="2"/>
                      </a:cubicBezTo>
                      <a:cubicBezTo>
                        <a:pt x="9" y="7"/>
                        <a:pt x="9" y="11"/>
                        <a:pt x="9" y="11"/>
                      </a:cubicBezTo>
                      <a:cubicBezTo>
                        <a:pt x="10" y="10"/>
                        <a:pt x="9" y="8"/>
                        <a:pt x="9" y="8"/>
                      </a:cubicBezTo>
                      <a:cubicBezTo>
                        <a:pt x="8" y="6"/>
                        <a:pt x="10" y="6"/>
                        <a:pt x="10" y="6"/>
                      </a:cubicBezTo>
                      <a:cubicBezTo>
                        <a:pt x="11" y="7"/>
                        <a:pt x="12" y="6"/>
                        <a:pt x="12" y="6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0" y="4"/>
                        <a:pt x="10" y="3"/>
                        <a:pt x="10" y="3"/>
                      </a:cubicBezTo>
                      <a:cubicBezTo>
                        <a:pt x="11" y="2"/>
                        <a:pt x="12" y="3"/>
                        <a:pt x="12" y="3"/>
                      </a:cubicBezTo>
                      <a:cubicBezTo>
                        <a:pt x="12" y="4"/>
                        <a:pt x="20" y="7"/>
                        <a:pt x="20" y="7"/>
                      </a:cubicBezTo>
                      <a:cubicBezTo>
                        <a:pt x="21" y="8"/>
                        <a:pt x="21" y="7"/>
                        <a:pt x="21" y="7"/>
                      </a:cubicBezTo>
                      <a:cubicBezTo>
                        <a:pt x="21" y="7"/>
                        <a:pt x="21" y="5"/>
                        <a:pt x="21" y="5"/>
                      </a:cubicBezTo>
                      <a:cubicBezTo>
                        <a:pt x="21" y="5"/>
                        <a:pt x="18" y="3"/>
                        <a:pt x="18" y="3"/>
                      </a:cubicBezTo>
                      <a:cubicBezTo>
                        <a:pt x="16" y="3"/>
                        <a:pt x="17" y="1"/>
                        <a:pt x="17" y="1"/>
                      </a:cubicBezTo>
                      <a:cubicBezTo>
                        <a:pt x="17" y="1"/>
                        <a:pt x="19" y="0"/>
                        <a:pt x="19" y="0"/>
                      </a:cubicBezTo>
                      <a:cubicBezTo>
                        <a:pt x="21" y="0"/>
                        <a:pt x="20" y="1"/>
                        <a:pt x="20" y="1"/>
                      </a:cubicBezTo>
                      <a:cubicBezTo>
                        <a:pt x="18" y="2"/>
                        <a:pt x="19" y="2"/>
                        <a:pt x="19" y="2"/>
                      </a:cubicBezTo>
                      <a:cubicBezTo>
                        <a:pt x="22" y="5"/>
                        <a:pt x="22" y="5"/>
                        <a:pt x="22" y="5"/>
                      </a:cubicBezTo>
                      <a:cubicBezTo>
                        <a:pt x="23" y="5"/>
                        <a:pt x="23" y="5"/>
                        <a:pt x="23" y="5"/>
                      </a:cubicBezTo>
                      <a:cubicBezTo>
                        <a:pt x="23" y="7"/>
                        <a:pt x="24" y="7"/>
                        <a:pt x="24" y="7"/>
                      </a:cubicBezTo>
                      <a:cubicBezTo>
                        <a:pt x="26" y="8"/>
                        <a:pt x="26" y="8"/>
                        <a:pt x="26" y="8"/>
                      </a:cubicBezTo>
                      <a:cubicBezTo>
                        <a:pt x="27" y="9"/>
                        <a:pt x="27" y="9"/>
                        <a:pt x="27" y="9"/>
                      </a:cubicBezTo>
                      <a:cubicBezTo>
                        <a:pt x="27" y="9"/>
                        <a:pt x="27" y="11"/>
                        <a:pt x="27" y="11"/>
                      </a:cubicBezTo>
                      <a:cubicBezTo>
                        <a:pt x="22" y="11"/>
                        <a:pt x="21" y="9"/>
                        <a:pt x="21" y="9"/>
                      </a:cubicBezTo>
                      <a:cubicBezTo>
                        <a:pt x="19" y="9"/>
                        <a:pt x="19" y="8"/>
                        <a:pt x="19" y="8"/>
                      </a:cubicBezTo>
                      <a:cubicBezTo>
                        <a:pt x="18" y="8"/>
                        <a:pt x="17" y="8"/>
                        <a:pt x="17" y="8"/>
                      </a:cubicBezTo>
                      <a:cubicBezTo>
                        <a:pt x="17" y="7"/>
                        <a:pt x="15" y="6"/>
                        <a:pt x="14" y="6"/>
                      </a:cubicBezTo>
                      <a:cubicBezTo>
                        <a:pt x="16" y="8"/>
                        <a:pt x="15" y="9"/>
                        <a:pt x="15" y="9"/>
                      </a:cubicBezTo>
                      <a:cubicBezTo>
                        <a:pt x="11" y="8"/>
                        <a:pt x="11" y="8"/>
                        <a:pt x="11" y="8"/>
                      </a:cubicBezTo>
                      <a:cubicBezTo>
                        <a:pt x="11" y="12"/>
                        <a:pt x="9" y="12"/>
                        <a:pt x="9" y="12"/>
                      </a:cubicBezTo>
                      <a:cubicBezTo>
                        <a:pt x="9" y="15"/>
                        <a:pt x="9" y="15"/>
                        <a:pt x="9" y="15"/>
                      </a:cubicBezTo>
                      <a:cubicBezTo>
                        <a:pt x="8" y="18"/>
                        <a:pt x="7" y="16"/>
                        <a:pt x="7" y="16"/>
                      </a:cubicBezTo>
                      <a:cubicBezTo>
                        <a:pt x="6" y="15"/>
                        <a:pt x="7" y="15"/>
                        <a:pt x="7" y="15"/>
                      </a:cubicBezTo>
                      <a:cubicBezTo>
                        <a:pt x="7" y="13"/>
                        <a:pt x="7" y="13"/>
                        <a:pt x="7" y="13"/>
                      </a:cubicBezTo>
                      <a:cubicBezTo>
                        <a:pt x="7" y="12"/>
                        <a:pt x="6" y="13"/>
                        <a:pt x="6" y="13"/>
                      </a:cubicBezTo>
                      <a:cubicBezTo>
                        <a:pt x="4" y="13"/>
                        <a:pt x="4" y="13"/>
                        <a:pt x="4" y="13"/>
                      </a:cubicBezTo>
                      <a:close/>
                      <a:moveTo>
                        <a:pt x="25" y="9"/>
                      </a:moveTo>
                      <a:cubicBezTo>
                        <a:pt x="24" y="8"/>
                        <a:pt x="24" y="8"/>
                        <a:pt x="24" y="8"/>
                      </a:cubicBezTo>
                      <a:cubicBezTo>
                        <a:pt x="24" y="8"/>
                        <a:pt x="23" y="8"/>
                        <a:pt x="23" y="8"/>
                      </a:cubicBezTo>
                      <a:cubicBezTo>
                        <a:pt x="22" y="8"/>
                        <a:pt x="25" y="9"/>
                        <a:pt x="25" y="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31" name="îSḻîḍe"/>
                <p:cNvSpPr/>
                <p:nvPr/>
              </p:nvSpPr>
              <p:spPr bwMode="auto">
                <a:xfrm>
                  <a:off x="5249863" y="3201988"/>
                  <a:ext cx="26988" cy="23813"/>
                </a:xfrm>
                <a:custGeom>
                  <a:avLst/>
                  <a:gdLst>
                    <a:gd name="T0" fmla="*/ 2 w 8"/>
                    <a:gd name="T1" fmla="*/ 6 h 7"/>
                    <a:gd name="T2" fmla="*/ 5 w 8"/>
                    <a:gd name="T3" fmla="*/ 2 h 7"/>
                    <a:gd name="T4" fmla="*/ 6 w 8"/>
                    <a:gd name="T5" fmla="*/ 2 h 7"/>
                    <a:gd name="T6" fmla="*/ 6 w 8"/>
                    <a:gd name="T7" fmla="*/ 6 h 7"/>
                    <a:gd name="T8" fmla="*/ 2 w 8"/>
                    <a:gd name="T9" fmla="*/ 7 h 7"/>
                    <a:gd name="T10" fmla="*/ 2 w 8"/>
                    <a:gd name="T11" fmla="*/ 6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8" h="7">
                      <a:moveTo>
                        <a:pt x="2" y="6"/>
                      </a:moveTo>
                      <a:cubicBezTo>
                        <a:pt x="3" y="6"/>
                        <a:pt x="5" y="2"/>
                        <a:pt x="5" y="2"/>
                      </a:cubicBezTo>
                      <a:cubicBezTo>
                        <a:pt x="5" y="0"/>
                        <a:pt x="6" y="2"/>
                        <a:pt x="6" y="2"/>
                      </a:cubicBezTo>
                      <a:cubicBezTo>
                        <a:pt x="8" y="4"/>
                        <a:pt x="6" y="6"/>
                        <a:pt x="6" y="6"/>
                      </a:cubicBezTo>
                      <a:cubicBezTo>
                        <a:pt x="5" y="6"/>
                        <a:pt x="2" y="7"/>
                        <a:pt x="2" y="7"/>
                      </a:cubicBezTo>
                      <a:cubicBezTo>
                        <a:pt x="0" y="7"/>
                        <a:pt x="2" y="6"/>
                        <a:pt x="2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32" name="iSḷíḍê"/>
                <p:cNvSpPr/>
                <p:nvPr/>
              </p:nvSpPr>
              <p:spPr bwMode="auto">
                <a:xfrm>
                  <a:off x="5207000" y="3162301"/>
                  <a:ext cx="85725" cy="39687"/>
                </a:xfrm>
                <a:custGeom>
                  <a:avLst/>
                  <a:gdLst>
                    <a:gd name="T0" fmla="*/ 16 w 26"/>
                    <a:gd name="T1" fmla="*/ 1 h 12"/>
                    <a:gd name="T2" fmla="*/ 17 w 26"/>
                    <a:gd name="T3" fmla="*/ 2 h 12"/>
                    <a:gd name="T4" fmla="*/ 15 w 26"/>
                    <a:gd name="T5" fmla="*/ 4 h 12"/>
                    <a:gd name="T6" fmla="*/ 20 w 26"/>
                    <a:gd name="T7" fmla="*/ 3 h 12"/>
                    <a:gd name="T8" fmla="*/ 20 w 26"/>
                    <a:gd name="T9" fmla="*/ 3 h 12"/>
                    <a:gd name="T10" fmla="*/ 21 w 26"/>
                    <a:gd name="T11" fmla="*/ 0 h 12"/>
                    <a:gd name="T12" fmla="*/ 22 w 26"/>
                    <a:gd name="T13" fmla="*/ 1 h 12"/>
                    <a:gd name="T14" fmla="*/ 23 w 26"/>
                    <a:gd name="T15" fmla="*/ 4 h 12"/>
                    <a:gd name="T16" fmla="*/ 25 w 26"/>
                    <a:gd name="T17" fmla="*/ 4 h 12"/>
                    <a:gd name="T18" fmla="*/ 26 w 26"/>
                    <a:gd name="T19" fmla="*/ 4 h 12"/>
                    <a:gd name="T20" fmla="*/ 26 w 26"/>
                    <a:gd name="T21" fmla="*/ 6 h 12"/>
                    <a:gd name="T22" fmla="*/ 22 w 26"/>
                    <a:gd name="T23" fmla="*/ 6 h 12"/>
                    <a:gd name="T24" fmla="*/ 11 w 26"/>
                    <a:gd name="T25" fmla="*/ 11 h 12"/>
                    <a:gd name="T26" fmla="*/ 3 w 26"/>
                    <a:gd name="T27" fmla="*/ 12 h 12"/>
                    <a:gd name="T28" fmla="*/ 2 w 26"/>
                    <a:gd name="T29" fmla="*/ 11 h 12"/>
                    <a:gd name="T30" fmla="*/ 12 w 26"/>
                    <a:gd name="T31" fmla="*/ 8 h 12"/>
                    <a:gd name="T32" fmla="*/ 15 w 26"/>
                    <a:gd name="T33" fmla="*/ 7 h 12"/>
                    <a:gd name="T34" fmla="*/ 13 w 26"/>
                    <a:gd name="T35" fmla="*/ 5 h 12"/>
                    <a:gd name="T36" fmla="*/ 16 w 26"/>
                    <a:gd name="T37" fmla="*/ 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6" h="12">
                      <a:moveTo>
                        <a:pt x="16" y="1"/>
                      </a:moveTo>
                      <a:cubicBezTo>
                        <a:pt x="16" y="1"/>
                        <a:pt x="17" y="1"/>
                        <a:pt x="17" y="2"/>
                      </a:cubicBezTo>
                      <a:cubicBezTo>
                        <a:pt x="17" y="2"/>
                        <a:pt x="15" y="2"/>
                        <a:pt x="15" y="4"/>
                      </a:cubicBezTo>
                      <a:cubicBezTo>
                        <a:pt x="20" y="3"/>
                        <a:pt x="20" y="3"/>
                        <a:pt x="20" y="3"/>
                      </a:cubicBezTo>
                      <a:cubicBezTo>
                        <a:pt x="20" y="3"/>
                        <a:pt x="20" y="3"/>
                        <a:pt x="20" y="3"/>
                      </a:cubicBezTo>
                      <a:cubicBezTo>
                        <a:pt x="20" y="3"/>
                        <a:pt x="21" y="1"/>
                        <a:pt x="21" y="0"/>
                      </a:cubicBezTo>
                      <a:cubicBezTo>
                        <a:pt x="21" y="0"/>
                        <a:pt x="22" y="0"/>
                        <a:pt x="22" y="1"/>
                      </a:cubicBezTo>
                      <a:cubicBezTo>
                        <a:pt x="22" y="1"/>
                        <a:pt x="23" y="3"/>
                        <a:pt x="23" y="4"/>
                      </a:cubicBezTo>
                      <a:cubicBezTo>
                        <a:pt x="25" y="4"/>
                        <a:pt x="25" y="4"/>
                        <a:pt x="25" y="4"/>
                      </a:cubicBezTo>
                      <a:cubicBezTo>
                        <a:pt x="25" y="4"/>
                        <a:pt x="26" y="4"/>
                        <a:pt x="26" y="4"/>
                      </a:cubicBezTo>
                      <a:cubicBezTo>
                        <a:pt x="26" y="6"/>
                        <a:pt x="26" y="6"/>
                        <a:pt x="26" y="6"/>
                      </a:cubicBezTo>
                      <a:cubicBezTo>
                        <a:pt x="26" y="6"/>
                        <a:pt x="24" y="6"/>
                        <a:pt x="22" y="6"/>
                      </a:cubicBezTo>
                      <a:cubicBezTo>
                        <a:pt x="22" y="6"/>
                        <a:pt x="21" y="8"/>
                        <a:pt x="11" y="11"/>
                      </a:cubicBezTo>
                      <a:cubicBezTo>
                        <a:pt x="11" y="11"/>
                        <a:pt x="4" y="12"/>
                        <a:pt x="3" y="12"/>
                      </a:cubicBezTo>
                      <a:cubicBezTo>
                        <a:pt x="3" y="12"/>
                        <a:pt x="0" y="11"/>
                        <a:pt x="2" y="11"/>
                      </a:cubicBezTo>
                      <a:cubicBezTo>
                        <a:pt x="2" y="11"/>
                        <a:pt x="8" y="11"/>
                        <a:pt x="12" y="8"/>
                      </a:cubicBezTo>
                      <a:cubicBezTo>
                        <a:pt x="12" y="8"/>
                        <a:pt x="15" y="7"/>
                        <a:pt x="15" y="7"/>
                      </a:cubicBezTo>
                      <a:cubicBezTo>
                        <a:pt x="15" y="7"/>
                        <a:pt x="13" y="6"/>
                        <a:pt x="13" y="5"/>
                      </a:cubicBezTo>
                      <a:cubicBezTo>
                        <a:pt x="13" y="5"/>
                        <a:pt x="14" y="2"/>
                        <a:pt x="16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 dirty="0">
                    <a:cs typeface="+mn-ea"/>
                    <a:sym typeface="+mn-lt"/>
                  </a:endParaRPr>
                </a:p>
              </p:txBody>
            </p:sp>
            <p:sp>
              <p:nvSpPr>
                <p:cNvPr id="133" name="ïṩ1íḓè"/>
                <p:cNvSpPr/>
                <p:nvPr/>
              </p:nvSpPr>
              <p:spPr bwMode="auto">
                <a:xfrm>
                  <a:off x="5041900" y="3201988"/>
                  <a:ext cx="15875" cy="14288"/>
                </a:xfrm>
                <a:custGeom>
                  <a:avLst/>
                  <a:gdLst>
                    <a:gd name="T0" fmla="*/ 5 w 5"/>
                    <a:gd name="T1" fmla="*/ 1 h 4"/>
                    <a:gd name="T2" fmla="*/ 5 w 5"/>
                    <a:gd name="T3" fmla="*/ 2 h 4"/>
                    <a:gd name="T4" fmla="*/ 4 w 5"/>
                    <a:gd name="T5" fmla="*/ 3 h 4"/>
                    <a:gd name="T6" fmla="*/ 2 w 5"/>
                    <a:gd name="T7" fmla="*/ 2 h 4"/>
                    <a:gd name="T8" fmla="*/ 2 w 5"/>
                    <a:gd name="T9" fmla="*/ 1 h 4"/>
                    <a:gd name="T10" fmla="*/ 4 w 5"/>
                    <a:gd name="T11" fmla="*/ 0 h 4"/>
                    <a:gd name="T12" fmla="*/ 5 w 5"/>
                    <a:gd name="T13" fmla="*/ 1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" h="4">
                      <a:moveTo>
                        <a:pt x="5" y="1"/>
                      </a:moveTo>
                      <a:cubicBezTo>
                        <a:pt x="5" y="2"/>
                        <a:pt x="5" y="2"/>
                        <a:pt x="5" y="2"/>
                      </a:cubicBezTo>
                      <a:cubicBezTo>
                        <a:pt x="5" y="4"/>
                        <a:pt x="4" y="3"/>
                        <a:pt x="4" y="3"/>
                      </a:cubicBezTo>
                      <a:cubicBezTo>
                        <a:pt x="3" y="2"/>
                        <a:pt x="2" y="2"/>
                        <a:pt x="2" y="2"/>
                      </a:cubicBezTo>
                      <a:cubicBezTo>
                        <a:pt x="0" y="1"/>
                        <a:pt x="2" y="1"/>
                        <a:pt x="2" y="1"/>
                      </a:cubicBez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5" y="0"/>
                        <a:pt x="5" y="1"/>
                        <a:pt x="5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34" name="iṥḷîḑê"/>
                <p:cNvSpPr/>
                <p:nvPr/>
              </p:nvSpPr>
              <p:spPr bwMode="auto">
                <a:xfrm>
                  <a:off x="5011738" y="3146426"/>
                  <a:ext cx="39688" cy="85725"/>
                </a:xfrm>
                <a:custGeom>
                  <a:avLst/>
                  <a:gdLst>
                    <a:gd name="T0" fmla="*/ 4 w 12"/>
                    <a:gd name="T1" fmla="*/ 19 h 26"/>
                    <a:gd name="T2" fmla="*/ 4 w 12"/>
                    <a:gd name="T3" fmla="*/ 14 h 26"/>
                    <a:gd name="T4" fmla="*/ 1 w 12"/>
                    <a:gd name="T5" fmla="*/ 13 h 26"/>
                    <a:gd name="T6" fmla="*/ 2 w 12"/>
                    <a:gd name="T7" fmla="*/ 12 h 26"/>
                    <a:gd name="T8" fmla="*/ 3 w 12"/>
                    <a:gd name="T9" fmla="*/ 10 h 26"/>
                    <a:gd name="T10" fmla="*/ 3 w 12"/>
                    <a:gd name="T11" fmla="*/ 2 h 26"/>
                    <a:gd name="T12" fmla="*/ 4 w 12"/>
                    <a:gd name="T13" fmla="*/ 1 h 26"/>
                    <a:gd name="T14" fmla="*/ 4 w 12"/>
                    <a:gd name="T15" fmla="*/ 2 h 26"/>
                    <a:gd name="T16" fmla="*/ 5 w 12"/>
                    <a:gd name="T17" fmla="*/ 6 h 26"/>
                    <a:gd name="T18" fmla="*/ 6 w 12"/>
                    <a:gd name="T19" fmla="*/ 3 h 26"/>
                    <a:gd name="T20" fmla="*/ 7 w 12"/>
                    <a:gd name="T21" fmla="*/ 2 h 26"/>
                    <a:gd name="T22" fmla="*/ 8 w 12"/>
                    <a:gd name="T23" fmla="*/ 2 h 26"/>
                    <a:gd name="T24" fmla="*/ 8 w 12"/>
                    <a:gd name="T25" fmla="*/ 6 h 26"/>
                    <a:gd name="T26" fmla="*/ 6 w 12"/>
                    <a:gd name="T27" fmla="*/ 9 h 26"/>
                    <a:gd name="T28" fmla="*/ 6 w 12"/>
                    <a:gd name="T29" fmla="*/ 10 h 26"/>
                    <a:gd name="T30" fmla="*/ 8 w 12"/>
                    <a:gd name="T31" fmla="*/ 11 h 26"/>
                    <a:gd name="T32" fmla="*/ 8 w 12"/>
                    <a:gd name="T33" fmla="*/ 11 h 26"/>
                    <a:gd name="T34" fmla="*/ 8 w 12"/>
                    <a:gd name="T35" fmla="*/ 12 h 26"/>
                    <a:gd name="T36" fmla="*/ 9 w 12"/>
                    <a:gd name="T37" fmla="*/ 13 h 26"/>
                    <a:gd name="T38" fmla="*/ 9 w 12"/>
                    <a:gd name="T39" fmla="*/ 17 h 26"/>
                    <a:gd name="T40" fmla="*/ 11 w 12"/>
                    <a:gd name="T41" fmla="*/ 21 h 26"/>
                    <a:gd name="T42" fmla="*/ 12 w 12"/>
                    <a:gd name="T43" fmla="*/ 24 h 26"/>
                    <a:gd name="T44" fmla="*/ 8 w 12"/>
                    <a:gd name="T45" fmla="*/ 23 h 26"/>
                    <a:gd name="T46" fmla="*/ 8 w 12"/>
                    <a:gd name="T47" fmla="*/ 25 h 26"/>
                    <a:gd name="T48" fmla="*/ 7 w 12"/>
                    <a:gd name="T49" fmla="*/ 26 h 26"/>
                    <a:gd name="T50" fmla="*/ 6 w 12"/>
                    <a:gd name="T51" fmla="*/ 24 h 26"/>
                    <a:gd name="T52" fmla="*/ 6 w 12"/>
                    <a:gd name="T53" fmla="*/ 23 h 26"/>
                    <a:gd name="T54" fmla="*/ 8 w 12"/>
                    <a:gd name="T55" fmla="*/ 21 h 26"/>
                    <a:gd name="T56" fmla="*/ 7 w 12"/>
                    <a:gd name="T57" fmla="*/ 18 h 26"/>
                    <a:gd name="T58" fmla="*/ 7 w 12"/>
                    <a:gd name="T59" fmla="*/ 18 h 26"/>
                    <a:gd name="T60" fmla="*/ 6 w 12"/>
                    <a:gd name="T61" fmla="*/ 20 h 26"/>
                    <a:gd name="T62" fmla="*/ 4 w 12"/>
                    <a:gd name="T63" fmla="*/ 20 h 26"/>
                    <a:gd name="T64" fmla="*/ 4 w 12"/>
                    <a:gd name="T65" fmla="*/ 19 h 26"/>
                    <a:gd name="T66" fmla="*/ 6 w 12"/>
                    <a:gd name="T67" fmla="*/ 16 h 26"/>
                    <a:gd name="T68" fmla="*/ 6 w 12"/>
                    <a:gd name="T69" fmla="*/ 15 h 26"/>
                    <a:gd name="T70" fmla="*/ 5 w 12"/>
                    <a:gd name="T71" fmla="*/ 11 h 26"/>
                    <a:gd name="T72" fmla="*/ 5 w 12"/>
                    <a:gd name="T73" fmla="*/ 14 h 26"/>
                    <a:gd name="T74" fmla="*/ 5 w 12"/>
                    <a:gd name="T75" fmla="*/ 18 h 26"/>
                    <a:gd name="T76" fmla="*/ 6 w 12"/>
                    <a:gd name="T77" fmla="*/ 16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12" h="26">
                      <a:moveTo>
                        <a:pt x="4" y="19"/>
                      </a:moveTo>
                      <a:cubicBezTo>
                        <a:pt x="4" y="14"/>
                        <a:pt x="4" y="14"/>
                        <a:pt x="4" y="14"/>
                      </a:cubicBezTo>
                      <a:cubicBezTo>
                        <a:pt x="1" y="13"/>
                        <a:pt x="1" y="13"/>
                        <a:pt x="1" y="13"/>
                      </a:cubicBezTo>
                      <a:cubicBezTo>
                        <a:pt x="0" y="12"/>
                        <a:pt x="2" y="12"/>
                        <a:pt x="2" y="12"/>
                      </a:cubicBezTo>
                      <a:cubicBezTo>
                        <a:pt x="3" y="10"/>
                        <a:pt x="3" y="10"/>
                        <a:pt x="3" y="10"/>
                      </a:cubicBezTo>
                      <a:cubicBezTo>
                        <a:pt x="3" y="2"/>
                        <a:pt x="3" y="2"/>
                        <a:pt x="3" y="2"/>
                      </a:cubicBezTo>
                      <a:cubicBezTo>
                        <a:pt x="2" y="0"/>
                        <a:pt x="4" y="1"/>
                        <a:pt x="4" y="1"/>
                      </a:cubicBezTo>
                      <a:cubicBezTo>
                        <a:pt x="4" y="2"/>
                        <a:pt x="4" y="2"/>
                        <a:pt x="4" y="2"/>
                      </a:cubicBezTo>
                      <a:cubicBezTo>
                        <a:pt x="5" y="3"/>
                        <a:pt x="5" y="6"/>
                        <a:pt x="5" y="6"/>
                      </a:cubicBezTo>
                      <a:cubicBezTo>
                        <a:pt x="5" y="5"/>
                        <a:pt x="6" y="4"/>
                        <a:pt x="6" y="3"/>
                      </a:cubicBezTo>
                      <a:cubicBezTo>
                        <a:pt x="7" y="3"/>
                        <a:pt x="7" y="2"/>
                        <a:pt x="7" y="2"/>
                      </a:cubicBezTo>
                      <a:cubicBezTo>
                        <a:pt x="8" y="2"/>
                        <a:pt x="8" y="2"/>
                        <a:pt x="8" y="2"/>
                      </a:cubicBezTo>
                      <a:cubicBezTo>
                        <a:pt x="8" y="6"/>
                        <a:pt x="8" y="6"/>
                        <a:pt x="8" y="6"/>
                      </a:cubicBezTo>
                      <a:cubicBezTo>
                        <a:pt x="6" y="9"/>
                        <a:pt x="6" y="9"/>
                        <a:pt x="6" y="9"/>
                      </a:cubicBezTo>
                      <a:cubicBezTo>
                        <a:pt x="5" y="11"/>
                        <a:pt x="6" y="10"/>
                        <a:pt x="6" y="10"/>
                      </a:cubicBezTo>
                      <a:cubicBezTo>
                        <a:pt x="7" y="10"/>
                        <a:pt x="8" y="11"/>
                        <a:pt x="8" y="11"/>
                      </a:cubicBezTo>
                      <a:cubicBezTo>
                        <a:pt x="8" y="11"/>
                        <a:pt x="8" y="11"/>
                        <a:pt x="8" y="11"/>
                      </a:cubicBezTo>
                      <a:cubicBezTo>
                        <a:pt x="8" y="12"/>
                        <a:pt x="8" y="12"/>
                        <a:pt x="8" y="12"/>
                      </a:cubicBezTo>
                      <a:cubicBezTo>
                        <a:pt x="9" y="13"/>
                        <a:pt x="9" y="13"/>
                        <a:pt x="9" y="13"/>
                      </a:cubicBezTo>
                      <a:cubicBezTo>
                        <a:pt x="8" y="16"/>
                        <a:pt x="9" y="17"/>
                        <a:pt x="9" y="17"/>
                      </a:cubicBezTo>
                      <a:cubicBezTo>
                        <a:pt x="11" y="21"/>
                        <a:pt x="11" y="21"/>
                        <a:pt x="11" y="21"/>
                      </a:cubicBezTo>
                      <a:cubicBezTo>
                        <a:pt x="12" y="22"/>
                        <a:pt x="12" y="24"/>
                        <a:pt x="12" y="24"/>
                      </a:cubicBezTo>
                      <a:cubicBezTo>
                        <a:pt x="8" y="23"/>
                        <a:pt x="8" y="23"/>
                        <a:pt x="8" y="23"/>
                      </a:cubicBezTo>
                      <a:cubicBezTo>
                        <a:pt x="8" y="25"/>
                        <a:pt x="8" y="25"/>
                        <a:pt x="8" y="25"/>
                      </a:cubicBezTo>
                      <a:cubicBezTo>
                        <a:pt x="8" y="26"/>
                        <a:pt x="7" y="26"/>
                        <a:pt x="7" y="26"/>
                      </a:cubicBezTo>
                      <a:cubicBezTo>
                        <a:pt x="4" y="26"/>
                        <a:pt x="6" y="24"/>
                        <a:pt x="6" y="24"/>
                      </a:cubicBezTo>
                      <a:cubicBezTo>
                        <a:pt x="6" y="23"/>
                        <a:pt x="6" y="23"/>
                        <a:pt x="6" y="23"/>
                      </a:cubicBezTo>
                      <a:cubicBezTo>
                        <a:pt x="7" y="23"/>
                        <a:pt x="8" y="21"/>
                        <a:pt x="8" y="21"/>
                      </a:cubicBezTo>
                      <a:cubicBezTo>
                        <a:pt x="7" y="18"/>
                        <a:pt x="7" y="18"/>
                        <a:pt x="7" y="18"/>
                      </a:cubicBezTo>
                      <a:cubicBezTo>
                        <a:pt x="7" y="18"/>
                        <a:pt x="7" y="18"/>
                        <a:pt x="7" y="18"/>
                      </a:cubicBezTo>
                      <a:cubicBezTo>
                        <a:pt x="6" y="20"/>
                        <a:pt x="6" y="20"/>
                        <a:pt x="6" y="20"/>
                      </a:cubicBezTo>
                      <a:cubicBezTo>
                        <a:pt x="4" y="20"/>
                        <a:pt x="4" y="20"/>
                        <a:pt x="4" y="20"/>
                      </a:cubicBezTo>
                      <a:cubicBezTo>
                        <a:pt x="4" y="19"/>
                        <a:pt x="4" y="19"/>
                        <a:pt x="4" y="19"/>
                      </a:cubicBezTo>
                      <a:close/>
                      <a:moveTo>
                        <a:pt x="6" y="16"/>
                      </a:moveTo>
                      <a:cubicBezTo>
                        <a:pt x="6" y="16"/>
                        <a:pt x="6" y="16"/>
                        <a:pt x="6" y="15"/>
                      </a:cubicBezTo>
                      <a:cubicBezTo>
                        <a:pt x="6" y="15"/>
                        <a:pt x="6" y="12"/>
                        <a:pt x="5" y="11"/>
                      </a:cubicBezTo>
                      <a:cubicBezTo>
                        <a:pt x="5" y="11"/>
                        <a:pt x="4" y="12"/>
                        <a:pt x="5" y="14"/>
                      </a:cubicBezTo>
                      <a:cubicBezTo>
                        <a:pt x="5" y="18"/>
                        <a:pt x="5" y="18"/>
                        <a:pt x="5" y="18"/>
                      </a:cubicBezTo>
                      <a:lnTo>
                        <a:pt x="6" y="1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35" name="íṥľidé"/>
                <p:cNvSpPr/>
                <p:nvPr/>
              </p:nvSpPr>
              <p:spPr bwMode="auto">
                <a:xfrm>
                  <a:off x="4905375" y="3313113"/>
                  <a:ext cx="17463" cy="25400"/>
                </a:xfrm>
                <a:custGeom>
                  <a:avLst/>
                  <a:gdLst>
                    <a:gd name="T0" fmla="*/ 4 w 5"/>
                    <a:gd name="T1" fmla="*/ 1 h 8"/>
                    <a:gd name="T2" fmla="*/ 4 w 5"/>
                    <a:gd name="T3" fmla="*/ 2 h 8"/>
                    <a:gd name="T4" fmla="*/ 3 w 5"/>
                    <a:gd name="T5" fmla="*/ 6 h 8"/>
                    <a:gd name="T6" fmla="*/ 2 w 5"/>
                    <a:gd name="T7" fmla="*/ 7 h 8"/>
                    <a:gd name="T8" fmla="*/ 1 w 5"/>
                    <a:gd name="T9" fmla="*/ 2 h 8"/>
                    <a:gd name="T10" fmla="*/ 1 w 5"/>
                    <a:gd name="T11" fmla="*/ 0 h 8"/>
                    <a:gd name="T12" fmla="*/ 4 w 5"/>
                    <a:gd name="T13" fmla="*/ 1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" h="8">
                      <a:moveTo>
                        <a:pt x="4" y="1"/>
                      </a:moveTo>
                      <a:cubicBezTo>
                        <a:pt x="5" y="1"/>
                        <a:pt x="4" y="2"/>
                        <a:pt x="4" y="2"/>
                      </a:cubicBezTo>
                      <a:cubicBezTo>
                        <a:pt x="4" y="3"/>
                        <a:pt x="3" y="6"/>
                        <a:pt x="3" y="6"/>
                      </a:cubicBezTo>
                      <a:cubicBezTo>
                        <a:pt x="2" y="8"/>
                        <a:pt x="2" y="7"/>
                        <a:pt x="2" y="7"/>
                      </a:cubicBezTo>
                      <a:cubicBezTo>
                        <a:pt x="2" y="5"/>
                        <a:pt x="1" y="2"/>
                        <a:pt x="1" y="2"/>
                      </a:cubicBezTo>
                      <a:cubicBezTo>
                        <a:pt x="0" y="1"/>
                        <a:pt x="1" y="0"/>
                        <a:pt x="1" y="0"/>
                      </a:cubicBezTo>
                      <a:lnTo>
                        <a:pt x="4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36" name="iṧľïḓé"/>
                <p:cNvSpPr/>
                <p:nvPr/>
              </p:nvSpPr>
              <p:spPr bwMode="auto">
                <a:xfrm>
                  <a:off x="4865688" y="3305176"/>
                  <a:ext cx="26988" cy="26988"/>
                </a:xfrm>
                <a:custGeom>
                  <a:avLst/>
                  <a:gdLst>
                    <a:gd name="T0" fmla="*/ 7 w 8"/>
                    <a:gd name="T1" fmla="*/ 5 h 8"/>
                    <a:gd name="T2" fmla="*/ 8 w 8"/>
                    <a:gd name="T3" fmla="*/ 8 h 8"/>
                    <a:gd name="T4" fmla="*/ 7 w 8"/>
                    <a:gd name="T5" fmla="*/ 8 h 8"/>
                    <a:gd name="T6" fmla="*/ 6 w 8"/>
                    <a:gd name="T7" fmla="*/ 6 h 8"/>
                    <a:gd name="T8" fmla="*/ 3 w 8"/>
                    <a:gd name="T9" fmla="*/ 2 h 8"/>
                    <a:gd name="T10" fmla="*/ 1 w 8"/>
                    <a:gd name="T11" fmla="*/ 0 h 8"/>
                    <a:gd name="T12" fmla="*/ 1 w 8"/>
                    <a:gd name="T13" fmla="*/ 0 h 8"/>
                    <a:gd name="T14" fmla="*/ 4 w 8"/>
                    <a:gd name="T15" fmla="*/ 0 h 8"/>
                    <a:gd name="T16" fmla="*/ 7 w 8"/>
                    <a:gd name="T17" fmla="*/ 5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8" h="8">
                      <a:moveTo>
                        <a:pt x="7" y="5"/>
                      </a:moveTo>
                      <a:cubicBezTo>
                        <a:pt x="8" y="6"/>
                        <a:pt x="8" y="8"/>
                        <a:pt x="8" y="8"/>
                      </a:cubicBezTo>
                      <a:cubicBezTo>
                        <a:pt x="7" y="8"/>
                        <a:pt x="7" y="8"/>
                        <a:pt x="7" y="8"/>
                      </a:cubicBezTo>
                      <a:cubicBezTo>
                        <a:pt x="7" y="7"/>
                        <a:pt x="6" y="6"/>
                        <a:pt x="6" y="6"/>
                      </a:cubicBezTo>
                      <a:cubicBezTo>
                        <a:pt x="3" y="2"/>
                        <a:pt x="3" y="2"/>
                        <a:pt x="3" y="2"/>
                      </a:cubicBezTo>
                      <a:cubicBezTo>
                        <a:pt x="2" y="0"/>
                        <a:pt x="1" y="1"/>
                        <a:pt x="1" y="0"/>
                      </a:cubicBezTo>
                      <a:cubicBezTo>
                        <a:pt x="0" y="0"/>
                        <a:pt x="1" y="0"/>
                        <a:pt x="1" y="0"/>
                      </a:cubicBez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5" y="2"/>
                        <a:pt x="7" y="5"/>
                        <a:pt x="7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37" name="iṥḷïdé"/>
                <p:cNvSpPr/>
                <p:nvPr/>
              </p:nvSpPr>
              <p:spPr bwMode="auto">
                <a:xfrm>
                  <a:off x="4876800" y="3325813"/>
                  <a:ext cx="25400" cy="53975"/>
                </a:xfrm>
                <a:custGeom>
                  <a:avLst/>
                  <a:gdLst>
                    <a:gd name="T0" fmla="*/ 6 w 8"/>
                    <a:gd name="T1" fmla="*/ 1 h 16"/>
                    <a:gd name="T2" fmla="*/ 7 w 8"/>
                    <a:gd name="T3" fmla="*/ 1 h 16"/>
                    <a:gd name="T4" fmla="*/ 8 w 8"/>
                    <a:gd name="T5" fmla="*/ 6 h 16"/>
                    <a:gd name="T6" fmla="*/ 8 w 8"/>
                    <a:gd name="T7" fmla="*/ 10 h 16"/>
                    <a:gd name="T8" fmla="*/ 6 w 8"/>
                    <a:gd name="T9" fmla="*/ 16 h 16"/>
                    <a:gd name="T10" fmla="*/ 3 w 8"/>
                    <a:gd name="T11" fmla="*/ 15 h 16"/>
                    <a:gd name="T12" fmla="*/ 1 w 8"/>
                    <a:gd name="T13" fmla="*/ 9 h 16"/>
                    <a:gd name="T14" fmla="*/ 1 w 8"/>
                    <a:gd name="T15" fmla="*/ 9 h 16"/>
                    <a:gd name="T16" fmla="*/ 5 w 8"/>
                    <a:gd name="T17" fmla="*/ 12 h 16"/>
                    <a:gd name="T18" fmla="*/ 5 w 8"/>
                    <a:gd name="T19" fmla="*/ 12 h 16"/>
                    <a:gd name="T20" fmla="*/ 5 w 8"/>
                    <a:gd name="T21" fmla="*/ 10 h 16"/>
                    <a:gd name="T22" fmla="*/ 6 w 8"/>
                    <a:gd name="T23" fmla="*/ 6 h 16"/>
                    <a:gd name="T24" fmla="*/ 6 w 8"/>
                    <a:gd name="T25" fmla="*/ 1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8" h="16">
                      <a:moveTo>
                        <a:pt x="6" y="1"/>
                      </a:moveTo>
                      <a:cubicBezTo>
                        <a:pt x="7" y="0"/>
                        <a:pt x="7" y="1"/>
                        <a:pt x="7" y="1"/>
                      </a:cubicBezTo>
                      <a:cubicBezTo>
                        <a:pt x="8" y="3"/>
                        <a:pt x="8" y="6"/>
                        <a:pt x="8" y="6"/>
                      </a:cubicBezTo>
                      <a:cubicBezTo>
                        <a:pt x="8" y="7"/>
                        <a:pt x="8" y="10"/>
                        <a:pt x="8" y="10"/>
                      </a:cubicBezTo>
                      <a:cubicBezTo>
                        <a:pt x="8" y="12"/>
                        <a:pt x="6" y="16"/>
                        <a:pt x="6" y="16"/>
                      </a:cubicBezTo>
                      <a:cubicBezTo>
                        <a:pt x="5" y="16"/>
                        <a:pt x="3" y="15"/>
                        <a:pt x="3" y="15"/>
                      </a:cubicBezTo>
                      <a:cubicBezTo>
                        <a:pt x="3" y="14"/>
                        <a:pt x="1" y="9"/>
                        <a:pt x="1" y="9"/>
                      </a:cubicBezTo>
                      <a:cubicBezTo>
                        <a:pt x="0" y="9"/>
                        <a:pt x="1" y="9"/>
                        <a:pt x="1" y="9"/>
                      </a:cubicBezTo>
                      <a:cubicBezTo>
                        <a:pt x="3" y="8"/>
                        <a:pt x="5" y="12"/>
                        <a:pt x="5" y="12"/>
                      </a:cubicBezTo>
                      <a:cubicBezTo>
                        <a:pt x="5" y="12"/>
                        <a:pt x="5" y="12"/>
                        <a:pt x="5" y="12"/>
                      </a:cubicBezTo>
                      <a:cubicBezTo>
                        <a:pt x="5" y="12"/>
                        <a:pt x="5" y="10"/>
                        <a:pt x="5" y="10"/>
                      </a:cubicBezTo>
                      <a:cubicBezTo>
                        <a:pt x="6" y="9"/>
                        <a:pt x="6" y="6"/>
                        <a:pt x="6" y="6"/>
                      </a:cubicBezTo>
                      <a:cubicBezTo>
                        <a:pt x="7" y="5"/>
                        <a:pt x="6" y="1"/>
                        <a:pt x="6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38" name="íṣḻíde"/>
                <p:cNvSpPr/>
                <p:nvPr/>
              </p:nvSpPr>
              <p:spPr bwMode="auto">
                <a:xfrm>
                  <a:off x="5075238" y="3586163"/>
                  <a:ext cx="15875" cy="46038"/>
                </a:xfrm>
                <a:custGeom>
                  <a:avLst/>
                  <a:gdLst>
                    <a:gd name="T0" fmla="*/ 0 w 10"/>
                    <a:gd name="T1" fmla="*/ 6 h 29"/>
                    <a:gd name="T2" fmla="*/ 8 w 10"/>
                    <a:gd name="T3" fmla="*/ 0 h 29"/>
                    <a:gd name="T4" fmla="*/ 10 w 10"/>
                    <a:gd name="T5" fmla="*/ 2 h 29"/>
                    <a:gd name="T6" fmla="*/ 10 w 10"/>
                    <a:gd name="T7" fmla="*/ 29 h 29"/>
                    <a:gd name="T8" fmla="*/ 6 w 10"/>
                    <a:gd name="T9" fmla="*/ 29 h 29"/>
                    <a:gd name="T10" fmla="*/ 6 w 10"/>
                    <a:gd name="T11" fmla="*/ 6 h 29"/>
                    <a:gd name="T12" fmla="*/ 2 w 10"/>
                    <a:gd name="T13" fmla="*/ 8 h 29"/>
                    <a:gd name="T14" fmla="*/ 0 w 10"/>
                    <a:gd name="T15" fmla="*/ 6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0" h="29">
                      <a:moveTo>
                        <a:pt x="0" y="6"/>
                      </a:moveTo>
                      <a:lnTo>
                        <a:pt x="8" y="0"/>
                      </a:lnTo>
                      <a:lnTo>
                        <a:pt x="10" y="2"/>
                      </a:lnTo>
                      <a:lnTo>
                        <a:pt x="10" y="29"/>
                      </a:lnTo>
                      <a:lnTo>
                        <a:pt x="6" y="29"/>
                      </a:lnTo>
                      <a:lnTo>
                        <a:pt x="6" y="6"/>
                      </a:lnTo>
                      <a:lnTo>
                        <a:pt x="2" y="8"/>
                      </a:lnTo>
                      <a:lnTo>
                        <a:pt x="0" y="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39" name="íṡḷîḋé"/>
                <p:cNvSpPr/>
                <p:nvPr/>
              </p:nvSpPr>
              <p:spPr bwMode="auto">
                <a:xfrm>
                  <a:off x="5210175" y="3586163"/>
                  <a:ext cx="15875" cy="46038"/>
                </a:xfrm>
                <a:custGeom>
                  <a:avLst/>
                  <a:gdLst>
                    <a:gd name="T0" fmla="*/ 6 w 10"/>
                    <a:gd name="T1" fmla="*/ 6 h 29"/>
                    <a:gd name="T2" fmla="*/ 2 w 10"/>
                    <a:gd name="T3" fmla="*/ 8 h 29"/>
                    <a:gd name="T4" fmla="*/ 0 w 10"/>
                    <a:gd name="T5" fmla="*/ 6 h 29"/>
                    <a:gd name="T6" fmla="*/ 6 w 10"/>
                    <a:gd name="T7" fmla="*/ 0 h 29"/>
                    <a:gd name="T8" fmla="*/ 10 w 10"/>
                    <a:gd name="T9" fmla="*/ 2 h 29"/>
                    <a:gd name="T10" fmla="*/ 10 w 10"/>
                    <a:gd name="T11" fmla="*/ 29 h 29"/>
                    <a:gd name="T12" fmla="*/ 6 w 10"/>
                    <a:gd name="T13" fmla="*/ 29 h 29"/>
                    <a:gd name="T14" fmla="*/ 6 w 10"/>
                    <a:gd name="T15" fmla="*/ 6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0" h="29">
                      <a:moveTo>
                        <a:pt x="6" y="6"/>
                      </a:moveTo>
                      <a:lnTo>
                        <a:pt x="2" y="8"/>
                      </a:lnTo>
                      <a:lnTo>
                        <a:pt x="0" y="6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0" y="29"/>
                      </a:lnTo>
                      <a:lnTo>
                        <a:pt x="6" y="29"/>
                      </a:lnTo>
                      <a:lnTo>
                        <a:pt x="6" y="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205" name="îşľidê"/>
                <p:cNvSpPr/>
                <p:nvPr/>
              </p:nvSpPr>
              <p:spPr bwMode="auto">
                <a:xfrm>
                  <a:off x="5114925" y="3586163"/>
                  <a:ext cx="25400" cy="46038"/>
                </a:xfrm>
                <a:custGeom>
                  <a:avLst/>
                  <a:gdLst>
                    <a:gd name="T0" fmla="*/ 4 w 8"/>
                    <a:gd name="T1" fmla="*/ 2 h 14"/>
                    <a:gd name="T2" fmla="*/ 3 w 8"/>
                    <a:gd name="T3" fmla="*/ 2 h 14"/>
                    <a:gd name="T4" fmla="*/ 3 w 8"/>
                    <a:gd name="T5" fmla="*/ 3 h 14"/>
                    <a:gd name="T6" fmla="*/ 2 w 8"/>
                    <a:gd name="T7" fmla="*/ 3 h 14"/>
                    <a:gd name="T8" fmla="*/ 2 w 8"/>
                    <a:gd name="T9" fmla="*/ 5 h 14"/>
                    <a:gd name="T10" fmla="*/ 2 w 8"/>
                    <a:gd name="T11" fmla="*/ 6 h 14"/>
                    <a:gd name="T12" fmla="*/ 3 w 8"/>
                    <a:gd name="T13" fmla="*/ 7 h 14"/>
                    <a:gd name="T14" fmla="*/ 4 w 8"/>
                    <a:gd name="T15" fmla="*/ 7 h 14"/>
                    <a:gd name="T16" fmla="*/ 5 w 8"/>
                    <a:gd name="T17" fmla="*/ 7 h 14"/>
                    <a:gd name="T18" fmla="*/ 6 w 8"/>
                    <a:gd name="T19" fmla="*/ 7 h 14"/>
                    <a:gd name="T20" fmla="*/ 7 w 8"/>
                    <a:gd name="T21" fmla="*/ 6 h 14"/>
                    <a:gd name="T22" fmla="*/ 7 w 8"/>
                    <a:gd name="T23" fmla="*/ 4 h 14"/>
                    <a:gd name="T24" fmla="*/ 6 w 8"/>
                    <a:gd name="T25" fmla="*/ 3 h 14"/>
                    <a:gd name="T26" fmla="*/ 6 w 8"/>
                    <a:gd name="T27" fmla="*/ 2 h 14"/>
                    <a:gd name="T28" fmla="*/ 4 w 8"/>
                    <a:gd name="T29" fmla="*/ 2 h 14"/>
                    <a:gd name="T30" fmla="*/ 4 w 8"/>
                    <a:gd name="T31" fmla="*/ 9 h 14"/>
                    <a:gd name="T32" fmla="*/ 2 w 8"/>
                    <a:gd name="T33" fmla="*/ 9 h 14"/>
                    <a:gd name="T34" fmla="*/ 1 w 8"/>
                    <a:gd name="T35" fmla="*/ 8 h 14"/>
                    <a:gd name="T36" fmla="*/ 0 w 8"/>
                    <a:gd name="T37" fmla="*/ 7 h 14"/>
                    <a:gd name="T38" fmla="*/ 0 w 8"/>
                    <a:gd name="T39" fmla="*/ 5 h 14"/>
                    <a:gd name="T40" fmla="*/ 0 w 8"/>
                    <a:gd name="T41" fmla="*/ 3 h 14"/>
                    <a:gd name="T42" fmla="*/ 1 w 8"/>
                    <a:gd name="T43" fmla="*/ 2 h 14"/>
                    <a:gd name="T44" fmla="*/ 1 w 8"/>
                    <a:gd name="T45" fmla="*/ 1 h 14"/>
                    <a:gd name="T46" fmla="*/ 3 w 8"/>
                    <a:gd name="T47" fmla="*/ 0 h 14"/>
                    <a:gd name="T48" fmla="*/ 4 w 8"/>
                    <a:gd name="T49" fmla="*/ 0 h 14"/>
                    <a:gd name="T50" fmla="*/ 6 w 8"/>
                    <a:gd name="T51" fmla="*/ 0 h 14"/>
                    <a:gd name="T52" fmla="*/ 8 w 8"/>
                    <a:gd name="T53" fmla="*/ 2 h 14"/>
                    <a:gd name="T54" fmla="*/ 8 w 8"/>
                    <a:gd name="T55" fmla="*/ 3 h 14"/>
                    <a:gd name="T56" fmla="*/ 8 w 8"/>
                    <a:gd name="T57" fmla="*/ 5 h 14"/>
                    <a:gd name="T58" fmla="*/ 8 w 8"/>
                    <a:gd name="T59" fmla="*/ 9 h 14"/>
                    <a:gd name="T60" fmla="*/ 8 w 8"/>
                    <a:gd name="T61" fmla="*/ 11 h 14"/>
                    <a:gd name="T62" fmla="*/ 8 w 8"/>
                    <a:gd name="T63" fmla="*/ 12 h 14"/>
                    <a:gd name="T64" fmla="*/ 8 w 8"/>
                    <a:gd name="T65" fmla="*/ 13 h 14"/>
                    <a:gd name="T66" fmla="*/ 7 w 8"/>
                    <a:gd name="T67" fmla="*/ 14 h 14"/>
                    <a:gd name="T68" fmla="*/ 6 w 8"/>
                    <a:gd name="T69" fmla="*/ 14 h 14"/>
                    <a:gd name="T70" fmla="*/ 4 w 8"/>
                    <a:gd name="T71" fmla="*/ 14 h 14"/>
                    <a:gd name="T72" fmla="*/ 3 w 8"/>
                    <a:gd name="T73" fmla="*/ 14 h 14"/>
                    <a:gd name="T74" fmla="*/ 2 w 8"/>
                    <a:gd name="T75" fmla="*/ 14 h 14"/>
                    <a:gd name="T76" fmla="*/ 1 w 8"/>
                    <a:gd name="T77" fmla="*/ 13 h 14"/>
                    <a:gd name="T78" fmla="*/ 0 w 8"/>
                    <a:gd name="T79" fmla="*/ 12 h 14"/>
                    <a:gd name="T80" fmla="*/ 0 w 8"/>
                    <a:gd name="T81" fmla="*/ 11 h 14"/>
                    <a:gd name="T82" fmla="*/ 2 w 8"/>
                    <a:gd name="T83" fmla="*/ 11 h 14"/>
                    <a:gd name="T84" fmla="*/ 2 w 8"/>
                    <a:gd name="T85" fmla="*/ 11 h 14"/>
                    <a:gd name="T86" fmla="*/ 3 w 8"/>
                    <a:gd name="T87" fmla="*/ 12 h 14"/>
                    <a:gd name="T88" fmla="*/ 4 w 8"/>
                    <a:gd name="T89" fmla="*/ 12 h 14"/>
                    <a:gd name="T90" fmla="*/ 5 w 8"/>
                    <a:gd name="T91" fmla="*/ 12 h 14"/>
                    <a:gd name="T92" fmla="*/ 6 w 8"/>
                    <a:gd name="T93" fmla="*/ 12 h 14"/>
                    <a:gd name="T94" fmla="*/ 6 w 8"/>
                    <a:gd name="T95" fmla="*/ 11 h 14"/>
                    <a:gd name="T96" fmla="*/ 7 w 8"/>
                    <a:gd name="T97" fmla="*/ 10 h 14"/>
                    <a:gd name="T98" fmla="*/ 7 w 8"/>
                    <a:gd name="T99" fmla="*/ 9 h 14"/>
                    <a:gd name="T100" fmla="*/ 7 w 8"/>
                    <a:gd name="T101" fmla="*/ 8 h 14"/>
                    <a:gd name="T102" fmla="*/ 6 w 8"/>
                    <a:gd name="T103" fmla="*/ 9 h 14"/>
                    <a:gd name="T104" fmla="*/ 5 w 8"/>
                    <a:gd name="T105" fmla="*/ 9 h 14"/>
                    <a:gd name="T106" fmla="*/ 4 w 8"/>
                    <a:gd name="T107" fmla="*/ 9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8" h="14">
                      <a:moveTo>
                        <a:pt x="4" y="2"/>
                      </a:moveTo>
                      <a:cubicBezTo>
                        <a:pt x="4" y="2"/>
                        <a:pt x="4" y="2"/>
                        <a:pt x="3" y="2"/>
                      </a:cubicBezTo>
                      <a:cubicBezTo>
                        <a:pt x="3" y="2"/>
                        <a:pt x="3" y="2"/>
                        <a:pt x="3" y="3"/>
                      </a:cubicBezTo>
                      <a:cubicBezTo>
                        <a:pt x="2" y="3"/>
                        <a:pt x="2" y="3"/>
                        <a:pt x="2" y="3"/>
                      </a:cubicBezTo>
                      <a:cubicBezTo>
                        <a:pt x="2" y="4"/>
                        <a:pt x="2" y="4"/>
                        <a:pt x="2" y="5"/>
                      </a:cubicBezTo>
                      <a:cubicBezTo>
                        <a:pt x="2" y="5"/>
                        <a:pt x="2" y="6"/>
                        <a:pt x="2" y="6"/>
                      </a:cubicBezTo>
                      <a:cubicBezTo>
                        <a:pt x="2" y="6"/>
                        <a:pt x="2" y="6"/>
                        <a:pt x="3" y="7"/>
                      </a:cubicBezTo>
                      <a:cubicBezTo>
                        <a:pt x="3" y="7"/>
                        <a:pt x="3" y="7"/>
                        <a:pt x="4" y="7"/>
                      </a:cubicBezTo>
                      <a:cubicBezTo>
                        <a:pt x="4" y="7"/>
                        <a:pt x="4" y="7"/>
                        <a:pt x="5" y="7"/>
                      </a:cubicBezTo>
                      <a:cubicBezTo>
                        <a:pt x="5" y="7"/>
                        <a:pt x="6" y="7"/>
                        <a:pt x="6" y="7"/>
                      </a:cubicBezTo>
                      <a:cubicBezTo>
                        <a:pt x="6" y="6"/>
                        <a:pt x="6" y="6"/>
                        <a:pt x="7" y="6"/>
                      </a:cubicBezTo>
                      <a:cubicBezTo>
                        <a:pt x="7" y="5"/>
                        <a:pt x="7" y="5"/>
                        <a:pt x="7" y="4"/>
                      </a:cubicBezTo>
                      <a:cubicBezTo>
                        <a:pt x="7" y="4"/>
                        <a:pt x="7" y="3"/>
                        <a:pt x="6" y="3"/>
                      </a:cubicBezTo>
                      <a:cubicBezTo>
                        <a:pt x="6" y="3"/>
                        <a:pt x="6" y="3"/>
                        <a:pt x="6" y="2"/>
                      </a:cubicBezTo>
                      <a:cubicBezTo>
                        <a:pt x="5" y="2"/>
                        <a:pt x="5" y="2"/>
                        <a:pt x="4" y="2"/>
                      </a:cubicBezTo>
                      <a:close/>
                      <a:moveTo>
                        <a:pt x="4" y="9"/>
                      </a:moveTo>
                      <a:cubicBezTo>
                        <a:pt x="4" y="9"/>
                        <a:pt x="3" y="9"/>
                        <a:pt x="2" y="9"/>
                      </a:cubicBezTo>
                      <a:cubicBezTo>
                        <a:pt x="2" y="8"/>
                        <a:pt x="1" y="8"/>
                        <a:pt x="1" y="8"/>
                      </a:cubicBezTo>
                      <a:cubicBezTo>
                        <a:pt x="1" y="7"/>
                        <a:pt x="1" y="7"/>
                        <a:pt x="0" y="7"/>
                      </a:cubicBezTo>
                      <a:cubicBezTo>
                        <a:pt x="0" y="6"/>
                        <a:pt x="0" y="6"/>
                        <a:pt x="0" y="5"/>
                      </a:cubicBezTo>
                      <a:cubicBezTo>
                        <a:pt x="0" y="4"/>
                        <a:pt x="0" y="4"/>
                        <a:pt x="0" y="3"/>
                      </a:cubicBezTo>
                      <a:cubicBezTo>
                        <a:pt x="0" y="3"/>
                        <a:pt x="0" y="3"/>
                        <a:pt x="1" y="2"/>
                      </a:cubicBezTo>
                      <a:cubicBezTo>
                        <a:pt x="1" y="2"/>
                        <a:pt x="1" y="1"/>
                        <a:pt x="1" y="1"/>
                      </a:cubicBezTo>
                      <a:cubicBezTo>
                        <a:pt x="2" y="1"/>
                        <a:pt x="2" y="0"/>
                        <a:pt x="3" y="0"/>
                      </a:cubicBezTo>
                      <a:cubicBezTo>
                        <a:pt x="3" y="0"/>
                        <a:pt x="4" y="0"/>
                        <a:pt x="4" y="0"/>
                      </a:cubicBezTo>
                      <a:cubicBezTo>
                        <a:pt x="5" y="0"/>
                        <a:pt x="6" y="0"/>
                        <a:pt x="6" y="0"/>
                      </a:cubicBezTo>
                      <a:cubicBezTo>
                        <a:pt x="7" y="1"/>
                        <a:pt x="7" y="1"/>
                        <a:pt x="8" y="2"/>
                      </a:cubicBezTo>
                      <a:cubicBezTo>
                        <a:pt x="8" y="2"/>
                        <a:pt x="8" y="3"/>
                        <a:pt x="8" y="3"/>
                      </a:cubicBezTo>
                      <a:cubicBezTo>
                        <a:pt x="8" y="4"/>
                        <a:pt x="8" y="4"/>
                        <a:pt x="8" y="5"/>
                      </a:cubicBezTo>
                      <a:cubicBezTo>
                        <a:pt x="8" y="9"/>
                        <a:pt x="8" y="9"/>
                        <a:pt x="8" y="9"/>
                      </a:cubicBezTo>
                      <a:cubicBezTo>
                        <a:pt x="8" y="10"/>
                        <a:pt x="8" y="10"/>
                        <a:pt x="8" y="11"/>
                      </a:cubicBezTo>
                      <a:cubicBezTo>
                        <a:pt x="8" y="11"/>
                        <a:pt x="8" y="11"/>
                        <a:pt x="8" y="12"/>
                      </a:cubicBezTo>
                      <a:cubicBezTo>
                        <a:pt x="8" y="12"/>
                        <a:pt x="8" y="13"/>
                        <a:pt x="8" y="13"/>
                      </a:cubicBezTo>
                      <a:cubicBezTo>
                        <a:pt x="7" y="13"/>
                        <a:pt x="7" y="13"/>
                        <a:pt x="7" y="14"/>
                      </a:cubicBezTo>
                      <a:cubicBezTo>
                        <a:pt x="7" y="14"/>
                        <a:pt x="6" y="14"/>
                        <a:pt x="6" y="14"/>
                      </a:cubicBezTo>
                      <a:cubicBezTo>
                        <a:pt x="5" y="14"/>
                        <a:pt x="5" y="14"/>
                        <a:pt x="4" y="14"/>
                      </a:cubicBezTo>
                      <a:cubicBezTo>
                        <a:pt x="4" y="14"/>
                        <a:pt x="3" y="14"/>
                        <a:pt x="3" y="14"/>
                      </a:cubicBezTo>
                      <a:cubicBezTo>
                        <a:pt x="2" y="14"/>
                        <a:pt x="2" y="14"/>
                        <a:pt x="2" y="14"/>
                      </a:cubicBezTo>
                      <a:cubicBezTo>
                        <a:pt x="1" y="13"/>
                        <a:pt x="1" y="13"/>
                        <a:pt x="1" y="13"/>
                      </a:cubicBez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0" y="11"/>
                        <a:pt x="0" y="11"/>
                        <a:pt x="0" y="11"/>
                      </a:cubicBezTo>
                      <a:cubicBezTo>
                        <a:pt x="2" y="11"/>
                        <a:pt x="2" y="11"/>
                        <a:pt x="2" y="11"/>
                      </a:cubicBezTo>
                      <a:cubicBezTo>
                        <a:pt x="2" y="11"/>
                        <a:pt x="2" y="11"/>
                        <a:pt x="2" y="11"/>
                      </a:cubicBezTo>
                      <a:cubicBezTo>
                        <a:pt x="2" y="12"/>
                        <a:pt x="2" y="12"/>
                        <a:pt x="3" y="12"/>
                      </a:cubicBezTo>
                      <a:cubicBezTo>
                        <a:pt x="3" y="12"/>
                        <a:pt x="3" y="12"/>
                        <a:pt x="4" y="12"/>
                      </a:cubicBezTo>
                      <a:cubicBezTo>
                        <a:pt x="4" y="12"/>
                        <a:pt x="4" y="12"/>
                        <a:pt x="5" y="12"/>
                      </a:cubicBezTo>
                      <a:cubicBezTo>
                        <a:pt x="5" y="12"/>
                        <a:pt x="5" y="12"/>
                        <a:pt x="6" y="12"/>
                      </a:cubicBezTo>
                      <a:cubicBezTo>
                        <a:pt x="6" y="12"/>
                        <a:pt x="6" y="12"/>
                        <a:pt x="6" y="11"/>
                      </a:cubicBezTo>
                      <a:cubicBezTo>
                        <a:pt x="6" y="11"/>
                        <a:pt x="7" y="11"/>
                        <a:pt x="7" y="10"/>
                      </a:cubicBezTo>
                      <a:cubicBezTo>
                        <a:pt x="7" y="10"/>
                        <a:pt x="7" y="10"/>
                        <a:pt x="7" y="9"/>
                      </a:cubicBezTo>
                      <a:cubicBezTo>
                        <a:pt x="7" y="8"/>
                        <a:pt x="7" y="8"/>
                        <a:pt x="7" y="8"/>
                      </a:cubicBezTo>
                      <a:cubicBezTo>
                        <a:pt x="7" y="9"/>
                        <a:pt x="6" y="9"/>
                        <a:pt x="6" y="9"/>
                      </a:cubicBezTo>
                      <a:cubicBezTo>
                        <a:pt x="6" y="9"/>
                        <a:pt x="6" y="9"/>
                        <a:pt x="5" y="9"/>
                      </a:cubicBezTo>
                      <a:cubicBezTo>
                        <a:pt x="5" y="9"/>
                        <a:pt x="5" y="9"/>
                        <a:pt x="4" y="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206" name="îṧḻiḋé"/>
                <p:cNvSpPr/>
                <p:nvPr/>
              </p:nvSpPr>
              <p:spPr bwMode="auto">
                <a:xfrm>
                  <a:off x="5164138" y="3586163"/>
                  <a:ext cx="30163" cy="46038"/>
                </a:xfrm>
                <a:custGeom>
                  <a:avLst/>
                  <a:gdLst>
                    <a:gd name="T0" fmla="*/ 1 w 9"/>
                    <a:gd name="T1" fmla="*/ 13 h 14"/>
                    <a:gd name="T2" fmla="*/ 0 w 9"/>
                    <a:gd name="T3" fmla="*/ 12 h 14"/>
                    <a:gd name="T4" fmla="*/ 0 w 9"/>
                    <a:gd name="T5" fmla="*/ 10 h 14"/>
                    <a:gd name="T6" fmla="*/ 0 w 9"/>
                    <a:gd name="T7" fmla="*/ 8 h 14"/>
                    <a:gd name="T8" fmla="*/ 0 w 9"/>
                    <a:gd name="T9" fmla="*/ 6 h 14"/>
                    <a:gd name="T10" fmla="*/ 0 w 9"/>
                    <a:gd name="T11" fmla="*/ 4 h 14"/>
                    <a:gd name="T12" fmla="*/ 0 w 9"/>
                    <a:gd name="T13" fmla="*/ 3 h 14"/>
                    <a:gd name="T14" fmla="*/ 1 w 9"/>
                    <a:gd name="T15" fmla="*/ 1 h 14"/>
                    <a:gd name="T16" fmla="*/ 2 w 9"/>
                    <a:gd name="T17" fmla="*/ 0 h 14"/>
                    <a:gd name="T18" fmla="*/ 4 w 9"/>
                    <a:gd name="T19" fmla="*/ 0 h 14"/>
                    <a:gd name="T20" fmla="*/ 6 w 9"/>
                    <a:gd name="T21" fmla="*/ 0 h 14"/>
                    <a:gd name="T22" fmla="*/ 7 w 9"/>
                    <a:gd name="T23" fmla="*/ 1 h 14"/>
                    <a:gd name="T24" fmla="*/ 8 w 9"/>
                    <a:gd name="T25" fmla="*/ 2 h 14"/>
                    <a:gd name="T26" fmla="*/ 9 w 9"/>
                    <a:gd name="T27" fmla="*/ 4 h 14"/>
                    <a:gd name="T28" fmla="*/ 9 w 9"/>
                    <a:gd name="T29" fmla="*/ 6 h 14"/>
                    <a:gd name="T30" fmla="*/ 9 w 9"/>
                    <a:gd name="T31" fmla="*/ 8 h 14"/>
                    <a:gd name="T32" fmla="*/ 9 w 9"/>
                    <a:gd name="T33" fmla="*/ 9 h 14"/>
                    <a:gd name="T34" fmla="*/ 9 w 9"/>
                    <a:gd name="T35" fmla="*/ 11 h 14"/>
                    <a:gd name="T36" fmla="*/ 8 w 9"/>
                    <a:gd name="T37" fmla="*/ 12 h 14"/>
                    <a:gd name="T38" fmla="*/ 7 w 9"/>
                    <a:gd name="T39" fmla="*/ 13 h 14"/>
                    <a:gd name="T40" fmla="*/ 6 w 9"/>
                    <a:gd name="T41" fmla="*/ 14 h 14"/>
                    <a:gd name="T42" fmla="*/ 4 w 9"/>
                    <a:gd name="T43" fmla="*/ 14 h 14"/>
                    <a:gd name="T44" fmla="*/ 3 w 9"/>
                    <a:gd name="T45" fmla="*/ 14 h 14"/>
                    <a:gd name="T46" fmla="*/ 1 w 9"/>
                    <a:gd name="T47" fmla="*/ 13 h 14"/>
                    <a:gd name="T48" fmla="*/ 7 w 9"/>
                    <a:gd name="T49" fmla="*/ 7 h 14"/>
                    <a:gd name="T50" fmla="*/ 7 w 9"/>
                    <a:gd name="T51" fmla="*/ 5 h 14"/>
                    <a:gd name="T52" fmla="*/ 6 w 9"/>
                    <a:gd name="T53" fmla="*/ 3 h 14"/>
                    <a:gd name="T54" fmla="*/ 5 w 9"/>
                    <a:gd name="T55" fmla="*/ 2 h 14"/>
                    <a:gd name="T56" fmla="*/ 4 w 9"/>
                    <a:gd name="T57" fmla="*/ 2 h 14"/>
                    <a:gd name="T58" fmla="*/ 3 w 9"/>
                    <a:gd name="T59" fmla="*/ 2 h 14"/>
                    <a:gd name="T60" fmla="*/ 2 w 9"/>
                    <a:gd name="T61" fmla="*/ 3 h 14"/>
                    <a:gd name="T62" fmla="*/ 2 w 9"/>
                    <a:gd name="T63" fmla="*/ 5 h 14"/>
                    <a:gd name="T64" fmla="*/ 1 w 9"/>
                    <a:gd name="T65" fmla="*/ 6 h 14"/>
                    <a:gd name="T66" fmla="*/ 1 w 9"/>
                    <a:gd name="T67" fmla="*/ 7 h 14"/>
                    <a:gd name="T68" fmla="*/ 2 w 9"/>
                    <a:gd name="T69" fmla="*/ 10 h 14"/>
                    <a:gd name="T70" fmla="*/ 2 w 9"/>
                    <a:gd name="T71" fmla="*/ 11 h 14"/>
                    <a:gd name="T72" fmla="*/ 3 w 9"/>
                    <a:gd name="T73" fmla="*/ 12 h 14"/>
                    <a:gd name="T74" fmla="*/ 4 w 9"/>
                    <a:gd name="T75" fmla="*/ 12 h 14"/>
                    <a:gd name="T76" fmla="*/ 5 w 9"/>
                    <a:gd name="T77" fmla="*/ 12 h 14"/>
                    <a:gd name="T78" fmla="*/ 6 w 9"/>
                    <a:gd name="T79" fmla="*/ 11 h 14"/>
                    <a:gd name="T80" fmla="*/ 7 w 9"/>
                    <a:gd name="T81" fmla="*/ 10 h 14"/>
                    <a:gd name="T82" fmla="*/ 7 w 9"/>
                    <a:gd name="T83" fmla="*/ 8 h 14"/>
                    <a:gd name="T84" fmla="*/ 7 w 9"/>
                    <a:gd name="T85" fmla="*/ 7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9" h="14">
                      <a:moveTo>
                        <a:pt x="1" y="13"/>
                      </a:moveTo>
                      <a:cubicBezTo>
                        <a:pt x="1" y="13"/>
                        <a:pt x="1" y="12"/>
                        <a:pt x="0" y="12"/>
                      </a:cubicBezTo>
                      <a:cubicBezTo>
                        <a:pt x="0" y="11"/>
                        <a:pt x="0" y="11"/>
                        <a:pt x="0" y="10"/>
                      </a:cubicBezTo>
                      <a:cubicBezTo>
                        <a:pt x="0" y="9"/>
                        <a:pt x="0" y="9"/>
                        <a:pt x="0" y="8"/>
                      </a:cubicBezTo>
                      <a:cubicBezTo>
                        <a:pt x="0" y="7"/>
                        <a:pt x="0" y="6"/>
                        <a:pt x="0" y="6"/>
                      </a:cubicBezTo>
                      <a:cubicBezTo>
                        <a:pt x="0" y="6"/>
                        <a:pt x="0" y="5"/>
                        <a:pt x="0" y="4"/>
                      </a:cubicBezTo>
                      <a:cubicBezTo>
                        <a:pt x="0" y="4"/>
                        <a:pt x="0" y="3"/>
                        <a:pt x="0" y="3"/>
                      </a:cubicBezTo>
                      <a:cubicBezTo>
                        <a:pt x="1" y="2"/>
                        <a:pt x="1" y="2"/>
                        <a:pt x="1" y="1"/>
                      </a:cubicBezTo>
                      <a:cubicBezTo>
                        <a:pt x="1" y="1"/>
                        <a:pt x="2" y="1"/>
                        <a:pt x="2" y="0"/>
                      </a:cubicBezTo>
                      <a:cubicBezTo>
                        <a:pt x="3" y="0"/>
                        <a:pt x="4" y="0"/>
                        <a:pt x="4" y="0"/>
                      </a:cubicBezTo>
                      <a:cubicBezTo>
                        <a:pt x="5" y="0"/>
                        <a:pt x="5" y="0"/>
                        <a:pt x="6" y="0"/>
                      </a:cubicBezTo>
                      <a:cubicBezTo>
                        <a:pt x="6" y="0"/>
                        <a:pt x="7" y="1"/>
                        <a:pt x="7" y="1"/>
                      </a:cubicBezTo>
                      <a:cubicBezTo>
                        <a:pt x="7" y="1"/>
                        <a:pt x="8" y="2"/>
                        <a:pt x="8" y="2"/>
                      </a:cubicBezTo>
                      <a:cubicBezTo>
                        <a:pt x="8" y="3"/>
                        <a:pt x="9" y="3"/>
                        <a:pt x="9" y="4"/>
                      </a:cubicBezTo>
                      <a:cubicBezTo>
                        <a:pt x="9" y="5"/>
                        <a:pt x="9" y="5"/>
                        <a:pt x="9" y="6"/>
                      </a:cubicBezTo>
                      <a:cubicBezTo>
                        <a:pt x="9" y="6"/>
                        <a:pt x="9" y="7"/>
                        <a:pt x="9" y="8"/>
                      </a:cubicBezTo>
                      <a:cubicBezTo>
                        <a:pt x="9" y="8"/>
                        <a:pt x="9" y="9"/>
                        <a:pt x="9" y="9"/>
                      </a:cubicBezTo>
                      <a:cubicBezTo>
                        <a:pt x="9" y="10"/>
                        <a:pt x="9" y="10"/>
                        <a:pt x="9" y="11"/>
                      </a:cubicBezTo>
                      <a:cubicBezTo>
                        <a:pt x="8" y="11"/>
                        <a:pt x="8" y="12"/>
                        <a:pt x="8" y="12"/>
                      </a:cubicBezTo>
                      <a:cubicBezTo>
                        <a:pt x="8" y="13"/>
                        <a:pt x="7" y="13"/>
                        <a:pt x="7" y="13"/>
                      </a:cubicBezTo>
                      <a:cubicBezTo>
                        <a:pt x="7" y="14"/>
                        <a:pt x="6" y="14"/>
                        <a:pt x="6" y="14"/>
                      </a:cubicBezTo>
                      <a:cubicBezTo>
                        <a:pt x="5" y="14"/>
                        <a:pt x="5" y="14"/>
                        <a:pt x="4" y="14"/>
                      </a:cubicBezTo>
                      <a:cubicBezTo>
                        <a:pt x="4" y="14"/>
                        <a:pt x="3" y="14"/>
                        <a:pt x="3" y="14"/>
                      </a:cubicBezTo>
                      <a:cubicBezTo>
                        <a:pt x="2" y="14"/>
                        <a:pt x="1" y="13"/>
                        <a:pt x="1" y="13"/>
                      </a:cubicBezTo>
                      <a:close/>
                      <a:moveTo>
                        <a:pt x="7" y="7"/>
                      </a:moveTo>
                      <a:cubicBezTo>
                        <a:pt x="7" y="6"/>
                        <a:pt x="7" y="5"/>
                        <a:pt x="7" y="5"/>
                      </a:cubicBezTo>
                      <a:cubicBezTo>
                        <a:pt x="7" y="4"/>
                        <a:pt x="7" y="4"/>
                        <a:pt x="6" y="3"/>
                      </a:cubicBezTo>
                      <a:cubicBezTo>
                        <a:pt x="6" y="3"/>
                        <a:pt x="6" y="3"/>
                        <a:pt x="5" y="2"/>
                      </a:cubicBezTo>
                      <a:cubicBezTo>
                        <a:pt x="5" y="2"/>
                        <a:pt x="5" y="2"/>
                        <a:pt x="4" y="2"/>
                      </a:cubicBezTo>
                      <a:cubicBezTo>
                        <a:pt x="4" y="2"/>
                        <a:pt x="3" y="2"/>
                        <a:pt x="3" y="2"/>
                      </a:cubicBezTo>
                      <a:cubicBezTo>
                        <a:pt x="3" y="3"/>
                        <a:pt x="2" y="3"/>
                        <a:pt x="2" y="3"/>
                      </a:cubicBezTo>
                      <a:cubicBezTo>
                        <a:pt x="2" y="4"/>
                        <a:pt x="2" y="4"/>
                        <a:pt x="2" y="5"/>
                      </a:cubicBezTo>
                      <a:cubicBezTo>
                        <a:pt x="2" y="5"/>
                        <a:pt x="1" y="6"/>
                        <a:pt x="1" y="6"/>
                      </a:cubicBezTo>
                      <a:cubicBezTo>
                        <a:pt x="1" y="6"/>
                        <a:pt x="1" y="7"/>
                        <a:pt x="1" y="7"/>
                      </a:cubicBezTo>
                      <a:cubicBezTo>
                        <a:pt x="1" y="8"/>
                        <a:pt x="1" y="9"/>
                        <a:pt x="2" y="10"/>
                      </a:cubicBezTo>
                      <a:cubicBezTo>
                        <a:pt x="2" y="10"/>
                        <a:pt x="2" y="11"/>
                        <a:pt x="2" y="11"/>
                      </a:cubicBezTo>
                      <a:cubicBezTo>
                        <a:pt x="2" y="12"/>
                        <a:pt x="3" y="12"/>
                        <a:pt x="3" y="12"/>
                      </a:cubicBezTo>
                      <a:cubicBezTo>
                        <a:pt x="3" y="12"/>
                        <a:pt x="4" y="12"/>
                        <a:pt x="4" y="12"/>
                      </a:cubicBezTo>
                      <a:cubicBezTo>
                        <a:pt x="5" y="12"/>
                        <a:pt x="5" y="12"/>
                        <a:pt x="5" y="12"/>
                      </a:cubicBezTo>
                      <a:cubicBezTo>
                        <a:pt x="6" y="12"/>
                        <a:pt x="6" y="12"/>
                        <a:pt x="6" y="11"/>
                      </a:cubicBezTo>
                      <a:cubicBezTo>
                        <a:pt x="7" y="11"/>
                        <a:pt x="7" y="10"/>
                        <a:pt x="7" y="10"/>
                      </a:cubicBezTo>
                      <a:cubicBezTo>
                        <a:pt x="7" y="9"/>
                        <a:pt x="7" y="8"/>
                        <a:pt x="7" y="8"/>
                      </a:cubicBezTo>
                      <a:cubicBezTo>
                        <a:pt x="7" y="8"/>
                        <a:pt x="7" y="7"/>
                        <a:pt x="7" y="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81" name="işḷïḍè"/>
              <p:cNvGrpSpPr/>
              <p:nvPr/>
            </p:nvGrpSpPr>
            <p:grpSpPr>
              <a:xfrm>
                <a:off x="5156287" y="2481344"/>
                <a:ext cx="4169014" cy="1469307"/>
                <a:chOff x="5722938" y="3046413"/>
                <a:chExt cx="1662113" cy="585788"/>
              </a:xfrm>
              <a:grpFill/>
            </p:grpSpPr>
            <p:sp>
              <p:nvSpPr>
                <p:cNvPr id="101" name="ísḷíḋe"/>
                <p:cNvSpPr/>
                <p:nvPr/>
              </p:nvSpPr>
              <p:spPr bwMode="auto">
                <a:xfrm>
                  <a:off x="7088188" y="3046413"/>
                  <a:ext cx="296863" cy="561975"/>
                </a:xfrm>
                <a:custGeom>
                  <a:avLst/>
                  <a:gdLst>
                    <a:gd name="T0" fmla="*/ 19 w 90"/>
                    <a:gd name="T1" fmla="*/ 151 h 169"/>
                    <a:gd name="T2" fmla="*/ 55 w 90"/>
                    <a:gd name="T3" fmla="*/ 133 h 169"/>
                    <a:gd name="T4" fmla="*/ 43 w 90"/>
                    <a:gd name="T5" fmla="*/ 157 h 169"/>
                    <a:gd name="T6" fmla="*/ 19 w 90"/>
                    <a:gd name="T7" fmla="*/ 151 h 169"/>
                    <a:gd name="T8" fmla="*/ 2 w 90"/>
                    <a:gd name="T9" fmla="*/ 39 h 169"/>
                    <a:gd name="T10" fmla="*/ 3 w 90"/>
                    <a:gd name="T11" fmla="*/ 56 h 169"/>
                    <a:gd name="T12" fmla="*/ 34 w 90"/>
                    <a:gd name="T13" fmla="*/ 32 h 169"/>
                    <a:gd name="T14" fmla="*/ 38 w 90"/>
                    <a:gd name="T15" fmla="*/ 35 h 169"/>
                    <a:gd name="T16" fmla="*/ 47 w 90"/>
                    <a:gd name="T17" fmla="*/ 26 h 169"/>
                    <a:gd name="T18" fmla="*/ 58 w 90"/>
                    <a:gd name="T19" fmla="*/ 16 h 169"/>
                    <a:gd name="T20" fmla="*/ 9 w 90"/>
                    <a:gd name="T21" fmla="*/ 90 h 169"/>
                    <a:gd name="T22" fmla="*/ 9 w 90"/>
                    <a:gd name="T23" fmla="*/ 101 h 169"/>
                    <a:gd name="T24" fmla="*/ 31 w 90"/>
                    <a:gd name="T25" fmla="*/ 89 h 169"/>
                    <a:gd name="T26" fmla="*/ 26 w 90"/>
                    <a:gd name="T27" fmla="*/ 107 h 169"/>
                    <a:gd name="T28" fmla="*/ 30 w 90"/>
                    <a:gd name="T29" fmla="*/ 113 h 169"/>
                    <a:gd name="T30" fmla="*/ 53 w 90"/>
                    <a:gd name="T31" fmla="*/ 118 h 169"/>
                    <a:gd name="T32" fmla="*/ 2 w 90"/>
                    <a:gd name="T33" fmla="*/ 145 h 169"/>
                    <a:gd name="T34" fmla="*/ 48 w 90"/>
                    <a:gd name="T35" fmla="*/ 169 h 169"/>
                    <a:gd name="T36" fmla="*/ 64 w 90"/>
                    <a:gd name="T37" fmla="*/ 130 h 169"/>
                    <a:gd name="T38" fmla="*/ 82 w 90"/>
                    <a:gd name="T39" fmla="*/ 137 h 169"/>
                    <a:gd name="T40" fmla="*/ 90 w 90"/>
                    <a:gd name="T41" fmla="*/ 130 h 169"/>
                    <a:gd name="T42" fmla="*/ 62 w 90"/>
                    <a:gd name="T43" fmla="*/ 119 h 169"/>
                    <a:gd name="T44" fmla="*/ 45 w 90"/>
                    <a:gd name="T45" fmla="*/ 106 h 169"/>
                    <a:gd name="T46" fmla="*/ 47 w 90"/>
                    <a:gd name="T47" fmla="*/ 77 h 169"/>
                    <a:gd name="T48" fmla="*/ 25 w 90"/>
                    <a:gd name="T49" fmla="*/ 82 h 169"/>
                    <a:gd name="T50" fmla="*/ 71 w 90"/>
                    <a:gd name="T51" fmla="*/ 16 h 169"/>
                    <a:gd name="T52" fmla="*/ 59 w 90"/>
                    <a:gd name="T53" fmla="*/ 7 h 169"/>
                    <a:gd name="T54" fmla="*/ 41 w 90"/>
                    <a:gd name="T55" fmla="*/ 21 h 169"/>
                    <a:gd name="T56" fmla="*/ 30 w 90"/>
                    <a:gd name="T57" fmla="*/ 28 h 169"/>
                    <a:gd name="T58" fmla="*/ 17 w 90"/>
                    <a:gd name="T59" fmla="*/ 43 h 169"/>
                    <a:gd name="T60" fmla="*/ 2 w 90"/>
                    <a:gd name="T61" fmla="*/ 39 h 1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90" h="169">
                      <a:moveTo>
                        <a:pt x="19" y="151"/>
                      </a:moveTo>
                      <a:cubicBezTo>
                        <a:pt x="19" y="151"/>
                        <a:pt x="41" y="128"/>
                        <a:pt x="55" y="133"/>
                      </a:cubicBezTo>
                      <a:cubicBezTo>
                        <a:pt x="55" y="133"/>
                        <a:pt x="62" y="158"/>
                        <a:pt x="43" y="157"/>
                      </a:cubicBezTo>
                      <a:cubicBezTo>
                        <a:pt x="23" y="155"/>
                        <a:pt x="19" y="151"/>
                        <a:pt x="19" y="151"/>
                      </a:cubicBezTo>
                      <a:close/>
                      <a:moveTo>
                        <a:pt x="2" y="39"/>
                      </a:moveTo>
                      <a:cubicBezTo>
                        <a:pt x="0" y="46"/>
                        <a:pt x="3" y="56"/>
                        <a:pt x="3" y="56"/>
                      </a:cubicBezTo>
                      <a:cubicBezTo>
                        <a:pt x="6" y="75"/>
                        <a:pt x="34" y="32"/>
                        <a:pt x="34" y="32"/>
                      </a:cubicBezTo>
                      <a:cubicBezTo>
                        <a:pt x="35" y="35"/>
                        <a:pt x="38" y="35"/>
                        <a:pt x="38" y="35"/>
                      </a:cubicBezTo>
                      <a:cubicBezTo>
                        <a:pt x="52" y="37"/>
                        <a:pt x="47" y="26"/>
                        <a:pt x="47" y="26"/>
                      </a:cubicBezTo>
                      <a:cubicBezTo>
                        <a:pt x="49" y="21"/>
                        <a:pt x="58" y="16"/>
                        <a:pt x="58" y="16"/>
                      </a:cubicBezTo>
                      <a:cubicBezTo>
                        <a:pt x="44" y="53"/>
                        <a:pt x="9" y="90"/>
                        <a:pt x="9" y="90"/>
                      </a:cubicBezTo>
                      <a:cubicBezTo>
                        <a:pt x="9" y="101"/>
                        <a:pt x="9" y="101"/>
                        <a:pt x="9" y="101"/>
                      </a:cubicBezTo>
                      <a:cubicBezTo>
                        <a:pt x="12" y="114"/>
                        <a:pt x="31" y="89"/>
                        <a:pt x="31" y="89"/>
                      </a:cubicBezTo>
                      <a:cubicBezTo>
                        <a:pt x="26" y="107"/>
                        <a:pt x="26" y="107"/>
                        <a:pt x="26" y="107"/>
                      </a:cubicBezTo>
                      <a:cubicBezTo>
                        <a:pt x="24" y="115"/>
                        <a:pt x="30" y="113"/>
                        <a:pt x="30" y="113"/>
                      </a:cubicBezTo>
                      <a:cubicBezTo>
                        <a:pt x="53" y="112"/>
                        <a:pt x="53" y="118"/>
                        <a:pt x="53" y="118"/>
                      </a:cubicBezTo>
                      <a:cubicBezTo>
                        <a:pt x="12" y="121"/>
                        <a:pt x="2" y="145"/>
                        <a:pt x="2" y="145"/>
                      </a:cubicBezTo>
                      <a:cubicBezTo>
                        <a:pt x="6" y="156"/>
                        <a:pt x="25" y="161"/>
                        <a:pt x="48" y="169"/>
                      </a:cubicBezTo>
                      <a:cubicBezTo>
                        <a:pt x="71" y="168"/>
                        <a:pt x="64" y="130"/>
                        <a:pt x="64" y="130"/>
                      </a:cubicBezTo>
                      <a:cubicBezTo>
                        <a:pt x="79" y="129"/>
                        <a:pt x="82" y="137"/>
                        <a:pt x="82" y="137"/>
                      </a:cubicBezTo>
                      <a:cubicBezTo>
                        <a:pt x="90" y="130"/>
                        <a:pt x="90" y="130"/>
                        <a:pt x="90" y="130"/>
                      </a:cubicBezTo>
                      <a:cubicBezTo>
                        <a:pt x="79" y="115"/>
                        <a:pt x="62" y="119"/>
                        <a:pt x="62" y="119"/>
                      </a:cubicBezTo>
                      <a:cubicBezTo>
                        <a:pt x="60" y="107"/>
                        <a:pt x="45" y="106"/>
                        <a:pt x="45" y="106"/>
                      </a:cubicBezTo>
                      <a:cubicBezTo>
                        <a:pt x="35" y="105"/>
                        <a:pt x="44" y="92"/>
                        <a:pt x="47" y="77"/>
                      </a:cubicBezTo>
                      <a:cubicBezTo>
                        <a:pt x="47" y="64"/>
                        <a:pt x="25" y="82"/>
                        <a:pt x="25" y="82"/>
                      </a:cubicBezTo>
                      <a:cubicBezTo>
                        <a:pt x="43" y="66"/>
                        <a:pt x="66" y="31"/>
                        <a:pt x="71" y="16"/>
                      </a:cubicBezTo>
                      <a:cubicBezTo>
                        <a:pt x="75" y="0"/>
                        <a:pt x="59" y="7"/>
                        <a:pt x="59" y="7"/>
                      </a:cubicBezTo>
                      <a:cubicBezTo>
                        <a:pt x="59" y="7"/>
                        <a:pt x="42" y="20"/>
                        <a:pt x="41" y="21"/>
                      </a:cubicBezTo>
                      <a:cubicBezTo>
                        <a:pt x="32" y="21"/>
                        <a:pt x="30" y="28"/>
                        <a:pt x="30" y="28"/>
                      </a:cubicBezTo>
                      <a:cubicBezTo>
                        <a:pt x="17" y="43"/>
                        <a:pt x="17" y="43"/>
                        <a:pt x="17" y="43"/>
                      </a:cubicBezTo>
                      <a:cubicBezTo>
                        <a:pt x="7" y="54"/>
                        <a:pt x="2" y="39"/>
                        <a:pt x="2" y="3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02" name="îṡļidê"/>
                <p:cNvSpPr/>
                <p:nvPr/>
              </p:nvSpPr>
              <p:spPr bwMode="auto">
                <a:xfrm>
                  <a:off x="6802438" y="3471863"/>
                  <a:ext cx="63500" cy="96838"/>
                </a:xfrm>
                <a:custGeom>
                  <a:avLst/>
                  <a:gdLst>
                    <a:gd name="T0" fmla="*/ 0 w 19"/>
                    <a:gd name="T1" fmla="*/ 0 h 29"/>
                    <a:gd name="T2" fmla="*/ 1 w 19"/>
                    <a:gd name="T3" fmla="*/ 29 h 29"/>
                    <a:gd name="T4" fmla="*/ 16 w 19"/>
                    <a:gd name="T5" fmla="*/ 13 h 29"/>
                    <a:gd name="T6" fmla="*/ 0 w 19"/>
                    <a:gd name="T7" fmla="*/ 0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9">
                      <a:moveTo>
                        <a:pt x="0" y="0"/>
                      </a:moveTo>
                      <a:cubicBezTo>
                        <a:pt x="0" y="0"/>
                        <a:pt x="9" y="19"/>
                        <a:pt x="1" y="29"/>
                      </a:cubicBezTo>
                      <a:cubicBezTo>
                        <a:pt x="1" y="29"/>
                        <a:pt x="13" y="27"/>
                        <a:pt x="16" y="13"/>
                      </a:cubicBezTo>
                      <a:cubicBezTo>
                        <a:pt x="19" y="0"/>
                        <a:pt x="4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03" name="ïSľiďé"/>
                <p:cNvSpPr/>
                <p:nvPr/>
              </p:nvSpPr>
              <p:spPr bwMode="auto">
                <a:xfrm>
                  <a:off x="6605588" y="3289301"/>
                  <a:ext cx="223838" cy="309563"/>
                </a:xfrm>
                <a:custGeom>
                  <a:avLst/>
                  <a:gdLst>
                    <a:gd name="T0" fmla="*/ 26 w 68"/>
                    <a:gd name="T1" fmla="*/ 21 h 93"/>
                    <a:gd name="T2" fmla="*/ 30 w 68"/>
                    <a:gd name="T3" fmla="*/ 28 h 93"/>
                    <a:gd name="T4" fmla="*/ 42 w 68"/>
                    <a:gd name="T5" fmla="*/ 18 h 93"/>
                    <a:gd name="T6" fmla="*/ 37 w 68"/>
                    <a:gd name="T7" fmla="*/ 9 h 93"/>
                    <a:gd name="T8" fmla="*/ 46 w 68"/>
                    <a:gd name="T9" fmla="*/ 6 h 93"/>
                    <a:gd name="T10" fmla="*/ 53 w 68"/>
                    <a:gd name="T11" fmla="*/ 12 h 93"/>
                    <a:gd name="T12" fmla="*/ 62 w 68"/>
                    <a:gd name="T13" fmla="*/ 5 h 93"/>
                    <a:gd name="T14" fmla="*/ 68 w 68"/>
                    <a:gd name="T15" fmla="*/ 10 h 93"/>
                    <a:gd name="T16" fmla="*/ 53 w 68"/>
                    <a:gd name="T17" fmla="*/ 25 h 93"/>
                    <a:gd name="T18" fmla="*/ 27 w 68"/>
                    <a:gd name="T19" fmla="*/ 71 h 93"/>
                    <a:gd name="T20" fmla="*/ 0 w 68"/>
                    <a:gd name="T21" fmla="*/ 92 h 93"/>
                    <a:gd name="T22" fmla="*/ 0 w 68"/>
                    <a:gd name="T23" fmla="*/ 89 h 93"/>
                    <a:gd name="T24" fmla="*/ 31 w 68"/>
                    <a:gd name="T25" fmla="*/ 42 h 93"/>
                    <a:gd name="T26" fmla="*/ 21 w 68"/>
                    <a:gd name="T27" fmla="*/ 23 h 93"/>
                    <a:gd name="T28" fmla="*/ 26 w 68"/>
                    <a:gd name="T29" fmla="*/ 21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68" h="93">
                      <a:moveTo>
                        <a:pt x="26" y="21"/>
                      </a:moveTo>
                      <a:cubicBezTo>
                        <a:pt x="26" y="21"/>
                        <a:pt x="21" y="36"/>
                        <a:pt x="30" y="28"/>
                      </a:cubicBezTo>
                      <a:cubicBezTo>
                        <a:pt x="42" y="18"/>
                        <a:pt x="42" y="18"/>
                        <a:pt x="42" y="18"/>
                      </a:cubicBezTo>
                      <a:cubicBezTo>
                        <a:pt x="37" y="9"/>
                        <a:pt x="37" y="9"/>
                        <a:pt x="37" y="9"/>
                      </a:cubicBezTo>
                      <a:cubicBezTo>
                        <a:pt x="37" y="9"/>
                        <a:pt x="38" y="0"/>
                        <a:pt x="46" y="6"/>
                      </a:cubicBezTo>
                      <a:cubicBezTo>
                        <a:pt x="53" y="12"/>
                        <a:pt x="53" y="12"/>
                        <a:pt x="53" y="12"/>
                      </a:cubicBezTo>
                      <a:cubicBezTo>
                        <a:pt x="62" y="5"/>
                        <a:pt x="62" y="5"/>
                        <a:pt x="62" y="5"/>
                      </a:cubicBezTo>
                      <a:cubicBezTo>
                        <a:pt x="68" y="10"/>
                        <a:pt x="68" y="10"/>
                        <a:pt x="68" y="10"/>
                      </a:cubicBezTo>
                      <a:cubicBezTo>
                        <a:pt x="53" y="25"/>
                        <a:pt x="53" y="25"/>
                        <a:pt x="53" y="25"/>
                      </a:cubicBezTo>
                      <a:cubicBezTo>
                        <a:pt x="53" y="25"/>
                        <a:pt x="54" y="39"/>
                        <a:pt x="27" y="71"/>
                      </a:cubicBezTo>
                      <a:cubicBezTo>
                        <a:pt x="27" y="71"/>
                        <a:pt x="12" y="93"/>
                        <a:pt x="0" y="92"/>
                      </a:cubicBezTo>
                      <a:cubicBezTo>
                        <a:pt x="0" y="89"/>
                        <a:pt x="0" y="89"/>
                        <a:pt x="0" y="89"/>
                      </a:cubicBezTo>
                      <a:cubicBezTo>
                        <a:pt x="0" y="89"/>
                        <a:pt x="17" y="83"/>
                        <a:pt x="31" y="42"/>
                      </a:cubicBezTo>
                      <a:cubicBezTo>
                        <a:pt x="31" y="42"/>
                        <a:pt x="13" y="49"/>
                        <a:pt x="21" y="23"/>
                      </a:cubicBezTo>
                      <a:cubicBezTo>
                        <a:pt x="21" y="23"/>
                        <a:pt x="22" y="16"/>
                        <a:pt x="26" y="2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04" name="ïṥļïdê"/>
                <p:cNvSpPr/>
                <p:nvPr/>
              </p:nvSpPr>
              <p:spPr bwMode="auto">
                <a:xfrm>
                  <a:off x="6334125" y="3495676"/>
                  <a:ext cx="79375" cy="76200"/>
                </a:xfrm>
                <a:custGeom>
                  <a:avLst/>
                  <a:gdLst>
                    <a:gd name="T0" fmla="*/ 0 w 24"/>
                    <a:gd name="T1" fmla="*/ 4 h 23"/>
                    <a:gd name="T2" fmla="*/ 21 w 24"/>
                    <a:gd name="T3" fmla="*/ 19 h 23"/>
                    <a:gd name="T4" fmla="*/ 18 w 24"/>
                    <a:gd name="T5" fmla="*/ 23 h 23"/>
                    <a:gd name="T6" fmla="*/ 0 w 24"/>
                    <a:gd name="T7" fmla="*/ 4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4" h="23">
                      <a:moveTo>
                        <a:pt x="0" y="4"/>
                      </a:moveTo>
                      <a:cubicBezTo>
                        <a:pt x="0" y="4"/>
                        <a:pt x="24" y="0"/>
                        <a:pt x="21" y="19"/>
                      </a:cubicBezTo>
                      <a:cubicBezTo>
                        <a:pt x="18" y="23"/>
                        <a:pt x="18" y="23"/>
                        <a:pt x="18" y="23"/>
                      </a:cubicBezTo>
                      <a:lnTo>
                        <a:pt x="0" y="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05" name="işľiḋe"/>
                <p:cNvSpPr/>
                <p:nvPr/>
              </p:nvSpPr>
              <p:spPr bwMode="auto">
                <a:xfrm>
                  <a:off x="6194425" y="3171826"/>
                  <a:ext cx="225425" cy="460375"/>
                </a:xfrm>
                <a:custGeom>
                  <a:avLst/>
                  <a:gdLst>
                    <a:gd name="T0" fmla="*/ 3 w 68"/>
                    <a:gd name="T1" fmla="*/ 55 h 138"/>
                    <a:gd name="T2" fmla="*/ 24 w 68"/>
                    <a:gd name="T3" fmla="*/ 42 h 138"/>
                    <a:gd name="T4" fmla="*/ 38 w 68"/>
                    <a:gd name="T5" fmla="*/ 1 h 138"/>
                    <a:gd name="T6" fmla="*/ 44 w 68"/>
                    <a:gd name="T7" fmla="*/ 16 h 138"/>
                    <a:gd name="T8" fmla="*/ 37 w 68"/>
                    <a:gd name="T9" fmla="*/ 34 h 138"/>
                    <a:gd name="T10" fmla="*/ 55 w 68"/>
                    <a:gd name="T11" fmla="*/ 12 h 138"/>
                    <a:gd name="T12" fmla="*/ 58 w 68"/>
                    <a:gd name="T13" fmla="*/ 32 h 138"/>
                    <a:gd name="T14" fmla="*/ 24 w 68"/>
                    <a:gd name="T15" fmla="*/ 62 h 138"/>
                    <a:gd name="T16" fmla="*/ 18 w 68"/>
                    <a:gd name="T17" fmla="*/ 92 h 138"/>
                    <a:gd name="T18" fmla="*/ 27 w 68"/>
                    <a:gd name="T19" fmla="*/ 83 h 138"/>
                    <a:gd name="T20" fmla="*/ 34 w 68"/>
                    <a:gd name="T21" fmla="*/ 56 h 138"/>
                    <a:gd name="T22" fmla="*/ 47 w 68"/>
                    <a:gd name="T23" fmla="*/ 76 h 138"/>
                    <a:gd name="T24" fmla="*/ 39 w 68"/>
                    <a:gd name="T25" fmla="*/ 87 h 138"/>
                    <a:gd name="T26" fmla="*/ 40 w 68"/>
                    <a:gd name="T27" fmla="*/ 132 h 138"/>
                    <a:gd name="T28" fmla="*/ 22 w 68"/>
                    <a:gd name="T29" fmla="*/ 120 h 138"/>
                    <a:gd name="T30" fmla="*/ 12 w 68"/>
                    <a:gd name="T31" fmla="*/ 138 h 138"/>
                    <a:gd name="T32" fmla="*/ 2 w 68"/>
                    <a:gd name="T33" fmla="*/ 127 h 138"/>
                    <a:gd name="T34" fmla="*/ 27 w 68"/>
                    <a:gd name="T35" fmla="*/ 102 h 138"/>
                    <a:gd name="T36" fmla="*/ 26 w 68"/>
                    <a:gd name="T37" fmla="*/ 95 h 138"/>
                    <a:gd name="T38" fmla="*/ 15 w 68"/>
                    <a:gd name="T39" fmla="*/ 106 h 138"/>
                    <a:gd name="T40" fmla="*/ 5 w 68"/>
                    <a:gd name="T41" fmla="*/ 98 h 138"/>
                    <a:gd name="T42" fmla="*/ 16 w 68"/>
                    <a:gd name="T43" fmla="*/ 67 h 138"/>
                    <a:gd name="T44" fmla="*/ 3 w 68"/>
                    <a:gd name="T45" fmla="*/ 55 h 1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68" h="138">
                      <a:moveTo>
                        <a:pt x="3" y="55"/>
                      </a:moveTo>
                      <a:cubicBezTo>
                        <a:pt x="3" y="55"/>
                        <a:pt x="17" y="58"/>
                        <a:pt x="24" y="42"/>
                      </a:cubicBezTo>
                      <a:cubicBezTo>
                        <a:pt x="24" y="42"/>
                        <a:pt x="38" y="9"/>
                        <a:pt x="38" y="1"/>
                      </a:cubicBezTo>
                      <a:cubicBezTo>
                        <a:pt x="38" y="1"/>
                        <a:pt x="46" y="0"/>
                        <a:pt x="44" y="16"/>
                      </a:cubicBezTo>
                      <a:cubicBezTo>
                        <a:pt x="37" y="34"/>
                        <a:pt x="37" y="34"/>
                        <a:pt x="37" y="34"/>
                      </a:cubicBezTo>
                      <a:cubicBezTo>
                        <a:pt x="37" y="34"/>
                        <a:pt x="55" y="23"/>
                        <a:pt x="55" y="12"/>
                      </a:cubicBezTo>
                      <a:cubicBezTo>
                        <a:pt x="55" y="12"/>
                        <a:pt x="68" y="10"/>
                        <a:pt x="58" y="32"/>
                      </a:cubicBezTo>
                      <a:cubicBezTo>
                        <a:pt x="24" y="62"/>
                        <a:pt x="24" y="62"/>
                        <a:pt x="24" y="62"/>
                      </a:cubicBezTo>
                      <a:cubicBezTo>
                        <a:pt x="18" y="92"/>
                        <a:pt x="18" y="92"/>
                        <a:pt x="18" y="92"/>
                      </a:cubicBezTo>
                      <a:cubicBezTo>
                        <a:pt x="27" y="83"/>
                        <a:pt x="27" y="83"/>
                        <a:pt x="27" y="83"/>
                      </a:cubicBezTo>
                      <a:cubicBezTo>
                        <a:pt x="27" y="83"/>
                        <a:pt x="27" y="61"/>
                        <a:pt x="34" y="56"/>
                      </a:cubicBezTo>
                      <a:cubicBezTo>
                        <a:pt x="34" y="56"/>
                        <a:pt x="50" y="55"/>
                        <a:pt x="47" y="76"/>
                      </a:cubicBezTo>
                      <a:cubicBezTo>
                        <a:pt x="47" y="76"/>
                        <a:pt x="42" y="83"/>
                        <a:pt x="39" y="87"/>
                      </a:cubicBezTo>
                      <a:cubicBezTo>
                        <a:pt x="40" y="132"/>
                        <a:pt x="40" y="132"/>
                        <a:pt x="40" y="132"/>
                      </a:cubicBezTo>
                      <a:cubicBezTo>
                        <a:pt x="22" y="120"/>
                        <a:pt x="22" y="120"/>
                        <a:pt x="22" y="120"/>
                      </a:cubicBezTo>
                      <a:cubicBezTo>
                        <a:pt x="12" y="138"/>
                        <a:pt x="12" y="138"/>
                        <a:pt x="12" y="138"/>
                      </a:cubicBezTo>
                      <a:cubicBezTo>
                        <a:pt x="2" y="127"/>
                        <a:pt x="2" y="127"/>
                        <a:pt x="2" y="127"/>
                      </a:cubicBezTo>
                      <a:cubicBezTo>
                        <a:pt x="2" y="127"/>
                        <a:pt x="25" y="114"/>
                        <a:pt x="27" y="102"/>
                      </a:cubicBezTo>
                      <a:cubicBezTo>
                        <a:pt x="26" y="95"/>
                        <a:pt x="26" y="95"/>
                        <a:pt x="26" y="95"/>
                      </a:cubicBezTo>
                      <a:cubicBezTo>
                        <a:pt x="15" y="106"/>
                        <a:pt x="15" y="106"/>
                        <a:pt x="15" y="106"/>
                      </a:cubicBezTo>
                      <a:cubicBezTo>
                        <a:pt x="5" y="98"/>
                        <a:pt x="5" y="98"/>
                        <a:pt x="5" y="98"/>
                      </a:cubicBezTo>
                      <a:cubicBezTo>
                        <a:pt x="16" y="67"/>
                        <a:pt x="16" y="67"/>
                        <a:pt x="16" y="67"/>
                      </a:cubicBezTo>
                      <a:cubicBezTo>
                        <a:pt x="16" y="67"/>
                        <a:pt x="0" y="60"/>
                        <a:pt x="3" y="5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 dirty="0">
                    <a:cs typeface="+mn-ea"/>
                    <a:sym typeface="+mn-lt"/>
                  </a:endParaRPr>
                </a:p>
              </p:txBody>
            </p:sp>
            <p:sp>
              <p:nvSpPr>
                <p:cNvPr id="106" name="îṡľíde"/>
                <p:cNvSpPr/>
                <p:nvPr/>
              </p:nvSpPr>
              <p:spPr bwMode="auto">
                <a:xfrm>
                  <a:off x="5946775" y="3398838"/>
                  <a:ext cx="96838" cy="100013"/>
                </a:xfrm>
                <a:custGeom>
                  <a:avLst/>
                  <a:gdLst>
                    <a:gd name="T0" fmla="*/ 0 w 29"/>
                    <a:gd name="T1" fmla="*/ 30 h 30"/>
                    <a:gd name="T2" fmla="*/ 14 w 29"/>
                    <a:gd name="T3" fmla="*/ 0 h 30"/>
                    <a:gd name="T4" fmla="*/ 29 w 29"/>
                    <a:gd name="T5" fmla="*/ 14 h 30"/>
                    <a:gd name="T6" fmla="*/ 0 w 29"/>
                    <a:gd name="T7" fmla="*/ 3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9" h="30">
                      <a:moveTo>
                        <a:pt x="0" y="30"/>
                      </a:moveTo>
                      <a:cubicBezTo>
                        <a:pt x="14" y="0"/>
                        <a:pt x="14" y="0"/>
                        <a:pt x="14" y="0"/>
                      </a:cubicBezTo>
                      <a:cubicBezTo>
                        <a:pt x="29" y="14"/>
                        <a:pt x="29" y="14"/>
                        <a:pt x="29" y="14"/>
                      </a:cubicBezTo>
                      <a:cubicBezTo>
                        <a:pt x="29" y="14"/>
                        <a:pt x="9" y="29"/>
                        <a:pt x="0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07" name="íṧ1îdê"/>
                <p:cNvSpPr/>
                <p:nvPr/>
              </p:nvSpPr>
              <p:spPr bwMode="auto">
                <a:xfrm>
                  <a:off x="5722938" y="3419476"/>
                  <a:ext cx="201613" cy="176213"/>
                </a:xfrm>
                <a:custGeom>
                  <a:avLst/>
                  <a:gdLst>
                    <a:gd name="T0" fmla="*/ 16 w 61"/>
                    <a:gd name="T1" fmla="*/ 38 h 53"/>
                    <a:gd name="T2" fmla="*/ 59 w 61"/>
                    <a:gd name="T3" fmla="*/ 0 h 53"/>
                    <a:gd name="T4" fmla="*/ 61 w 61"/>
                    <a:gd name="T5" fmla="*/ 4 h 53"/>
                    <a:gd name="T6" fmla="*/ 10 w 61"/>
                    <a:gd name="T7" fmla="*/ 53 h 53"/>
                    <a:gd name="T8" fmla="*/ 0 w 61"/>
                    <a:gd name="T9" fmla="*/ 41 h 53"/>
                    <a:gd name="T10" fmla="*/ 11 w 61"/>
                    <a:gd name="T11" fmla="*/ 8 h 53"/>
                    <a:gd name="T12" fmla="*/ 16 w 61"/>
                    <a:gd name="T13" fmla="*/ 38 h 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61" h="53">
                      <a:moveTo>
                        <a:pt x="16" y="38"/>
                      </a:moveTo>
                      <a:cubicBezTo>
                        <a:pt x="59" y="0"/>
                        <a:pt x="59" y="0"/>
                        <a:pt x="59" y="0"/>
                      </a:cubicBezTo>
                      <a:cubicBezTo>
                        <a:pt x="61" y="4"/>
                        <a:pt x="61" y="4"/>
                        <a:pt x="61" y="4"/>
                      </a:cubicBezTo>
                      <a:cubicBezTo>
                        <a:pt x="61" y="4"/>
                        <a:pt x="40" y="40"/>
                        <a:pt x="10" y="53"/>
                      </a:cubicBezTo>
                      <a:cubicBezTo>
                        <a:pt x="0" y="41"/>
                        <a:pt x="0" y="41"/>
                        <a:pt x="0" y="41"/>
                      </a:cubicBezTo>
                      <a:cubicBezTo>
                        <a:pt x="0" y="41"/>
                        <a:pt x="11" y="18"/>
                        <a:pt x="11" y="8"/>
                      </a:cubicBezTo>
                      <a:cubicBezTo>
                        <a:pt x="11" y="8"/>
                        <a:pt x="27" y="6"/>
                        <a:pt x="16" y="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08" name="iṣḻîde"/>
                <p:cNvSpPr/>
                <p:nvPr/>
              </p:nvSpPr>
              <p:spPr bwMode="auto">
                <a:xfrm>
                  <a:off x="5870575" y="3235326"/>
                  <a:ext cx="60325" cy="177800"/>
                </a:xfrm>
                <a:custGeom>
                  <a:avLst/>
                  <a:gdLst>
                    <a:gd name="T0" fmla="*/ 0 w 18"/>
                    <a:gd name="T1" fmla="*/ 51 h 53"/>
                    <a:gd name="T2" fmla="*/ 1 w 18"/>
                    <a:gd name="T3" fmla="*/ 0 h 53"/>
                    <a:gd name="T4" fmla="*/ 15 w 18"/>
                    <a:gd name="T5" fmla="*/ 21 h 53"/>
                    <a:gd name="T6" fmla="*/ 0 w 18"/>
                    <a:gd name="T7" fmla="*/ 51 h 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8" h="53">
                      <a:moveTo>
                        <a:pt x="0" y="51"/>
                      </a:moveTo>
                      <a:cubicBezTo>
                        <a:pt x="0" y="51"/>
                        <a:pt x="8" y="16"/>
                        <a:pt x="1" y="0"/>
                      </a:cubicBezTo>
                      <a:cubicBezTo>
                        <a:pt x="1" y="0"/>
                        <a:pt x="18" y="4"/>
                        <a:pt x="15" y="21"/>
                      </a:cubicBezTo>
                      <a:cubicBezTo>
                        <a:pt x="11" y="39"/>
                        <a:pt x="11" y="53"/>
                        <a:pt x="0" y="5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82" name="isliďé"/>
              <p:cNvGrpSpPr/>
              <p:nvPr/>
            </p:nvGrpSpPr>
            <p:grpSpPr>
              <a:xfrm>
                <a:off x="5112548" y="4078071"/>
                <a:ext cx="4180976" cy="230948"/>
                <a:chOff x="5705475" y="3683001"/>
                <a:chExt cx="1666875" cy="92075"/>
              </a:xfrm>
              <a:grpFill/>
            </p:grpSpPr>
            <p:sp>
              <p:nvSpPr>
                <p:cNvPr id="83" name="íṡḻíḋé"/>
                <p:cNvSpPr/>
                <p:nvPr/>
              </p:nvSpPr>
              <p:spPr bwMode="auto">
                <a:xfrm>
                  <a:off x="5705475" y="3683001"/>
                  <a:ext cx="63500" cy="92075"/>
                </a:xfrm>
                <a:custGeom>
                  <a:avLst/>
                  <a:gdLst>
                    <a:gd name="T0" fmla="*/ 19 w 19"/>
                    <a:gd name="T1" fmla="*/ 20 h 28"/>
                    <a:gd name="T2" fmla="*/ 16 w 19"/>
                    <a:gd name="T3" fmla="*/ 25 h 28"/>
                    <a:gd name="T4" fmla="*/ 9 w 19"/>
                    <a:gd name="T5" fmla="*/ 28 h 28"/>
                    <a:gd name="T6" fmla="*/ 2 w 19"/>
                    <a:gd name="T7" fmla="*/ 25 h 28"/>
                    <a:gd name="T8" fmla="*/ 0 w 19"/>
                    <a:gd name="T9" fmla="*/ 20 h 28"/>
                    <a:gd name="T10" fmla="*/ 0 w 19"/>
                    <a:gd name="T11" fmla="*/ 19 h 28"/>
                    <a:gd name="T12" fmla="*/ 4 w 19"/>
                    <a:gd name="T13" fmla="*/ 19 h 28"/>
                    <a:gd name="T14" fmla="*/ 4 w 19"/>
                    <a:gd name="T15" fmla="*/ 20 h 28"/>
                    <a:gd name="T16" fmla="*/ 6 w 19"/>
                    <a:gd name="T17" fmla="*/ 23 h 28"/>
                    <a:gd name="T18" fmla="*/ 9 w 19"/>
                    <a:gd name="T19" fmla="*/ 24 h 28"/>
                    <a:gd name="T20" fmla="*/ 14 w 19"/>
                    <a:gd name="T21" fmla="*/ 23 h 28"/>
                    <a:gd name="T22" fmla="*/ 15 w 19"/>
                    <a:gd name="T23" fmla="*/ 20 h 28"/>
                    <a:gd name="T24" fmla="*/ 13 w 19"/>
                    <a:gd name="T25" fmla="*/ 17 h 28"/>
                    <a:gd name="T26" fmla="*/ 9 w 19"/>
                    <a:gd name="T27" fmla="*/ 14 h 28"/>
                    <a:gd name="T28" fmla="*/ 3 w 19"/>
                    <a:gd name="T29" fmla="*/ 11 h 28"/>
                    <a:gd name="T30" fmla="*/ 1 w 19"/>
                    <a:gd name="T31" fmla="*/ 7 h 28"/>
                    <a:gd name="T32" fmla="*/ 3 w 19"/>
                    <a:gd name="T33" fmla="*/ 2 h 28"/>
                    <a:gd name="T34" fmla="*/ 9 w 19"/>
                    <a:gd name="T35" fmla="*/ 0 h 28"/>
                    <a:gd name="T36" fmla="*/ 16 w 19"/>
                    <a:gd name="T37" fmla="*/ 2 h 28"/>
                    <a:gd name="T38" fmla="*/ 18 w 19"/>
                    <a:gd name="T39" fmla="*/ 7 h 28"/>
                    <a:gd name="T40" fmla="*/ 14 w 19"/>
                    <a:gd name="T41" fmla="*/ 7 h 28"/>
                    <a:gd name="T42" fmla="*/ 13 w 19"/>
                    <a:gd name="T43" fmla="*/ 4 h 28"/>
                    <a:gd name="T44" fmla="*/ 9 w 19"/>
                    <a:gd name="T45" fmla="*/ 3 h 28"/>
                    <a:gd name="T46" fmla="*/ 6 w 19"/>
                    <a:gd name="T47" fmla="*/ 4 h 28"/>
                    <a:gd name="T48" fmla="*/ 5 w 19"/>
                    <a:gd name="T49" fmla="*/ 7 h 28"/>
                    <a:gd name="T50" fmla="*/ 6 w 19"/>
                    <a:gd name="T51" fmla="*/ 9 h 28"/>
                    <a:gd name="T52" fmla="*/ 11 w 19"/>
                    <a:gd name="T53" fmla="*/ 12 h 28"/>
                    <a:gd name="T54" fmla="*/ 17 w 19"/>
                    <a:gd name="T55" fmla="*/ 15 h 28"/>
                    <a:gd name="T56" fmla="*/ 19 w 19"/>
                    <a:gd name="T57" fmla="*/ 20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19" h="28">
                      <a:moveTo>
                        <a:pt x="19" y="20"/>
                      </a:moveTo>
                      <a:cubicBezTo>
                        <a:pt x="19" y="22"/>
                        <a:pt x="18" y="24"/>
                        <a:pt x="16" y="25"/>
                      </a:cubicBezTo>
                      <a:cubicBezTo>
                        <a:pt x="15" y="27"/>
                        <a:pt x="12" y="28"/>
                        <a:pt x="9" y="28"/>
                      </a:cubicBezTo>
                      <a:cubicBezTo>
                        <a:pt x="6" y="28"/>
                        <a:pt x="4" y="27"/>
                        <a:pt x="2" y="25"/>
                      </a:cubicBezTo>
                      <a:cubicBezTo>
                        <a:pt x="1" y="24"/>
                        <a:pt x="0" y="22"/>
                        <a:pt x="0" y="20"/>
                      </a:cubicBezTo>
                      <a:cubicBezTo>
                        <a:pt x="0" y="19"/>
                        <a:pt x="0" y="19"/>
                        <a:pt x="0" y="19"/>
                      </a:cubicBezTo>
                      <a:cubicBezTo>
                        <a:pt x="4" y="19"/>
                        <a:pt x="4" y="19"/>
                        <a:pt x="4" y="19"/>
                      </a:cubicBezTo>
                      <a:cubicBezTo>
                        <a:pt x="4" y="20"/>
                        <a:pt x="4" y="20"/>
                        <a:pt x="4" y="20"/>
                      </a:cubicBezTo>
                      <a:cubicBezTo>
                        <a:pt x="4" y="21"/>
                        <a:pt x="5" y="22"/>
                        <a:pt x="6" y="23"/>
                      </a:cubicBezTo>
                      <a:cubicBezTo>
                        <a:pt x="7" y="24"/>
                        <a:pt x="8" y="24"/>
                        <a:pt x="9" y="24"/>
                      </a:cubicBezTo>
                      <a:cubicBezTo>
                        <a:pt x="11" y="24"/>
                        <a:pt x="13" y="24"/>
                        <a:pt x="14" y="23"/>
                      </a:cubicBezTo>
                      <a:cubicBezTo>
                        <a:pt x="15" y="22"/>
                        <a:pt x="15" y="21"/>
                        <a:pt x="15" y="20"/>
                      </a:cubicBezTo>
                      <a:cubicBezTo>
                        <a:pt x="15" y="19"/>
                        <a:pt x="14" y="18"/>
                        <a:pt x="13" y="17"/>
                      </a:cubicBezTo>
                      <a:cubicBezTo>
                        <a:pt x="12" y="16"/>
                        <a:pt x="11" y="15"/>
                        <a:pt x="9" y="14"/>
                      </a:cubicBezTo>
                      <a:cubicBezTo>
                        <a:pt x="6" y="13"/>
                        <a:pt x="4" y="12"/>
                        <a:pt x="3" y="11"/>
                      </a:cubicBezTo>
                      <a:cubicBezTo>
                        <a:pt x="1" y="10"/>
                        <a:pt x="1" y="9"/>
                        <a:pt x="1" y="7"/>
                      </a:cubicBezTo>
                      <a:cubicBezTo>
                        <a:pt x="1" y="5"/>
                        <a:pt x="2" y="3"/>
                        <a:pt x="3" y="2"/>
                      </a:cubicBezTo>
                      <a:cubicBezTo>
                        <a:pt x="5" y="0"/>
                        <a:pt x="7" y="0"/>
                        <a:pt x="9" y="0"/>
                      </a:cubicBezTo>
                      <a:cubicBezTo>
                        <a:pt x="13" y="0"/>
                        <a:pt x="15" y="0"/>
                        <a:pt x="16" y="2"/>
                      </a:cubicBezTo>
                      <a:cubicBezTo>
                        <a:pt x="17" y="4"/>
                        <a:pt x="18" y="5"/>
                        <a:pt x="18" y="7"/>
                      </a:cubicBezTo>
                      <a:cubicBezTo>
                        <a:pt x="14" y="7"/>
                        <a:pt x="14" y="7"/>
                        <a:pt x="14" y="7"/>
                      </a:cubicBezTo>
                      <a:cubicBezTo>
                        <a:pt x="14" y="6"/>
                        <a:pt x="14" y="5"/>
                        <a:pt x="13" y="4"/>
                      </a:cubicBezTo>
                      <a:cubicBezTo>
                        <a:pt x="12" y="3"/>
                        <a:pt x="11" y="3"/>
                        <a:pt x="9" y="3"/>
                      </a:cubicBezTo>
                      <a:cubicBezTo>
                        <a:pt x="8" y="3"/>
                        <a:pt x="7" y="3"/>
                        <a:pt x="6" y="4"/>
                      </a:cubicBezTo>
                      <a:cubicBezTo>
                        <a:pt x="5" y="5"/>
                        <a:pt x="5" y="5"/>
                        <a:pt x="5" y="7"/>
                      </a:cubicBezTo>
                      <a:cubicBezTo>
                        <a:pt x="5" y="8"/>
                        <a:pt x="5" y="8"/>
                        <a:pt x="6" y="9"/>
                      </a:cubicBezTo>
                      <a:cubicBezTo>
                        <a:pt x="6" y="10"/>
                        <a:pt x="8" y="11"/>
                        <a:pt x="11" y="12"/>
                      </a:cubicBezTo>
                      <a:cubicBezTo>
                        <a:pt x="13" y="13"/>
                        <a:pt x="15" y="14"/>
                        <a:pt x="17" y="15"/>
                      </a:cubicBezTo>
                      <a:cubicBezTo>
                        <a:pt x="18" y="16"/>
                        <a:pt x="19" y="18"/>
                        <a:pt x="19" y="2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84" name="iṩḻiḋè"/>
                <p:cNvSpPr/>
                <p:nvPr/>
              </p:nvSpPr>
              <p:spPr bwMode="auto">
                <a:xfrm>
                  <a:off x="5799138" y="3683001"/>
                  <a:ext cx="58738" cy="88900"/>
                </a:xfrm>
                <a:custGeom>
                  <a:avLst/>
                  <a:gdLst>
                    <a:gd name="T0" fmla="*/ 37 w 37"/>
                    <a:gd name="T1" fmla="*/ 56 h 56"/>
                    <a:gd name="T2" fmla="*/ 29 w 37"/>
                    <a:gd name="T3" fmla="*/ 56 h 56"/>
                    <a:gd name="T4" fmla="*/ 29 w 37"/>
                    <a:gd name="T5" fmla="*/ 29 h 56"/>
                    <a:gd name="T6" fmla="*/ 8 w 37"/>
                    <a:gd name="T7" fmla="*/ 29 h 56"/>
                    <a:gd name="T8" fmla="*/ 8 w 37"/>
                    <a:gd name="T9" fmla="*/ 56 h 56"/>
                    <a:gd name="T10" fmla="*/ 0 w 37"/>
                    <a:gd name="T11" fmla="*/ 56 h 56"/>
                    <a:gd name="T12" fmla="*/ 0 w 37"/>
                    <a:gd name="T13" fmla="*/ 0 h 56"/>
                    <a:gd name="T14" fmla="*/ 8 w 37"/>
                    <a:gd name="T15" fmla="*/ 0 h 56"/>
                    <a:gd name="T16" fmla="*/ 8 w 37"/>
                    <a:gd name="T17" fmla="*/ 23 h 56"/>
                    <a:gd name="T18" fmla="*/ 29 w 37"/>
                    <a:gd name="T19" fmla="*/ 23 h 56"/>
                    <a:gd name="T20" fmla="*/ 29 w 37"/>
                    <a:gd name="T21" fmla="*/ 0 h 56"/>
                    <a:gd name="T22" fmla="*/ 37 w 37"/>
                    <a:gd name="T23" fmla="*/ 0 h 56"/>
                    <a:gd name="T24" fmla="*/ 37 w 37"/>
                    <a:gd name="T25" fmla="*/ 56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7" h="56">
                      <a:moveTo>
                        <a:pt x="37" y="56"/>
                      </a:moveTo>
                      <a:lnTo>
                        <a:pt x="29" y="56"/>
                      </a:lnTo>
                      <a:lnTo>
                        <a:pt x="29" y="29"/>
                      </a:lnTo>
                      <a:lnTo>
                        <a:pt x="8" y="29"/>
                      </a:lnTo>
                      <a:lnTo>
                        <a:pt x="8" y="56"/>
                      </a:lnTo>
                      <a:lnTo>
                        <a:pt x="0" y="56"/>
                      </a:lnTo>
                      <a:lnTo>
                        <a:pt x="0" y="0"/>
                      </a:lnTo>
                      <a:lnTo>
                        <a:pt x="8" y="0"/>
                      </a:lnTo>
                      <a:lnTo>
                        <a:pt x="8" y="23"/>
                      </a:lnTo>
                      <a:lnTo>
                        <a:pt x="29" y="23"/>
                      </a:lnTo>
                      <a:lnTo>
                        <a:pt x="29" y="0"/>
                      </a:lnTo>
                      <a:lnTo>
                        <a:pt x="37" y="0"/>
                      </a:lnTo>
                      <a:lnTo>
                        <a:pt x="37" y="5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85" name="îṥ1íḋé"/>
                <p:cNvSpPr/>
                <p:nvPr/>
              </p:nvSpPr>
              <p:spPr bwMode="auto">
                <a:xfrm>
                  <a:off x="5884863" y="3683001"/>
                  <a:ext cx="68263" cy="88900"/>
                </a:xfrm>
                <a:custGeom>
                  <a:avLst/>
                  <a:gdLst>
                    <a:gd name="T0" fmla="*/ 43 w 43"/>
                    <a:gd name="T1" fmla="*/ 56 h 56"/>
                    <a:gd name="T2" fmla="*/ 35 w 43"/>
                    <a:gd name="T3" fmla="*/ 56 h 56"/>
                    <a:gd name="T4" fmla="*/ 29 w 43"/>
                    <a:gd name="T5" fmla="*/ 40 h 56"/>
                    <a:gd name="T6" fmla="*/ 14 w 43"/>
                    <a:gd name="T7" fmla="*/ 40 h 56"/>
                    <a:gd name="T8" fmla="*/ 8 w 43"/>
                    <a:gd name="T9" fmla="*/ 56 h 56"/>
                    <a:gd name="T10" fmla="*/ 0 w 43"/>
                    <a:gd name="T11" fmla="*/ 56 h 56"/>
                    <a:gd name="T12" fmla="*/ 18 w 43"/>
                    <a:gd name="T13" fmla="*/ 0 h 56"/>
                    <a:gd name="T14" fmla="*/ 25 w 43"/>
                    <a:gd name="T15" fmla="*/ 0 h 56"/>
                    <a:gd name="T16" fmla="*/ 43 w 43"/>
                    <a:gd name="T17" fmla="*/ 56 h 56"/>
                    <a:gd name="T18" fmla="*/ 43 w 43"/>
                    <a:gd name="T19" fmla="*/ 56 h 56"/>
                    <a:gd name="T20" fmla="*/ 27 w 43"/>
                    <a:gd name="T21" fmla="*/ 33 h 56"/>
                    <a:gd name="T22" fmla="*/ 23 w 43"/>
                    <a:gd name="T23" fmla="*/ 12 h 56"/>
                    <a:gd name="T24" fmla="*/ 21 w 43"/>
                    <a:gd name="T25" fmla="*/ 12 h 56"/>
                    <a:gd name="T26" fmla="*/ 14 w 43"/>
                    <a:gd name="T27" fmla="*/ 33 h 56"/>
                    <a:gd name="T28" fmla="*/ 27 w 43"/>
                    <a:gd name="T29" fmla="*/ 33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43" h="56">
                      <a:moveTo>
                        <a:pt x="43" y="56"/>
                      </a:moveTo>
                      <a:lnTo>
                        <a:pt x="35" y="56"/>
                      </a:lnTo>
                      <a:lnTo>
                        <a:pt x="29" y="40"/>
                      </a:lnTo>
                      <a:lnTo>
                        <a:pt x="14" y="40"/>
                      </a:lnTo>
                      <a:lnTo>
                        <a:pt x="8" y="56"/>
                      </a:lnTo>
                      <a:lnTo>
                        <a:pt x="0" y="56"/>
                      </a:lnTo>
                      <a:lnTo>
                        <a:pt x="18" y="0"/>
                      </a:lnTo>
                      <a:lnTo>
                        <a:pt x="25" y="0"/>
                      </a:lnTo>
                      <a:lnTo>
                        <a:pt x="43" y="56"/>
                      </a:lnTo>
                      <a:lnTo>
                        <a:pt x="43" y="56"/>
                      </a:lnTo>
                      <a:close/>
                      <a:moveTo>
                        <a:pt x="27" y="33"/>
                      </a:moveTo>
                      <a:lnTo>
                        <a:pt x="23" y="12"/>
                      </a:lnTo>
                      <a:lnTo>
                        <a:pt x="21" y="12"/>
                      </a:lnTo>
                      <a:lnTo>
                        <a:pt x="14" y="33"/>
                      </a:lnTo>
                      <a:lnTo>
                        <a:pt x="27" y="3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86" name="îṥḻíďe"/>
                <p:cNvSpPr/>
                <p:nvPr/>
              </p:nvSpPr>
              <p:spPr bwMode="auto">
                <a:xfrm>
                  <a:off x="5976938" y="3683001"/>
                  <a:ext cx="63500" cy="88900"/>
                </a:xfrm>
                <a:custGeom>
                  <a:avLst/>
                  <a:gdLst>
                    <a:gd name="T0" fmla="*/ 40 w 40"/>
                    <a:gd name="T1" fmla="*/ 56 h 56"/>
                    <a:gd name="T2" fmla="*/ 29 w 40"/>
                    <a:gd name="T3" fmla="*/ 56 h 56"/>
                    <a:gd name="T4" fmla="*/ 10 w 40"/>
                    <a:gd name="T5" fmla="*/ 14 h 56"/>
                    <a:gd name="T6" fmla="*/ 8 w 40"/>
                    <a:gd name="T7" fmla="*/ 14 h 56"/>
                    <a:gd name="T8" fmla="*/ 8 w 40"/>
                    <a:gd name="T9" fmla="*/ 56 h 56"/>
                    <a:gd name="T10" fmla="*/ 0 w 40"/>
                    <a:gd name="T11" fmla="*/ 56 h 56"/>
                    <a:gd name="T12" fmla="*/ 0 w 40"/>
                    <a:gd name="T13" fmla="*/ 0 h 56"/>
                    <a:gd name="T14" fmla="*/ 10 w 40"/>
                    <a:gd name="T15" fmla="*/ 0 h 56"/>
                    <a:gd name="T16" fmla="*/ 31 w 40"/>
                    <a:gd name="T17" fmla="*/ 42 h 56"/>
                    <a:gd name="T18" fmla="*/ 31 w 40"/>
                    <a:gd name="T19" fmla="*/ 42 h 56"/>
                    <a:gd name="T20" fmla="*/ 31 w 40"/>
                    <a:gd name="T21" fmla="*/ 0 h 56"/>
                    <a:gd name="T22" fmla="*/ 40 w 40"/>
                    <a:gd name="T23" fmla="*/ 0 h 56"/>
                    <a:gd name="T24" fmla="*/ 40 w 40"/>
                    <a:gd name="T25" fmla="*/ 56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0" h="56">
                      <a:moveTo>
                        <a:pt x="40" y="56"/>
                      </a:moveTo>
                      <a:lnTo>
                        <a:pt x="29" y="56"/>
                      </a:lnTo>
                      <a:lnTo>
                        <a:pt x="10" y="14"/>
                      </a:lnTo>
                      <a:lnTo>
                        <a:pt x="8" y="14"/>
                      </a:lnTo>
                      <a:lnTo>
                        <a:pt x="8" y="56"/>
                      </a:lnTo>
                      <a:lnTo>
                        <a:pt x="0" y="56"/>
                      </a:lnTo>
                      <a:lnTo>
                        <a:pt x="0" y="0"/>
                      </a:lnTo>
                      <a:lnTo>
                        <a:pt x="10" y="0"/>
                      </a:lnTo>
                      <a:lnTo>
                        <a:pt x="31" y="42"/>
                      </a:lnTo>
                      <a:lnTo>
                        <a:pt x="31" y="42"/>
                      </a:lnTo>
                      <a:lnTo>
                        <a:pt x="31" y="0"/>
                      </a:lnTo>
                      <a:lnTo>
                        <a:pt x="40" y="0"/>
                      </a:lnTo>
                      <a:lnTo>
                        <a:pt x="40" y="5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87" name="îṡļîḑè"/>
                <p:cNvSpPr/>
                <p:nvPr/>
              </p:nvSpPr>
              <p:spPr bwMode="auto">
                <a:xfrm>
                  <a:off x="6069013" y="3683001"/>
                  <a:ext cx="63500" cy="88900"/>
                </a:xfrm>
                <a:custGeom>
                  <a:avLst/>
                  <a:gdLst>
                    <a:gd name="T0" fmla="*/ 19 w 19"/>
                    <a:gd name="T1" fmla="*/ 14 h 27"/>
                    <a:gd name="T2" fmla="*/ 15 w 19"/>
                    <a:gd name="T3" fmla="*/ 24 h 27"/>
                    <a:gd name="T4" fmla="*/ 6 w 19"/>
                    <a:gd name="T5" fmla="*/ 27 h 27"/>
                    <a:gd name="T6" fmla="*/ 0 w 19"/>
                    <a:gd name="T7" fmla="*/ 27 h 27"/>
                    <a:gd name="T8" fmla="*/ 0 w 19"/>
                    <a:gd name="T9" fmla="*/ 0 h 27"/>
                    <a:gd name="T10" fmla="*/ 6 w 19"/>
                    <a:gd name="T11" fmla="*/ 0 h 27"/>
                    <a:gd name="T12" fmla="*/ 16 w 19"/>
                    <a:gd name="T13" fmla="*/ 3 h 27"/>
                    <a:gd name="T14" fmla="*/ 19 w 19"/>
                    <a:gd name="T15" fmla="*/ 14 h 27"/>
                    <a:gd name="T16" fmla="*/ 15 w 19"/>
                    <a:gd name="T17" fmla="*/ 14 h 27"/>
                    <a:gd name="T18" fmla="*/ 12 w 19"/>
                    <a:gd name="T19" fmla="*/ 5 h 27"/>
                    <a:gd name="T20" fmla="*/ 6 w 19"/>
                    <a:gd name="T21" fmla="*/ 3 h 27"/>
                    <a:gd name="T22" fmla="*/ 4 w 19"/>
                    <a:gd name="T23" fmla="*/ 3 h 27"/>
                    <a:gd name="T24" fmla="*/ 4 w 19"/>
                    <a:gd name="T25" fmla="*/ 24 h 27"/>
                    <a:gd name="T26" fmla="*/ 6 w 19"/>
                    <a:gd name="T27" fmla="*/ 24 h 27"/>
                    <a:gd name="T28" fmla="*/ 12 w 19"/>
                    <a:gd name="T29" fmla="*/ 22 h 27"/>
                    <a:gd name="T30" fmla="*/ 15 w 19"/>
                    <a:gd name="T31" fmla="*/ 14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9" h="27">
                      <a:moveTo>
                        <a:pt x="19" y="14"/>
                      </a:moveTo>
                      <a:cubicBezTo>
                        <a:pt x="19" y="19"/>
                        <a:pt x="18" y="22"/>
                        <a:pt x="15" y="24"/>
                      </a:cubicBezTo>
                      <a:cubicBezTo>
                        <a:pt x="13" y="26"/>
                        <a:pt x="10" y="27"/>
                        <a:pt x="6" y="27"/>
                      </a:cubicBezTo>
                      <a:cubicBezTo>
                        <a:pt x="0" y="27"/>
                        <a:pt x="0" y="27"/>
                        <a:pt x="0" y="27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6" y="0"/>
                        <a:pt x="6" y="0"/>
                        <a:pt x="6" y="0"/>
                      </a:cubicBezTo>
                      <a:cubicBezTo>
                        <a:pt x="10" y="0"/>
                        <a:pt x="14" y="1"/>
                        <a:pt x="16" y="3"/>
                      </a:cubicBezTo>
                      <a:cubicBezTo>
                        <a:pt x="18" y="5"/>
                        <a:pt x="19" y="9"/>
                        <a:pt x="19" y="14"/>
                      </a:cubicBezTo>
                      <a:close/>
                      <a:moveTo>
                        <a:pt x="15" y="14"/>
                      </a:moveTo>
                      <a:cubicBezTo>
                        <a:pt x="15" y="10"/>
                        <a:pt x="14" y="7"/>
                        <a:pt x="12" y="5"/>
                      </a:cubicBezTo>
                      <a:cubicBezTo>
                        <a:pt x="11" y="4"/>
                        <a:pt x="9" y="3"/>
                        <a:pt x="6" y="3"/>
                      </a:cubicBezTo>
                      <a:cubicBezTo>
                        <a:pt x="4" y="3"/>
                        <a:pt x="4" y="3"/>
                        <a:pt x="4" y="3"/>
                      </a:cubicBezTo>
                      <a:cubicBezTo>
                        <a:pt x="4" y="24"/>
                        <a:pt x="4" y="24"/>
                        <a:pt x="4" y="24"/>
                      </a:cubicBezTo>
                      <a:cubicBezTo>
                        <a:pt x="6" y="24"/>
                        <a:pt x="6" y="24"/>
                        <a:pt x="6" y="24"/>
                      </a:cubicBezTo>
                      <a:cubicBezTo>
                        <a:pt x="9" y="24"/>
                        <a:pt x="11" y="23"/>
                        <a:pt x="12" y="22"/>
                      </a:cubicBezTo>
                      <a:cubicBezTo>
                        <a:pt x="14" y="20"/>
                        <a:pt x="15" y="18"/>
                        <a:pt x="15" y="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88" name="ïṣḻíḓê"/>
                <p:cNvSpPr/>
                <p:nvPr/>
              </p:nvSpPr>
              <p:spPr bwMode="auto">
                <a:xfrm>
                  <a:off x="6157913" y="3683001"/>
                  <a:ext cx="66675" cy="92075"/>
                </a:xfrm>
                <a:custGeom>
                  <a:avLst/>
                  <a:gdLst>
                    <a:gd name="T0" fmla="*/ 20 w 20"/>
                    <a:gd name="T1" fmla="*/ 13 h 28"/>
                    <a:gd name="T2" fmla="*/ 17 w 20"/>
                    <a:gd name="T3" fmla="*/ 24 h 28"/>
                    <a:gd name="T4" fmla="*/ 10 w 20"/>
                    <a:gd name="T5" fmla="*/ 28 h 28"/>
                    <a:gd name="T6" fmla="*/ 2 w 20"/>
                    <a:gd name="T7" fmla="*/ 24 h 28"/>
                    <a:gd name="T8" fmla="*/ 0 w 20"/>
                    <a:gd name="T9" fmla="*/ 13 h 28"/>
                    <a:gd name="T10" fmla="*/ 2 w 20"/>
                    <a:gd name="T11" fmla="*/ 3 h 28"/>
                    <a:gd name="T12" fmla="*/ 10 w 20"/>
                    <a:gd name="T13" fmla="*/ 0 h 28"/>
                    <a:gd name="T14" fmla="*/ 17 w 20"/>
                    <a:gd name="T15" fmla="*/ 3 h 28"/>
                    <a:gd name="T16" fmla="*/ 20 w 20"/>
                    <a:gd name="T17" fmla="*/ 13 h 28"/>
                    <a:gd name="T18" fmla="*/ 15 w 20"/>
                    <a:gd name="T19" fmla="*/ 13 h 28"/>
                    <a:gd name="T20" fmla="*/ 14 w 20"/>
                    <a:gd name="T21" fmla="*/ 5 h 28"/>
                    <a:gd name="T22" fmla="*/ 10 w 20"/>
                    <a:gd name="T23" fmla="*/ 3 h 28"/>
                    <a:gd name="T24" fmla="*/ 6 w 20"/>
                    <a:gd name="T25" fmla="*/ 5 h 28"/>
                    <a:gd name="T26" fmla="*/ 4 w 20"/>
                    <a:gd name="T27" fmla="*/ 13 h 28"/>
                    <a:gd name="T28" fmla="*/ 6 w 20"/>
                    <a:gd name="T29" fmla="*/ 22 h 28"/>
                    <a:gd name="T30" fmla="*/ 10 w 20"/>
                    <a:gd name="T31" fmla="*/ 24 h 28"/>
                    <a:gd name="T32" fmla="*/ 14 w 20"/>
                    <a:gd name="T33" fmla="*/ 22 h 28"/>
                    <a:gd name="T34" fmla="*/ 15 w 20"/>
                    <a:gd name="T35" fmla="*/ 13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20" h="28">
                      <a:moveTo>
                        <a:pt x="20" y="13"/>
                      </a:moveTo>
                      <a:cubicBezTo>
                        <a:pt x="20" y="18"/>
                        <a:pt x="19" y="22"/>
                        <a:pt x="17" y="24"/>
                      </a:cubicBezTo>
                      <a:cubicBezTo>
                        <a:pt x="15" y="26"/>
                        <a:pt x="13" y="28"/>
                        <a:pt x="10" y="28"/>
                      </a:cubicBezTo>
                      <a:cubicBezTo>
                        <a:pt x="7" y="28"/>
                        <a:pt x="4" y="26"/>
                        <a:pt x="2" y="24"/>
                      </a:cubicBezTo>
                      <a:cubicBezTo>
                        <a:pt x="1" y="22"/>
                        <a:pt x="0" y="18"/>
                        <a:pt x="0" y="13"/>
                      </a:cubicBezTo>
                      <a:cubicBezTo>
                        <a:pt x="0" y="8"/>
                        <a:pt x="1" y="5"/>
                        <a:pt x="2" y="3"/>
                      </a:cubicBezTo>
                      <a:cubicBezTo>
                        <a:pt x="4" y="1"/>
                        <a:pt x="7" y="0"/>
                        <a:pt x="10" y="0"/>
                      </a:cubicBezTo>
                      <a:cubicBezTo>
                        <a:pt x="13" y="0"/>
                        <a:pt x="15" y="1"/>
                        <a:pt x="17" y="3"/>
                      </a:cubicBezTo>
                      <a:cubicBezTo>
                        <a:pt x="19" y="5"/>
                        <a:pt x="20" y="8"/>
                        <a:pt x="20" y="13"/>
                      </a:cubicBezTo>
                      <a:close/>
                      <a:moveTo>
                        <a:pt x="15" y="13"/>
                      </a:moveTo>
                      <a:cubicBezTo>
                        <a:pt x="15" y="9"/>
                        <a:pt x="15" y="6"/>
                        <a:pt x="14" y="5"/>
                      </a:cubicBezTo>
                      <a:cubicBezTo>
                        <a:pt x="13" y="3"/>
                        <a:pt x="11" y="3"/>
                        <a:pt x="10" y="3"/>
                      </a:cubicBezTo>
                      <a:cubicBezTo>
                        <a:pt x="8" y="3"/>
                        <a:pt x="7" y="3"/>
                        <a:pt x="6" y="5"/>
                      </a:cubicBezTo>
                      <a:cubicBezTo>
                        <a:pt x="5" y="6"/>
                        <a:pt x="4" y="9"/>
                        <a:pt x="4" y="13"/>
                      </a:cubicBezTo>
                      <a:cubicBezTo>
                        <a:pt x="4" y="18"/>
                        <a:pt x="5" y="21"/>
                        <a:pt x="6" y="22"/>
                      </a:cubicBezTo>
                      <a:cubicBezTo>
                        <a:pt x="7" y="24"/>
                        <a:pt x="8" y="24"/>
                        <a:pt x="10" y="24"/>
                      </a:cubicBezTo>
                      <a:cubicBezTo>
                        <a:pt x="11" y="24"/>
                        <a:pt x="13" y="24"/>
                        <a:pt x="14" y="22"/>
                      </a:cubicBezTo>
                      <a:cubicBezTo>
                        <a:pt x="15" y="21"/>
                        <a:pt x="15" y="18"/>
                        <a:pt x="15" y="1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89" name="íṩlîḋé"/>
                <p:cNvSpPr/>
                <p:nvPr/>
              </p:nvSpPr>
              <p:spPr bwMode="auto">
                <a:xfrm>
                  <a:off x="6251575" y="3683001"/>
                  <a:ext cx="58738" cy="88900"/>
                </a:xfrm>
                <a:custGeom>
                  <a:avLst/>
                  <a:gdLst>
                    <a:gd name="T0" fmla="*/ 37 w 37"/>
                    <a:gd name="T1" fmla="*/ 56 h 56"/>
                    <a:gd name="T2" fmla="*/ 29 w 37"/>
                    <a:gd name="T3" fmla="*/ 56 h 56"/>
                    <a:gd name="T4" fmla="*/ 8 w 37"/>
                    <a:gd name="T5" fmla="*/ 14 h 56"/>
                    <a:gd name="T6" fmla="*/ 8 w 37"/>
                    <a:gd name="T7" fmla="*/ 14 h 56"/>
                    <a:gd name="T8" fmla="*/ 8 w 37"/>
                    <a:gd name="T9" fmla="*/ 56 h 56"/>
                    <a:gd name="T10" fmla="*/ 0 w 37"/>
                    <a:gd name="T11" fmla="*/ 56 h 56"/>
                    <a:gd name="T12" fmla="*/ 0 w 37"/>
                    <a:gd name="T13" fmla="*/ 0 h 56"/>
                    <a:gd name="T14" fmla="*/ 8 w 37"/>
                    <a:gd name="T15" fmla="*/ 0 h 56"/>
                    <a:gd name="T16" fmla="*/ 29 w 37"/>
                    <a:gd name="T17" fmla="*/ 42 h 56"/>
                    <a:gd name="T18" fmla="*/ 29 w 37"/>
                    <a:gd name="T19" fmla="*/ 42 h 56"/>
                    <a:gd name="T20" fmla="*/ 29 w 37"/>
                    <a:gd name="T21" fmla="*/ 0 h 56"/>
                    <a:gd name="T22" fmla="*/ 37 w 37"/>
                    <a:gd name="T23" fmla="*/ 0 h 56"/>
                    <a:gd name="T24" fmla="*/ 37 w 37"/>
                    <a:gd name="T25" fmla="*/ 56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7" h="56">
                      <a:moveTo>
                        <a:pt x="37" y="56"/>
                      </a:moveTo>
                      <a:lnTo>
                        <a:pt x="29" y="56"/>
                      </a:lnTo>
                      <a:lnTo>
                        <a:pt x="8" y="14"/>
                      </a:lnTo>
                      <a:lnTo>
                        <a:pt x="8" y="14"/>
                      </a:lnTo>
                      <a:lnTo>
                        <a:pt x="8" y="56"/>
                      </a:lnTo>
                      <a:lnTo>
                        <a:pt x="0" y="56"/>
                      </a:lnTo>
                      <a:lnTo>
                        <a:pt x="0" y="0"/>
                      </a:lnTo>
                      <a:lnTo>
                        <a:pt x="8" y="0"/>
                      </a:lnTo>
                      <a:lnTo>
                        <a:pt x="29" y="42"/>
                      </a:lnTo>
                      <a:lnTo>
                        <a:pt x="29" y="42"/>
                      </a:lnTo>
                      <a:lnTo>
                        <a:pt x="29" y="0"/>
                      </a:lnTo>
                      <a:lnTo>
                        <a:pt x="37" y="0"/>
                      </a:lnTo>
                      <a:lnTo>
                        <a:pt x="37" y="5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90" name="iṡļîďè"/>
                <p:cNvSpPr/>
                <p:nvPr/>
              </p:nvSpPr>
              <p:spPr bwMode="auto">
                <a:xfrm>
                  <a:off x="6340475" y="3683001"/>
                  <a:ext cx="63500" cy="92075"/>
                </a:xfrm>
                <a:custGeom>
                  <a:avLst/>
                  <a:gdLst>
                    <a:gd name="T0" fmla="*/ 19 w 19"/>
                    <a:gd name="T1" fmla="*/ 28 h 28"/>
                    <a:gd name="T2" fmla="*/ 16 w 19"/>
                    <a:gd name="T3" fmla="*/ 28 h 28"/>
                    <a:gd name="T4" fmla="*/ 15 w 19"/>
                    <a:gd name="T5" fmla="*/ 25 h 28"/>
                    <a:gd name="T6" fmla="*/ 13 w 19"/>
                    <a:gd name="T7" fmla="*/ 27 h 28"/>
                    <a:gd name="T8" fmla="*/ 10 w 19"/>
                    <a:gd name="T9" fmla="*/ 28 h 28"/>
                    <a:gd name="T10" fmla="*/ 3 w 19"/>
                    <a:gd name="T11" fmla="*/ 24 h 28"/>
                    <a:gd name="T12" fmla="*/ 0 w 19"/>
                    <a:gd name="T13" fmla="*/ 14 h 28"/>
                    <a:gd name="T14" fmla="*/ 3 w 19"/>
                    <a:gd name="T15" fmla="*/ 3 h 28"/>
                    <a:gd name="T16" fmla="*/ 10 w 19"/>
                    <a:gd name="T17" fmla="*/ 0 h 28"/>
                    <a:gd name="T18" fmla="*/ 16 w 19"/>
                    <a:gd name="T19" fmla="*/ 2 h 28"/>
                    <a:gd name="T20" fmla="*/ 19 w 19"/>
                    <a:gd name="T21" fmla="*/ 9 h 28"/>
                    <a:gd name="T22" fmla="*/ 15 w 19"/>
                    <a:gd name="T23" fmla="*/ 9 h 28"/>
                    <a:gd name="T24" fmla="*/ 13 w 19"/>
                    <a:gd name="T25" fmla="*/ 4 h 28"/>
                    <a:gd name="T26" fmla="*/ 10 w 19"/>
                    <a:gd name="T27" fmla="*/ 3 h 28"/>
                    <a:gd name="T28" fmla="*/ 6 w 19"/>
                    <a:gd name="T29" fmla="*/ 5 h 28"/>
                    <a:gd name="T30" fmla="*/ 4 w 19"/>
                    <a:gd name="T31" fmla="*/ 14 h 28"/>
                    <a:gd name="T32" fmla="*/ 6 w 19"/>
                    <a:gd name="T33" fmla="*/ 22 h 28"/>
                    <a:gd name="T34" fmla="*/ 10 w 19"/>
                    <a:gd name="T35" fmla="*/ 24 h 28"/>
                    <a:gd name="T36" fmla="*/ 14 w 19"/>
                    <a:gd name="T37" fmla="*/ 23 h 28"/>
                    <a:gd name="T38" fmla="*/ 15 w 19"/>
                    <a:gd name="T39" fmla="*/ 18 h 28"/>
                    <a:gd name="T40" fmla="*/ 15 w 19"/>
                    <a:gd name="T41" fmla="*/ 17 h 28"/>
                    <a:gd name="T42" fmla="*/ 10 w 19"/>
                    <a:gd name="T43" fmla="*/ 17 h 28"/>
                    <a:gd name="T44" fmla="*/ 10 w 19"/>
                    <a:gd name="T45" fmla="*/ 13 h 28"/>
                    <a:gd name="T46" fmla="*/ 19 w 19"/>
                    <a:gd name="T47" fmla="*/ 13 h 28"/>
                    <a:gd name="T48" fmla="*/ 19 w 19"/>
                    <a:gd name="T49" fmla="*/ 28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19" h="28">
                      <a:moveTo>
                        <a:pt x="19" y="28"/>
                      </a:moveTo>
                      <a:cubicBezTo>
                        <a:pt x="16" y="28"/>
                        <a:pt x="16" y="28"/>
                        <a:pt x="16" y="28"/>
                      </a:cubicBezTo>
                      <a:cubicBezTo>
                        <a:pt x="15" y="25"/>
                        <a:pt x="15" y="25"/>
                        <a:pt x="15" y="25"/>
                      </a:cubicBezTo>
                      <a:cubicBezTo>
                        <a:pt x="15" y="26"/>
                        <a:pt x="14" y="26"/>
                        <a:pt x="13" y="27"/>
                      </a:cubicBezTo>
                      <a:cubicBezTo>
                        <a:pt x="12" y="27"/>
                        <a:pt x="11" y="28"/>
                        <a:pt x="10" y="28"/>
                      </a:cubicBezTo>
                      <a:cubicBezTo>
                        <a:pt x="7" y="28"/>
                        <a:pt x="5" y="26"/>
                        <a:pt x="3" y="24"/>
                      </a:cubicBezTo>
                      <a:cubicBezTo>
                        <a:pt x="1" y="22"/>
                        <a:pt x="0" y="19"/>
                        <a:pt x="0" y="14"/>
                      </a:cubicBezTo>
                      <a:cubicBezTo>
                        <a:pt x="0" y="9"/>
                        <a:pt x="1" y="6"/>
                        <a:pt x="3" y="3"/>
                      </a:cubicBezTo>
                      <a:cubicBezTo>
                        <a:pt x="4" y="1"/>
                        <a:pt x="7" y="0"/>
                        <a:pt x="10" y="0"/>
                      </a:cubicBezTo>
                      <a:cubicBezTo>
                        <a:pt x="13" y="0"/>
                        <a:pt x="15" y="1"/>
                        <a:pt x="16" y="2"/>
                      </a:cubicBezTo>
                      <a:cubicBezTo>
                        <a:pt x="18" y="4"/>
                        <a:pt x="19" y="6"/>
                        <a:pt x="19" y="9"/>
                      </a:cubicBezTo>
                      <a:cubicBezTo>
                        <a:pt x="15" y="9"/>
                        <a:pt x="15" y="9"/>
                        <a:pt x="15" y="9"/>
                      </a:cubicBezTo>
                      <a:cubicBezTo>
                        <a:pt x="15" y="7"/>
                        <a:pt x="14" y="5"/>
                        <a:pt x="13" y="4"/>
                      </a:cubicBezTo>
                      <a:cubicBezTo>
                        <a:pt x="13" y="3"/>
                        <a:pt x="11" y="3"/>
                        <a:pt x="10" y="3"/>
                      </a:cubicBezTo>
                      <a:cubicBezTo>
                        <a:pt x="8" y="3"/>
                        <a:pt x="7" y="4"/>
                        <a:pt x="6" y="5"/>
                      </a:cubicBezTo>
                      <a:cubicBezTo>
                        <a:pt x="5" y="7"/>
                        <a:pt x="4" y="10"/>
                        <a:pt x="4" y="14"/>
                      </a:cubicBezTo>
                      <a:cubicBezTo>
                        <a:pt x="4" y="18"/>
                        <a:pt x="5" y="21"/>
                        <a:pt x="6" y="22"/>
                      </a:cubicBezTo>
                      <a:cubicBezTo>
                        <a:pt x="7" y="24"/>
                        <a:pt x="9" y="24"/>
                        <a:pt x="10" y="24"/>
                      </a:cubicBezTo>
                      <a:cubicBezTo>
                        <a:pt x="12" y="24"/>
                        <a:pt x="13" y="24"/>
                        <a:pt x="14" y="23"/>
                      </a:cubicBezTo>
                      <a:cubicBezTo>
                        <a:pt x="15" y="22"/>
                        <a:pt x="15" y="20"/>
                        <a:pt x="15" y="18"/>
                      </a:cubicBezTo>
                      <a:cubicBezTo>
                        <a:pt x="15" y="17"/>
                        <a:pt x="15" y="17"/>
                        <a:pt x="15" y="17"/>
                      </a:cubicBezTo>
                      <a:cubicBezTo>
                        <a:pt x="10" y="17"/>
                        <a:pt x="10" y="17"/>
                        <a:pt x="10" y="17"/>
                      </a:cubicBezTo>
                      <a:cubicBezTo>
                        <a:pt x="10" y="13"/>
                        <a:pt x="10" y="13"/>
                        <a:pt x="10" y="13"/>
                      </a:cubicBezTo>
                      <a:cubicBezTo>
                        <a:pt x="19" y="13"/>
                        <a:pt x="19" y="13"/>
                        <a:pt x="19" y="13"/>
                      </a:cubicBezTo>
                      <a:lnTo>
                        <a:pt x="19" y="2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91" name="ïṧľidé"/>
                <p:cNvSpPr/>
                <p:nvPr/>
              </p:nvSpPr>
              <p:spPr bwMode="auto">
                <a:xfrm>
                  <a:off x="6492875" y="3683001"/>
                  <a:ext cx="58738" cy="92075"/>
                </a:xfrm>
                <a:custGeom>
                  <a:avLst/>
                  <a:gdLst>
                    <a:gd name="T0" fmla="*/ 18 w 18"/>
                    <a:gd name="T1" fmla="*/ 19 h 28"/>
                    <a:gd name="T2" fmla="*/ 16 w 18"/>
                    <a:gd name="T3" fmla="*/ 25 h 28"/>
                    <a:gd name="T4" fmla="*/ 9 w 18"/>
                    <a:gd name="T5" fmla="*/ 28 h 28"/>
                    <a:gd name="T6" fmla="*/ 2 w 18"/>
                    <a:gd name="T7" fmla="*/ 25 h 28"/>
                    <a:gd name="T8" fmla="*/ 0 w 18"/>
                    <a:gd name="T9" fmla="*/ 19 h 28"/>
                    <a:gd name="T10" fmla="*/ 0 w 18"/>
                    <a:gd name="T11" fmla="*/ 0 h 28"/>
                    <a:gd name="T12" fmla="*/ 4 w 18"/>
                    <a:gd name="T13" fmla="*/ 0 h 28"/>
                    <a:gd name="T14" fmla="*/ 4 w 18"/>
                    <a:gd name="T15" fmla="*/ 19 h 28"/>
                    <a:gd name="T16" fmla="*/ 5 w 18"/>
                    <a:gd name="T17" fmla="*/ 23 h 28"/>
                    <a:gd name="T18" fmla="*/ 9 w 18"/>
                    <a:gd name="T19" fmla="*/ 24 h 28"/>
                    <a:gd name="T20" fmla="*/ 13 w 18"/>
                    <a:gd name="T21" fmla="*/ 23 h 28"/>
                    <a:gd name="T22" fmla="*/ 14 w 18"/>
                    <a:gd name="T23" fmla="*/ 19 h 28"/>
                    <a:gd name="T24" fmla="*/ 14 w 18"/>
                    <a:gd name="T25" fmla="*/ 0 h 28"/>
                    <a:gd name="T26" fmla="*/ 18 w 18"/>
                    <a:gd name="T27" fmla="*/ 0 h 28"/>
                    <a:gd name="T28" fmla="*/ 18 w 18"/>
                    <a:gd name="T29" fmla="*/ 19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8" h="28">
                      <a:moveTo>
                        <a:pt x="18" y="19"/>
                      </a:moveTo>
                      <a:cubicBezTo>
                        <a:pt x="18" y="22"/>
                        <a:pt x="18" y="24"/>
                        <a:pt x="16" y="25"/>
                      </a:cubicBezTo>
                      <a:cubicBezTo>
                        <a:pt x="15" y="27"/>
                        <a:pt x="12" y="28"/>
                        <a:pt x="9" y="28"/>
                      </a:cubicBezTo>
                      <a:cubicBezTo>
                        <a:pt x="6" y="28"/>
                        <a:pt x="4" y="27"/>
                        <a:pt x="2" y="25"/>
                      </a:cubicBezTo>
                      <a:cubicBezTo>
                        <a:pt x="1" y="24"/>
                        <a:pt x="0" y="22"/>
                        <a:pt x="0" y="1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4" y="19"/>
                        <a:pt x="4" y="19"/>
                        <a:pt x="4" y="19"/>
                      </a:cubicBezTo>
                      <a:cubicBezTo>
                        <a:pt x="4" y="21"/>
                        <a:pt x="5" y="22"/>
                        <a:pt x="5" y="23"/>
                      </a:cubicBezTo>
                      <a:cubicBezTo>
                        <a:pt x="6" y="24"/>
                        <a:pt x="8" y="24"/>
                        <a:pt x="9" y="24"/>
                      </a:cubicBezTo>
                      <a:cubicBezTo>
                        <a:pt x="11" y="24"/>
                        <a:pt x="12" y="24"/>
                        <a:pt x="13" y="23"/>
                      </a:cubicBezTo>
                      <a:cubicBezTo>
                        <a:pt x="14" y="22"/>
                        <a:pt x="14" y="21"/>
                        <a:pt x="14" y="19"/>
                      </a:cubicBezTo>
                      <a:cubicBezTo>
                        <a:pt x="14" y="0"/>
                        <a:pt x="14" y="0"/>
                        <a:pt x="14" y="0"/>
                      </a:cubicBezTo>
                      <a:cubicBezTo>
                        <a:pt x="18" y="0"/>
                        <a:pt x="18" y="0"/>
                        <a:pt x="18" y="0"/>
                      </a:cubicBezTo>
                      <a:lnTo>
                        <a:pt x="18" y="1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92" name="išļïḑê"/>
                <p:cNvSpPr/>
                <p:nvPr/>
              </p:nvSpPr>
              <p:spPr bwMode="auto">
                <a:xfrm>
                  <a:off x="6581775" y="3683001"/>
                  <a:ext cx="63500" cy="88900"/>
                </a:xfrm>
                <a:custGeom>
                  <a:avLst/>
                  <a:gdLst>
                    <a:gd name="T0" fmla="*/ 40 w 40"/>
                    <a:gd name="T1" fmla="*/ 56 h 56"/>
                    <a:gd name="T2" fmla="*/ 29 w 40"/>
                    <a:gd name="T3" fmla="*/ 56 h 56"/>
                    <a:gd name="T4" fmla="*/ 8 w 40"/>
                    <a:gd name="T5" fmla="*/ 14 h 56"/>
                    <a:gd name="T6" fmla="*/ 8 w 40"/>
                    <a:gd name="T7" fmla="*/ 14 h 56"/>
                    <a:gd name="T8" fmla="*/ 8 w 40"/>
                    <a:gd name="T9" fmla="*/ 56 h 56"/>
                    <a:gd name="T10" fmla="*/ 0 w 40"/>
                    <a:gd name="T11" fmla="*/ 56 h 56"/>
                    <a:gd name="T12" fmla="*/ 0 w 40"/>
                    <a:gd name="T13" fmla="*/ 0 h 56"/>
                    <a:gd name="T14" fmla="*/ 10 w 40"/>
                    <a:gd name="T15" fmla="*/ 0 h 56"/>
                    <a:gd name="T16" fmla="*/ 29 w 40"/>
                    <a:gd name="T17" fmla="*/ 42 h 56"/>
                    <a:gd name="T18" fmla="*/ 31 w 40"/>
                    <a:gd name="T19" fmla="*/ 42 h 56"/>
                    <a:gd name="T20" fmla="*/ 31 w 40"/>
                    <a:gd name="T21" fmla="*/ 0 h 56"/>
                    <a:gd name="T22" fmla="*/ 40 w 40"/>
                    <a:gd name="T23" fmla="*/ 0 h 56"/>
                    <a:gd name="T24" fmla="*/ 40 w 40"/>
                    <a:gd name="T25" fmla="*/ 56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0" h="56">
                      <a:moveTo>
                        <a:pt x="40" y="56"/>
                      </a:moveTo>
                      <a:lnTo>
                        <a:pt x="29" y="56"/>
                      </a:lnTo>
                      <a:lnTo>
                        <a:pt x="8" y="14"/>
                      </a:lnTo>
                      <a:lnTo>
                        <a:pt x="8" y="14"/>
                      </a:lnTo>
                      <a:lnTo>
                        <a:pt x="8" y="56"/>
                      </a:lnTo>
                      <a:lnTo>
                        <a:pt x="0" y="56"/>
                      </a:lnTo>
                      <a:lnTo>
                        <a:pt x="0" y="0"/>
                      </a:lnTo>
                      <a:lnTo>
                        <a:pt x="10" y="0"/>
                      </a:lnTo>
                      <a:lnTo>
                        <a:pt x="29" y="42"/>
                      </a:lnTo>
                      <a:lnTo>
                        <a:pt x="31" y="42"/>
                      </a:lnTo>
                      <a:lnTo>
                        <a:pt x="31" y="0"/>
                      </a:lnTo>
                      <a:lnTo>
                        <a:pt x="40" y="0"/>
                      </a:lnTo>
                      <a:lnTo>
                        <a:pt x="40" y="5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93" name="iṥḻídé"/>
                <p:cNvSpPr/>
                <p:nvPr/>
              </p:nvSpPr>
              <p:spPr bwMode="auto">
                <a:xfrm>
                  <a:off x="6697663" y="3683001"/>
                  <a:ext cx="12700" cy="88900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94" name="íṡḻidê"/>
                <p:cNvSpPr/>
                <p:nvPr/>
              </p:nvSpPr>
              <p:spPr bwMode="auto">
                <a:xfrm>
                  <a:off x="6759575" y="3683001"/>
                  <a:ext cx="69850" cy="92075"/>
                </a:xfrm>
                <a:custGeom>
                  <a:avLst/>
                  <a:gdLst>
                    <a:gd name="T0" fmla="*/ 44 w 44"/>
                    <a:gd name="T1" fmla="*/ 0 h 58"/>
                    <a:gd name="T2" fmla="*/ 25 w 44"/>
                    <a:gd name="T3" fmla="*/ 58 h 58"/>
                    <a:gd name="T4" fmla="*/ 19 w 44"/>
                    <a:gd name="T5" fmla="*/ 58 h 58"/>
                    <a:gd name="T6" fmla="*/ 0 w 44"/>
                    <a:gd name="T7" fmla="*/ 0 h 58"/>
                    <a:gd name="T8" fmla="*/ 9 w 44"/>
                    <a:gd name="T9" fmla="*/ 0 h 58"/>
                    <a:gd name="T10" fmla="*/ 21 w 44"/>
                    <a:gd name="T11" fmla="*/ 44 h 58"/>
                    <a:gd name="T12" fmla="*/ 21 w 44"/>
                    <a:gd name="T13" fmla="*/ 44 h 58"/>
                    <a:gd name="T14" fmla="*/ 36 w 44"/>
                    <a:gd name="T15" fmla="*/ 0 h 58"/>
                    <a:gd name="T16" fmla="*/ 44 w 44"/>
                    <a:gd name="T17" fmla="*/ 0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4" h="58">
                      <a:moveTo>
                        <a:pt x="44" y="0"/>
                      </a:moveTo>
                      <a:lnTo>
                        <a:pt x="25" y="58"/>
                      </a:lnTo>
                      <a:lnTo>
                        <a:pt x="19" y="58"/>
                      </a:lnTo>
                      <a:lnTo>
                        <a:pt x="0" y="0"/>
                      </a:lnTo>
                      <a:lnTo>
                        <a:pt x="9" y="0"/>
                      </a:lnTo>
                      <a:lnTo>
                        <a:pt x="21" y="44"/>
                      </a:lnTo>
                      <a:lnTo>
                        <a:pt x="21" y="44"/>
                      </a:lnTo>
                      <a:lnTo>
                        <a:pt x="36" y="0"/>
                      </a:lnTo>
                      <a:lnTo>
                        <a:pt x="4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95" name="îṧlíḍé"/>
                <p:cNvSpPr/>
                <p:nvPr/>
              </p:nvSpPr>
              <p:spPr bwMode="auto">
                <a:xfrm>
                  <a:off x="6856413" y="3683001"/>
                  <a:ext cx="58738" cy="88900"/>
                </a:xfrm>
                <a:custGeom>
                  <a:avLst/>
                  <a:gdLst>
                    <a:gd name="T0" fmla="*/ 37 w 37"/>
                    <a:gd name="T1" fmla="*/ 56 h 56"/>
                    <a:gd name="T2" fmla="*/ 0 w 37"/>
                    <a:gd name="T3" fmla="*/ 56 h 56"/>
                    <a:gd name="T4" fmla="*/ 0 w 37"/>
                    <a:gd name="T5" fmla="*/ 0 h 56"/>
                    <a:gd name="T6" fmla="*/ 35 w 37"/>
                    <a:gd name="T7" fmla="*/ 0 h 56"/>
                    <a:gd name="T8" fmla="*/ 35 w 37"/>
                    <a:gd name="T9" fmla="*/ 6 h 56"/>
                    <a:gd name="T10" fmla="*/ 8 w 37"/>
                    <a:gd name="T11" fmla="*/ 6 h 56"/>
                    <a:gd name="T12" fmla="*/ 8 w 37"/>
                    <a:gd name="T13" fmla="*/ 23 h 56"/>
                    <a:gd name="T14" fmla="*/ 33 w 37"/>
                    <a:gd name="T15" fmla="*/ 23 h 56"/>
                    <a:gd name="T16" fmla="*/ 33 w 37"/>
                    <a:gd name="T17" fmla="*/ 29 h 56"/>
                    <a:gd name="T18" fmla="*/ 8 w 37"/>
                    <a:gd name="T19" fmla="*/ 29 h 56"/>
                    <a:gd name="T20" fmla="*/ 8 w 37"/>
                    <a:gd name="T21" fmla="*/ 50 h 56"/>
                    <a:gd name="T22" fmla="*/ 37 w 37"/>
                    <a:gd name="T23" fmla="*/ 50 h 56"/>
                    <a:gd name="T24" fmla="*/ 37 w 37"/>
                    <a:gd name="T25" fmla="*/ 56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7" h="56">
                      <a:moveTo>
                        <a:pt x="37" y="56"/>
                      </a:moveTo>
                      <a:lnTo>
                        <a:pt x="0" y="56"/>
                      </a:lnTo>
                      <a:lnTo>
                        <a:pt x="0" y="0"/>
                      </a:lnTo>
                      <a:lnTo>
                        <a:pt x="35" y="0"/>
                      </a:lnTo>
                      <a:lnTo>
                        <a:pt x="35" y="6"/>
                      </a:lnTo>
                      <a:lnTo>
                        <a:pt x="8" y="6"/>
                      </a:lnTo>
                      <a:lnTo>
                        <a:pt x="8" y="23"/>
                      </a:lnTo>
                      <a:lnTo>
                        <a:pt x="33" y="23"/>
                      </a:lnTo>
                      <a:lnTo>
                        <a:pt x="33" y="29"/>
                      </a:lnTo>
                      <a:lnTo>
                        <a:pt x="8" y="29"/>
                      </a:lnTo>
                      <a:lnTo>
                        <a:pt x="8" y="50"/>
                      </a:lnTo>
                      <a:lnTo>
                        <a:pt x="37" y="50"/>
                      </a:lnTo>
                      <a:lnTo>
                        <a:pt x="37" y="5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96" name="íSļiḓê"/>
                <p:cNvSpPr/>
                <p:nvPr/>
              </p:nvSpPr>
              <p:spPr bwMode="auto">
                <a:xfrm>
                  <a:off x="6945313" y="3683001"/>
                  <a:ext cx="63500" cy="88900"/>
                </a:xfrm>
                <a:custGeom>
                  <a:avLst/>
                  <a:gdLst>
                    <a:gd name="T0" fmla="*/ 19 w 19"/>
                    <a:gd name="T1" fmla="*/ 27 h 27"/>
                    <a:gd name="T2" fmla="*/ 15 w 19"/>
                    <a:gd name="T3" fmla="*/ 27 h 27"/>
                    <a:gd name="T4" fmla="*/ 9 w 19"/>
                    <a:gd name="T5" fmla="*/ 15 h 27"/>
                    <a:gd name="T6" fmla="*/ 4 w 19"/>
                    <a:gd name="T7" fmla="*/ 15 h 27"/>
                    <a:gd name="T8" fmla="*/ 4 w 19"/>
                    <a:gd name="T9" fmla="*/ 27 h 27"/>
                    <a:gd name="T10" fmla="*/ 0 w 19"/>
                    <a:gd name="T11" fmla="*/ 27 h 27"/>
                    <a:gd name="T12" fmla="*/ 0 w 19"/>
                    <a:gd name="T13" fmla="*/ 0 h 27"/>
                    <a:gd name="T14" fmla="*/ 9 w 19"/>
                    <a:gd name="T15" fmla="*/ 0 h 27"/>
                    <a:gd name="T16" fmla="*/ 16 w 19"/>
                    <a:gd name="T17" fmla="*/ 2 h 27"/>
                    <a:gd name="T18" fmla="*/ 19 w 19"/>
                    <a:gd name="T19" fmla="*/ 8 h 27"/>
                    <a:gd name="T20" fmla="*/ 17 w 19"/>
                    <a:gd name="T21" fmla="*/ 13 h 27"/>
                    <a:gd name="T22" fmla="*/ 13 w 19"/>
                    <a:gd name="T23" fmla="*/ 15 h 27"/>
                    <a:gd name="T24" fmla="*/ 19 w 19"/>
                    <a:gd name="T25" fmla="*/ 27 h 27"/>
                    <a:gd name="T26" fmla="*/ 14 w 19"/>
                    <a:gd name="T27" fmla="*/ 8 h 27"/>
                    <a:gd name="T28" fmla="*/ 13 w 19"/>
                    <a:gd name="T29" fmla="*/ 4 h 27"/>
                    <a:gd name="T30" fmla="*/ 8 w 19"/>
                    <a:gd name="T31" fmla="*/ 3 h 27"/>
                    <a:gd name="T32" fmla="*/ 4 w 19"/>
                    <a:gd name="T33" fmla="*/ 3 h 27"/>
                    <a:gd name="T34" fmla="*/ 4 w 19"/>
                    <a:gd name="T35" fmla="*/ 12 h 27"/>
                    <a:gd name="T36" fmla="*/ 9 w 19"/>
                    <a:gd name="T37" fmla="*/ 12 h 27"/>
                    <a:gd name="T38" fmla="*/ 13 w 19"/>
                    <a:gd name="T39" fmla="*/ 11 h 27"/>
                    <a:gd name="T40" fmla="*/ 14 w 19"/>
                    <a:gd name="T41" fmla="*/ 8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9" h="27">
                      <a:moveTo>
                        <a:pt x="19" y="27"/>
                      </a:moveTo>
                      <a:cubicBezTo>
                        <a:pt x="15" y="27"/>
                        <a:pt x="15" y="27"/>
                        <a:pt x="15" y="27"/>
                      </a:cubicBezTo>
                      <a:cubicBezTo>
                        <a:pt x="9" y="15"/>
                        <a:pt x="9" y="15"/>
                        <a:pt x="9" y="15"/>
                      </a:cubicBezTo>
                      <a:cubicBezTo>
                        <a:pt x="4" y="15"/>
                        <a:pt x="4" y="15"/>
                        <a:pt x="4" y="15"/>
                      </a:cubicBezTo>
                      <a:cubicBezTo>
                        <a:pt x="4" y="27"/>
                        <a:pt x="4" y="27"/>
                        <a:pt x="4" y="27"/>
                      </a:cubicBezTo>
                      <a:cubicBezTo>
                        <a:pt x="0" y="27"/>
                        <a:pt x="0" y="27"/>
                        <a:pt x="0" y="27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9" y="0"/>
                        <a:pt x="9" y="0"/>
                        <a:pt x="9" y="0"/>
                      </a:cubicBezTo>
                      <a:cubicBezTo>
                        <a:pt x="12" y="0"/>
                        <a:pt x="14" y="1"/>
                        <a:pt x="16" y="2"/>
                      </a:cubicBezTo>
                      <a:cubicBezTo>
                        <a:pt x="18" y="3"/>
                        <a:pt x="19" y="5"/>
                        <a:pt x="19" y="8"/>
                      </a:cubicBezTo>
                      <a:cubicBezTo>
                        <a:pt x="19" y="10"/>
                        <a:pt x="18" y="12"/>
                        <a:pt x="17" y="13"/>
                      </a:cubicBezTo>
                      <a:cubicBezTo>
                        <a:pt x="16" y="14"/>
                        <a:pt x="14" y="15"/>
                        <a:pt x="13" y="15"/>
                      </a:cubicBezTo>
                      <a:cubicBezTo>
                        <a:pt x="19" y="27"/>
                        <a:pt x="19" y="27"/>
                        <a:pt x="19" y="27"/>
                      </a:cubicBezTo>
                      <a:close/>
                      <a:moveTo>
                        <a:pt x="14" y="8"/>
                      </a:moveTo>
                      <a:cubicBezTo>
                        <a:pt x="14" y="6"/>
                        <a:pt x="14" y="5"/>
                        <a:pt x="13" y="4"/>
                      </a:cubicBezTo>
                      <a:cubicBezTo>
                        <a:pt x="12" y="3"/>
                        <a:pt x="10" y="3"/>
                        <a:pt x="8" y="3"/>
                      </a:cubicBezTo>
                      <a:cubicBezTo>
                        <a:pt x="4" y="3"/>
                        <a:pt x="4" y="3"/>
                        <a:pt x="4" y="3"/>
                      </a:cubicBezTo>
                      <a:cubicBezTo>
                        <a:pt x="4" y="12"/>
                        <a:pt x="4" y="12"/>
                        <a:pt x="4" y="12"/>
                      </a:cubicBezTo>
                      <a:cubicBezTo>
                        <a:pt x="9" y="12"/>
                        <a:pt x="9" y="12"/>
                        <a:pt x="9" y="12"/>
                      </a:cubicBezTo>
                      <a:cubicBezTo>
                        <a:pt x="11" y="12"/>
                        <a:pt x="12" y="12"/>
                        <a:pt x="13" y="11"/>
                      </a:cubicBezTo>
                      <a:cubicBezTo>
                        <a:pt x="14" y="11"/>
                        <a:pt x="14" y="9"/>
                        <a:pt x="14" y="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97" name="iṧļídê"/>
                <p:cNvSpPr/>
                <p:nvPr/>
              </p:nvSpPr>
              <p:spPr bwMode="auto">
                <a:xfrm>
                  <a:off x="7034213" y="3683001"/>
                  <a:ext cx="63500" cy="92075"/>
                </a:xfrm>
                <a:custGeom>
                  <a:avLst/>
                  <a:gdLst>
                    <a:gd name="T0" fmla="*/ 19 w 19"/>
                    <a:gd name="T1" fmla="*/ 20 h 28"/>
                    <a:gd name="T2" fmla="*/ 17 w 19"/>
                    <a:gd name="T3" fmla="*/ 25 h 28"/>
                    <a:gd name="T4" fmla="*/ 10 w 19"/>
                    <a:gd name="T5" fmla="*/ 28 h 28"/>
                    <a:gd name="T6" fmla="*/ 3 w 19"/>
                    <a:gd name="T7" fmla="*/ 25 h 28"/>
                    <a:gd name="T8" fmla="*/ 0 w 19"/>
                    <a:gd name="T9" fmla="*/ 20 h 28"/>
                    <a:gd name="T10" fmla="*/ 0 w 19"/>
                    <a:gd name="T11" fmla="*/ 19 h 28"/>
                    <a:gd name="T12" fmla="*/ 4 w 19"/>
                    <a:gd name="T13" fmla="*/ 19 h 28"/>
                    <a:gd name="T14" fmla="*/ 4 w 19"/>
                    <a:gd name="T15" fmla="*/ 20 h 28"/>
                    <a:gd name="T16" fmla="*/ 6 w 19"/>
                    <a:gd name="T17" fmla="*/ 23 h 28"/>
                    <a:gd name="T18" fmla="*/ 10 w 19"/>
                    <a:gd name="T19" fmla="*/ 24 h 28"/>
                    <a:gd name="T20" fmla="*/ 14 w 19"/>
                    <a:gd name="T21" fmla="*/ 23 h 28"/>
                    <a:gd name="T22" fmla="*/ 15 w 19"/>
                    <a:gd name="T23" fmla="*/ 20 h 28"/>
                    <a:gd name="T24" fmla="*/ 13 w 19"/>
                    <a:gd name="T25" fmla="*/ 17 h 28"/>
                    <a:gd name="T26" fmla="*/ 9 w 19"/>
                    <a:gd name="T27" fmla="*/ 14 h 28"/>
                    <a:gd name="T28" fmla="*/ 3 w 19"/>
                    <a:gd name="T29" fmla="*/ 11 h 28"/>
                    <a:gd name="T30" fmla="*/ 1 w 19"/>
                    <a:gd name="T31" fmla="*/ 7 h 28"/>
                    <a:gd name="T32" fmla="*/ 3 w 19"/>
                    <a:gd name="T33" fmla="*/ 2 h 28"/>
                    <a:gd name="T34" fmla="*/ 10 w 19"/>
                    <a:gd name="T35" fmla="*/ 0 h 28"/>
                    <a:gd name="T36" fmla="*/ 16 w 19"/>
                    <a:gd name="T37" fmla="*/ 2 h 28"/>
                    <a:gd name="T38" fmla="*/ 18 w 19"/>
                    <a:gd name="T39" fmla="*/ 7 h 28"/>
                    <a:gd name="T40" fmla="*/ 14 w 19"/>
                    <a:gd name="T41" fmla="*/ 7 h 28"/>
                    <a:gd name="T42" fmla="*/ 13 w 19"/>
                    <a:gd name="T43" fmla="*/ 4 h 28"/>
                    <a:gd name="T44" fmla="*/ 10 w 19"/>
                    <a:gd name="T45" fmla="*/ 3 h 28"/>
                    <a:gd name="T46" fmla="*/ 6 w 19"/>
                    <a:gd name="T47" fmla="*/ 4 h 28"/>
                    <a:gd name="T48" fmla="*/ 5 w 19"/>
                    <a:gd name="T49" fmla="*/ 7 h 28"/>
                    <a:gd name="T50" fmla="*/ 6 w 19"/>
                    <a:gd name="T51" fmla="*/ 9 h 28"/>
                    <a:gd name="T52" fmla="*/ 11 w 19"/>
                    <a:gd name="T53" fmla="*/ 12 h 28"/>
                    <a:gd name="T54" fmla="*/ 17 w 19"/>
                    <a:gd name="T55" fmla="*/ 15 h 28"/>
                    <a:gd name="T56" fmla="*/ 19 w 19"/>
                    <a:gd name="T57" fmla="*/ 20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19" h="28">
                      <a:moveTo>
                        <a:pt x="19" y="20"/>
                      </a:moveTo>
                      <a:cubicBezTo>
                        <a:pt x="19" y="22"/>
                        <a:pt x="18" y="24"/>
                        <a:pt x="17" y="25"/>
                      </a:cubicBezTo>
                      <a:cubicBezTo>
                        <a:pt x="15" y="27"/>
                        <a:pt x="13" y="28"/>
                        <a:pt x="10" y="28"/>
                      </a:cubicBezTo>
                      <a:cubicBezTo>
                        <a:pt x="7" y="28"/>
                        <a:pt x="4" y="27"/>
                        <a:pt x="3" y="25"/>
                      </a:cubicBezTo>
                      <a:cubicBezTo>
                        <a:pt x="1" y="24"/>
                        <a:pt x="0" y="22"/>
                        <a:pt x="0" y="20"/>
                      </a:cubicBezTo>
                      <a:cubicBezTo>
                        <a:pt x="0" y="19"/>
                        <a:pt x="0" y="19"/>
                        <a:pt x="0" y="19"/>
                      </a:cubicBezTo>
                      <a:cubicBezTo>
                        <a:pt x="4" y="19"/>
                        <a:pt x="4" y="19"/>
                        <a:pt x="4" y="19"/>
                      </a:cubicBezTo>
                      <a:cubicBezTo>
                        <a:pt x="4" y="20"/>
                        <a:pt x="4" y="20"/>
                        <a:pt x="4" y="20"/>
                      </a:cubicBezTo>
                      <a:cubicBezTo>
                        <a:pt x="4" y="21"/>
                        <a:pt x="5" y="22"/>
                        <a:pt x="6" y="23"/>
                      </a:cubicBezTo>
                      <a:cubicBezTo>
                        <a:pt x="7" y="24"/>
                        <a:pt x="8" y="24"/>
                        <a:pt x="10" y="24"/>
                      </a:cubicBezTo>
                      <a:cubicBezTo>
                        <a:pt x="11" y="24"/>
                        <a:pt x="13" y="24"/>
                        <a:pt x="14" y="23"/>
                      </a:cubicBezTo>
                      <a:cubicBezTo>
                        <a:pt x="15" y="22"/>
                        <a:pt x="15" y="21"/>
                        <a:pt x="15" y="20"/>
                      </a:cubicBezTo>
                      <a:cubicBezTo>
                        <a:pt x="15" y="19"/>
                        <a:pt x="15" y="18"/>
                        <a:pt x="13" y="17"/>
                      </a:cubicBezTo>
                      <a:cubicBezTo>
                        <a:pt x="12" y="16"/>
                        <a:pt x="11" y="15"/>
                        <a:pt x="9" y="14"/>
                      </a:cubicBezTo>
                      <a:cubicBezTo>
                        <a:pt x="6" y="13"/>
                        <a:pt x="4" y="12"/>
                        <a:pt x="3" y="11"/>
                      </a:cubicBezTo>
                      <a:cubicBezTo>
                        <a:pt x="1" y="10"/>
                        <a:pt x="1" y="9"/>
                        <a:pt x="1" y="7"/>
                      </a:cubicBezTo>
                      <a:cubicBezTo>
                        <a:pt x="1" y="5"/>
                        <a:pt x="2" y="3"/>
                        <a:pt x="3" y="2"/>
                      </a:cubicBezTo>
                      <a:cubicBezTo>
                        <a:pt x="5" y="0"/>
                        <a:pt x="7" y="0"/>
                        <a:pt x="10" y="0"/>
                      </a:cubicBezTo>
                      <a:cubicBezTo>
                        <a:pt x="13" y="0"/>
                        <a:pt x="15" y="0"/>
                        <a:pt x="16" y="2"/>
                      </a:cubicBezTo>
                      <a:cubicBezTo>
                        <a:pt x="18" y="4"/>
                        <a:pt x="18" y="5"/>
                        <a:pt x="18" y="7"/>
                      </a:cubicBezTo>
                      <a:cubicBezTo>
                        <a:pt x="14" y="7"/>
                        <a:pt x="14" y="7"/>
                        <a:pt x="14" y="7"/>
                      </a:cubicBezTo>
                      <a:cubicBezTo>
                        <a:pt x="14" y="6"/>
                        <a:pt x="14" y="5"/>
                        <a:pt x="13" y="4"/>
                      </a:cubicBezTo>
                      <a:cubicBezTo>
                        <a:pt x="12" y="3"/>
                        <a:pt x="11" y="3"/>
                        <a:pt x="10" y="3"/>
                      </a:cubicBezTo>
                      <a:cubicBezTo>
                        <a:pt x="8" y="3"/>
                        <a:pt x="7" y="3"/>
                        <a:pt x="6" y="4"/>
                      </a:cubicBezTo>
                      <a:cubicBezTo>
                        <a:pt x="5" y="5"/>
                        <a:pt x="5" y="5"/>
                        <a:pt x="5" y="7"/>
                      </a:cubicBezTo>
                      <a:cubicBezTo>
                        <a:pt x="5" y="8"/>
                        <a:pt x="5" y="8"/>
                        <a:pt x="6" y="9"/>
                      </a:cubicBezTo>
                      <a:cubicBezTo>
                        <a:pt x="7" y="10"/>
                        <a:pt x="8" y="11"/>
                        <a:pt x="11" y="12"/>
                      </a:cubicBezTo>
                      <a:cubicBezTo>
                        <a:pt x="14" y="13"/>
                        <a:pt x="16" y="14"/>
                        <a:pt x="17" y="15"/>
                      </a:cubicBezTo>
                      <a:cubicBezTo>
                        <a:pt x="18" y="16"/>
                        <a:pt x="19" y="18"/>
                        <a:pt x="19" y="2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98" name="íṩḻíḑé"/>
                <p:cNvSpPr/>
                <p:nvPr/>
              </p:nvSpPr>
              <p:spPr bwMode="auto">
                <a:xfrm>
                  <a:off x="7150100" y="3683001"/>
                  <a:ext cx="12700" cy="88900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99" name="ïṣlïḋè"/>
                <p:cNvSpPr/>
                <p:nvPr/>
              </p:nvSpPr>
              <p:spPr bwMode="auto">
                <a:xfrm>
                  <a:off x="7216775" y="3683001"/>
                  <a:ext cx="61913" cy="88900"/>
                </a:xfrm>
                <a:custGeom>
                  <a:avLst/>
                  <a:gdLst>
                    <a:gd name="T0" fmla="*/ 39 w 39"/>
                    <a:gd name="T1" fmla="*/ 6 h 56"/>
                    <a:gd name="T2" fmla="*/ 25 w 39"/>
                    <a:gd name="T3" fmla="*/ 6 h 56"/>
                    <a:gd name="T4" fmla="*/ 25 w 39"/>
                    <a:gd name="T5" fmla="*/ 56 h 56"/>
                    <a:gd name="T6" fmla="*/ 14 w 39"/>
                    <a:gd name="T7" fmla="*/ 56 h 56"/>
                    <a:gd name="T8" fmla="*/ 14 w 39"/>
                    <a:gd name="T9" fmla="*/ 6 h 56"/>
                    <a:gd name="T10" fmla="*/ 0 w 39"/>
                    <a:gd name="T11" fmla="*/ 6 h 56"/>
                    <a:gd name="T12" fmla="*/ 0 w 39"/>
                    <a:gd name="T13" fmla="*/ 0 h 56"/>
                    <a:gd name="T14" fmla="*/ 39 w 39"/>
                    <a:gd name="T15" fmla="*/ 0 h 56"/>
                    <a:gd name="T16" fmla="*/ 39 w 39"/>
                    <a:gd name="T17" fmla="*/ 6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9" h="56">
                      <a:moveTo>
                        <a:pt x="39" y="6"/>
                      </a:moveTo>
                      <a:lnTo>
                        <a:pt x="25" y="6"/>
                      </a:lnTo>
                      <a:lnTo>
                        <a:pt x="25" y="56"/>
                      </a:lnTo>
                      <a:lnTo>
                        <a:pt x="14" y="56"/>
                      </a:lnTo>
                      <a:lnTo>
                        <a:pt x="14" y="6"/>
                      </a:lnTo>
                      <a:lnTo>
                        <a:pt x="0" y="6"/>
                      </a:lnTo>
                      <a:lnTo>
                        <a:pt x="0" y="0"/>
                      </a:lnTo>
                      <a:lnTo>
                        <a:pt x="39" y="0"/>
                      </a:lnTo>
                      <a:lnTo>
                        <a:pt x="39" y="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00" name="îṣḷîḑe"/>
                <p:cNvSpPr/>
                <p:nvPr/>
              </p:nvSpPr>
              <p:spPr bwMode="auto">
                <a:xfrm>
                  <a:off x="7302500" y="3683001"/>
                  <a:ext cx="69850" cy="88900"/>
                </a:xfrm>
                <a:custGeom>
                  <a:avLst/>
                  <a:gdLst>
                    <a:gd name="T0" fmla="*/ 44 w 44"/>
                    <a:gd name="T1" fmla="*/ 0 h 56"/>
                    <a:gd name="T2" fmla="*/ 27 w 44"/>
                    <a:gd name="T3" fmla="*/ 31 h 56"/>
                    <a:gd name="T4" fmla="*/ 27 w 44"/>
                    <a:gd name="T5" fmla="*/ 56 h 56"/>
                    <a:gd name="T6" fmla="*/ 19 w 44"/>
                    <a:gd name="T7" fmla="*/ 56 h 56"/>
                    <a:gd name="T8" fmla="*/ 19 w 44"/>
                    <a:gd name="T9" fmla="*/ 31 h 56"/>
                    <a:gd name="T10" fmla="*/ 0 w 44"/>
                    <a:gd name="T11" fmla="*/ 0 h 56"/>
                    <a:gd name="T12" fmla="*/ 10 w 44"/>
                    <a:gd name="T13" fmla="*/ 0 h 56"/>
                    <a:gd name="T14" fmla="*/ 23 w 44"/>
                    <a:gd name="T15" fmla="*/ 25 h 56"/>
                    <a:gd name="T16" fmla="*/ 23 w 44"/>
                    <a:gd name="T17" fmla="*/ 25 h 56"/>
                    <a:gd name="T18" fmla="*/ 35 w 44"/>
                    <a:gd name="T19" fmla="*/ 0 h 56"/>
                    <a:gd name="T20" fmla="*/ 44 w 44"/>
                    <a:gd name="T21" fmla="*/ 0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44" h="56">
                      <a:moveTo>
                        <a:pt x="44" y="0"/>
                      </a:moveTo>
                      <a:lnTo>
                        <a:pt x="27" y="31"/>
                      </a:lnTo>
                      <a:lnTo>
                        <a:pt x="27" y="56"/>
                      </a:lnTo>
                      <a:lnTo>
                        <a:pt x="19" y="56"/>
                      </a:lnTo>
                      <a:lnTo>
                        <a:pt x="19" y="31"/>
                      </a:lnTo>
                      <a:lnTo>
                        <a:pt x="0" y="0"/>
                      </a:lnTo>
                      <a:lnTo>
                        <a:pt x="10" y="0"/>
                      </a:lnTo>
                      <a:lnTo>
                        <a:pt x="23" y="25"/>
                      </a:lnTo>
                      <a:lnTo>
                        <a:pt x="23" y="25"/>
                      </a:lnTo>
                      <a:lnTo>
                        <a:pt x="35" y="0"/>
                      </a:lnTo>
                      <a:lnTo>
                        <a:pt x="4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</p:grpSp>
        </p:grpSp>
      </p:grpSp>
      <p:sp>
        <p:nvSpPr>
          <p:cNvPr id="207" name="文本占位符 71"/>
          <p:cNvSpPr>
            <a:spLocks noGrp="1"/>
          </p:cNvSpPr>
          <p:nvPr>
            <p:ph type="body" sz="quarter" idx="16" hasCustomPrompt="1"/>
          </p:nvPr>
        </p:nvSpPr>
        <p:spPr>
          <a:xfrm>
            <a:off x="495301" y="564713"/>
            <a:ext cx="4616648" cy="202491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spAutoFit/>
          </a:bodyPr>
          <a:lstStyle>
            <a:lvl1pPr marL="0" indent="0">
              <a:buNone/>
              <a:defRPr lang="zh-CN" altLang="en-US" sz="1200" b="1" dirty="0" smtClean="0">
                <a:solidFill>
                  <a:schemeClr val="bg1">
                    <a:lumMod val="75000"/>
                  </a:schemeClr>
                </a:solidFill>
                <a:cs typeface="+mn-ea"/>
              </a:defRPr>
            </a:lvl1pPr>
          </a:lstStyle>
          <a:p>
            <a:pPr marL="171450" lvl="0" indent="-171450">
              <a:lnSpc>
                <a:spcPct val="120000"/>
              </a:lnSpc>
            </a:pPr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6116D-CE5F-4888-8D51-6EEBF43B27D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A879B-C656-49A3-9152-FB05D1AEECAE}" type="slidenum">
              <a:rPr lang="zh-CN" altLang="en-US" smtClean="0"/>
            </a:fld>
            <a:endParaRPr lang="zh-CN" altLang="en-US"/>
          </a:p>
        </p:txBody>
      </p:sp>
      <p:sp>
        <p:nvSpPr>
          <p:cNvPr id="71" name="平行四边形 70"/>
          <p:cNvSpPr/>
          <p:nvPr userDrawn="1"/>
        </p:nvSpPr>
        <p:spPr>
          <a:xfrm>
            <a:off x="148590" y="305337"/>
            <a:ext cx="693420" cy="256596"/>
          </a:xfrm>
          <a:prstGeom prst="parallelogram">
            <a:avLst>
              <a:gd name="adj" fmla="val 25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 sz="1050">
              <a:cs typeface="+mn-ea"/>
              <a:sym typeface="+mn-lt"/>
            </a:endParaRPr>
          </a:p>
        </p:txBody>
      </p:sp>
      <p:grpSp>
        <p:nvGrpSpPr>
          <p:cNvPr id="73" name="组合 72"/>
          <p:cNvGrpSpPr/>
          <p:nvPr userDrawn="1"/>
        </p:nvGrpSpPr>
        <p:grpSpPr>
          <a:xfrm>
            <a:off x="7885120" y="207662"/>
            <a:ext cx="1258880" cy="429921"/>
            <a:chOff x="10513493" y="243589"/>
            <a:chExt cx="1678507" cy="573228"/>
          </a:xfrm>
        </p:grpSpPr>
        <p:sp>
          <p:nvSpPr>
            <p:cNvPr id="74" name="任意多边形: 形状 73"/>
            <p:cNvSpPr/>
            <p:nvPr userDrawn="1"/>
          </p:nvSpPr>
          <p:spPr>
            <a:xfrm>
              <a:off x="10513493" y="243589"/>
              <a:ext cx="1678507" cy="573228"/>
            </a:xfrm>
            <a:custGeom>
              <a:avLst/>
              <a:gdLst>
                <a:gd name="connsiteX0" fmla="*/ 83399 w 1678507"/>
                <a:gd name="connsiteY0" fmla="*/ 0 h 573228"/>
                <a:gd name="connsiteX1" fmla="*/ 1678507 w 1678507"/>
                <a:gd name="connsiteY1" fmla="*/ 0 h 573228"/>
                <a:gd name="connsiteX2" fmla="*/ 1678507 w 1678507"/>
                <a:gd name="connsiteY2" fmla="*/ 573228 h 573228"/>
                <a:gd name="connsiteX3" fmla="*/ 0 w 1678507"/>
                <a:gd name="connsiteY3" fmla="*/ 573228 h 573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8507" h="573228">
                  <a:moveTo>
                    <a:pt x="83399" y="0"/>
                  </a:moveTo>
                  <a:lnTo>
                    <a:pt x="1678507" y="0"/>
                  </a:lnTo>
                  <a:lnTo>
                    <a:pt x="1678507" y="573228"/>
                  </a:lnTo>
                  <a:lnTo>
                    <a:pt x="0" y="57322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lnSpc>
                  <a:spcPct val="120000"/>
                </a:lnSpc>
              </a:pPr>
              <a:endParaRPr lang="zh-CN" altLang="en-US" sz="1050" dirty="0">
                <a:cs typeface="+mn-ea"/>
                <a:sym typeface="+mn-lt"/>
              </a:endParaRPr>
            </a:p>
          </p:txBody>
        </p:sp>
        <p:grpSp>
          <p:nvGrpSpPr>
            <p:cNvPr id="75" name="ba3e13bc-cc22-40db-8abb-361298693e2c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  <p:cNvGrpSpPr>
              <a:grpSpLocks noChangeAspect="1"/>
            </p:cNvGrpSpPr>
            <p:nvPr userDrawn="1">
              <p:custDataLst>
                <p:tags r:id="rId2"/>
              </p:custDataLst>
            </p:nvPr>
          </p:nvGrpSpPr>
          <p:grpSpPr>
            <a:xfrm>
              <a:off x="10764993" y="322121"/>
              <a:ext cx="1259367" cy="366473"/>
              <a:chOff x="2866708" y="2481344"/>
              <a:chExt cx="6458593" cy="1879440"/>
            </a:xfrm>
            <a:solidFill>
              <a:schemeClr val="bg1"/>
            </a:solidFill>
          </p:grpSpPr>
          <p:grpSp>
            <p:nvGrpSpPr>
              <p:cNvPr id="76" name="işļïḋé"/>
              <p:cNvGrpSpPr/>
              <p:nvPr/>
            </p:nvGrpSpPr>
            <p:grpSpPr>
              <a:xfrm>
                <a:off x="2866708" y="2604783"/>
                <a:ext cx="1724148" cy="1756001"/>
                <a:chOff x="4810125" y="3095626"/>
                <a:chExt cx="687388" cy="700088"/>
              </a:xfrm>
              <a:grpFill/>
            </p:grpSpPr>
            <p:sp>
              <p:nvSpPr>
                <p:cNvPr id="105" name="îṥḷïḑe"/>
                <p:cNvSpPr/>
                <p:nvPr/>
              </p:nvSpPr>
              <p:spPr bwMode="auto">
                <a:xfrm>
                  <a:off x="4810125" y="3095626"/>
                  <a:ext cx="687388" cy="700088"/>
                </a:xfrm>
                <a:custGeom>
                  <a:avLst/>
                  <a:gdLst>
                    <a:gd name="T0" fmla="*/ 104 w 208"/>
                    <a:gd name="T1" fmla="*/ 207 h 210"/>
                    <a:gd name="T2" fmla="*/ 4 w 208"/>
                    <a:gd name="T3" fmla="*/ 105 h 210"/>
                    <a:gd name="T4" fmla="*/ 104 w 208"/>
                    <a:gd name="T5" fmla="*/ 4 h 210"/>
                    <a:gd name="T6" fmla="*/ 204 w 208"/>
                    <a:gd name="T7" fmla="*/ 105 h 210"/>
                    <a:gd name="T8" fmla="*/ 104 w 208"/>
                    <a:gd name="T9" fmla="*/ 207 h 210"/>
                    <a:gd name="T10" fmla="*/ 104 w 208"/>
                    <a:gd name="T11" fmla="*/ 0 h 210"/>
                    <a:gd name="T12" fmla="*/ 0 w 208"/>
                    <a:gd name="T13" fmla="*/ 105 h 210"/>
                    <a:gd name="T14" fmla="*/ 104 w 208"/>
                    <a:gd name="T15" fmla="*/ 210 h 210"/>
                    <a:gd name="T16" fmla="*/ 208 w 208"/>
                    <a:gd name="T17" fmla="*/ 105 h 210"/>
                    <a:gd name="T18" fmla="*/ 104 w 208"/>
                    <a:gd name="T19" fmla="*/ 0 h 2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08" h="210">
                      <a:moveTo>
                        <a:pt x="104" y="207"/>
                      </a:moveTo>
                      <a:cubicBezTo>
                        <a:pt x="49" y="207"/>
                        <a:pt x="4" y="161"/>
                        <a:pt x="4" y="105"/>
                      </a:cubicBezTo>
                      <a:cubicBezTo>
                        <a:pt x="4" y="49"/>
                        <a:pt x="49" y="4"/>
                        <a:pt x="104" y="4"/>
                      </a:cubicBezTo>
                      <a:cubicBezTo>
                        <a:pt x="159" y="4"/>
                        <a:pt x="204" y="49"/>
                        <a:pt x="204" y="105"/>
                      </a:cubicBezTo>
                      <a:cubicBezTo>
                        <a:pt x="204" y="161"/>
                        <a:pt x="159" y="207"/>
                        <a:pt x="104" y="207"/>
                      </a:cubicBezTo>
                      <a:close/>
                      <a:moveTo>
                        <a:pt x="104" y="0"/>
                      </a:moveTo>
                      <a:cubicBezTo>
                        <a:pt x="47" y="0"/>
                        <a:pt x="0" y="47"/>
                        <a:pt x="0" y="105"/>
                      </a:cubicBezTo>
                      <a:cubicBezTo>
                        <a:pt x="0" y="163"/>
                        <a:pt x="47" y="210"/>
                        <a:pt x="104" y="210"/>
                      </a:cubicBezTo>
                      <a:cubicBezTo>
                        <a:pt x="161" y="210"/>
                        <a:pt x="208" y="163"/>
                        <a:pt x="208" y="105"/>
                      </a:cubicBezTo>
                      <a:cubicBezTo>
                        <a:pt x="208" y="47"/>
                        <a:pt x="161" y="0"/>
                        <a:pt x="10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06" name="îś1îḑê"/>
                <p:cNvSpPr/>
                <p:nvPr/>
              </p:nvSpPr>
              <p:spPr bwMode="auto">
                <a:xfrm>
                  <a:off x="5384800" y="3559176"/>
                  <a:ext cx="46038" cy="30163"/>
                </a:xfrm>
                <a:custGeom>
                  <a:avLst/>
                  <a:gdLst>
                    <a:gd name="T0" fmla="*/ 29 w 29"/>
                    <a:gd name="T1" fmla="*/ 13 h 19"/>
                    <a:gd name="T2" fmla="*/ 27 w 29"/>
                    <a:gd name="T3" fmla="*/ 19 h 19"/>
                    <a:gd name="T4" fmla="*/ 0 w 29"/>
                    <a:gd name="T5" fmla="*/ 6 h 19"/>
                    <a:gd name="T6" fmla="*/ 4 w 29"/>
                    <a:gd name="T7" fmla="*/ 0 h 19"/>
                    <a:gd name="T8" fmla="*/ 29 w 29"/>
                    <a:gd name="T9" fmla="*/ 13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19">
                      <a:moveTo>
                        <a:pt x="29" y="13"/>
                      </a:moveTo>
                      <a:lnTo>
                        <a:pt x="27" y="19"/>
                      </a:lnTo>
                      <a:lnTo>
                        <a:pt x="0" y="6"/>
                      </a:lnTo>
                      <a:lnTo>
                        <a:pt x="4" y="0"/>
                      </a:lnTo>
                      <a:lnTo>
                        <a:pt x="29" y="1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07" name="ïṧ1íḍè"/>
                <p:cNvSpPr/>
                <p:nvPr/>
              </p:nvSpPr>
              <p:spPr bwMode="auto">
                <a:xfrm>
                  <a:off x="5405438" y="3479801"/>
                  <a:ext cx="49213" cy="42863"/>
                </a:xfrm>
                <a:custGeom>
                  <a:avLst/>
                  <a:gdLst>
                    <a:gd name="T0" fmla="*/ 31 w 31"/>
                    <a:gd name="T1" fmla="*/ 14 h 27"/>
                    <a:gd name="T2" fmla="*/ 29 w 31"/>
                    <a:gd name="T3" fmla="*/ 21 h 27"/>
                    <a:gd name="T4" fmla="*/ 19 w 31"/>
                    <a:gd name="T5" fmla="*/ 18 h 27"/>
                    <a:gd name="T6" fmla="*/ 0 w 31"/>
                    <a:gd name="T7" fmla="*/ 27 h 27"/>
                    <a:gd name="T8" fmla="*/ 2 w 31"/>
                    <a:gd name="T9" fmla="*/ 18 h 27"/>
                    <a:gd name="T10" fmla="*/ 14 w 31"/>
                    <a:gd name="T11" fmla="*/ 14 h 27"/>
                    <a:gd name="T12" fmla="*/ 4 w 31"/>
                    <a:gd name="T13" fmla="*/ 6 h 27"/>
                    <a:gd name="T14" fmla="*/ 4 w 31"/>
                    <a:gd name="T15" fmla="*/ 0 h 27"/>
                    <a:gd name="T16" fmla="*/ 19 w 31"/>
                    <a:gd name="T17" fmla="*/ 12 h 27"/>
                    <a:gd name="T18" fmla="*/ 31 w 31"/>
                    <a:gd name="T19" fmla="*/ 14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1" h="27">
                      <a:moveTo>
                        <a:pt x="31" y="14"/>
                      </a:moveTo>
                      <a:lnTo>
                        <a:pt x="29" y="21"/>
                      </a:lnTo>
                      <a:lnTo>
                        <a:pt x="19" y="18"/>
                      </a:lnTo>
                      <a:lnTo>
                        <a:pt x="0" y="27"/>
                      </a:lnTo>
                      <a:lnTo>
                        <a:pt x="2" y="18"/>
                      </a:lnTo>
                      <a:lnTo>
                        <a:pt x="14" y="14"/>
                      </a:lnTo>
                      <a:lnTo>
                        <a:pt x="4" y="6"/>
                      </a:lnTo>
                      <a:lnTo>
                        <a:pt x="4" y="0"/>
                      </a:lnTo>
                      <a:lnTo>
                        <a:pt x="19" y="12"/>
                      </a:lnTo>
                      <a:lnTo>
                        <a:pt x="31" y="1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08" name="íš1íḓè"/>
                <p:cNvSpPr/>
                <p:nvPr/>
              </p:nvSpPr>
              <p:spPr bwMode="auto">
                <a:xfrm>
                  <a:off x="5391150" y="3522663"/>
                  <a:ext cx="50800" cy="36513"/>
                </a:xfrm>
                <a:custGeom>
                  <a:avLst/>
                  <a:gdLst>
                    <a:gd name="T0" fmla="*/ 32 w 32"/>
                    <a:gd name="T1" fmla="*/ 17 h 23"/>
                    <a:gd name="T2" fmla="*/ 32 w 32"/>
                    <a:gd name="T3" fmla="*/ 23 h 23"/>
                    <a:gd name="T4" fmla="*/ 9 w 32"/>
                    <a:gd name="T5" fmla="*/ 15 h 23"/>
                    <a:gd name="T6" fmla="*/ 7 w 32"/>
                    <a:gd name="T7" fmla="*/ 23 h 23"/>
                    <a:gd name="T8" fmla="*/ 0 w 32"/>
                    <a:gd name="T9" fmla="*/ 21 h 23"/>
                    <a:gd name="T10" fmla="*/ 9 w 32"/>
                    <a:gd name="T11" fmla="*/ 0 h 23"/>
                    <a:gd name="T12" fmla="*/ 13 w 32"/>
                    <a:gd name="T13" fmla="*/ 2 h 23"/>
                    <a:gd name="T14" fmla="*/ 11 w 32"/>
                    <a:gd name="T15" fmla="*/ 8 h 23"/>
                    <a:gd name="T16" fmla="*/ 32 w 32"/>
                    <a:gd name="T17" fmla="*/ 17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2" h="23">
                      <a:moveTo>
                        <a:pt x="32" y="17"/>
                      </a:moveTo>
                      <a:lnTo>
                        <a:pt x="32" y="23"/>
                      </a:lnTo>
                      <a:lnTo>
                        <a:pt x="9" y="15"/>
                      </a:lnTo>
                      <a:lnTo>
                        <a:pt x="7" y="23"/>
                      </a:lnTo>
                      <a:lnTo>
                        <a:pt x="0" y="21"/>
                      </a:lnTo>
                      <a:lnTo>
                        <a:pt x="9" y="0"/>
                      </a:lnTo>
                      <a:lnTo>
                        <a:pt x="13" y="2"/>
                      </a:lnTo>
                      <a:lnTo>
                        <a:pt x="11" y="8"/>
                      </a:lnTo>
                      <a:lnTo>
                        <a:pt x="32" y="1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 dirty="0">
                    <a:cs typeface="+mn-ea"/>
                    <a:sym typeface="+mn-lt"/>
                  </a:endParaRPr>
                </a:p>
              </p:txBody>
            </p:sp>
            <p:sp>
              <p:nvSpPr>
                <p:cNvPr id="109" name="îṡḻîḑé"/>
                <p:cNvSpPr/>
                <p:nvPr/>
              </p:nvSpPr>
              <p:spPr bwMode="auto">
                <a:xfrm>
                  <a:off x="5368925" y="3579813"/>
                  <a:ext cx="46038" cy="46038"/>
                </a:xfrm>
                <a:custGeom>
                  <a:avLst/>
                  <a:gdLst>
                    <a:gd name="T0" fmla="*/ 0 w 14"/>
                    <a:gd name="T1" fmla="*/ 6 h 14"/>
                    <a:gd name="T2" fmla="*/ 1 w 14"/>
                    <a:gd name="T3" fmla="*/ 3 h 14"/>
                    <a:gd name="T4" fmla="*/ 4 w 14"/>
                    <a:gd name="T5" fmla="*/ 1 h 14"/>
                    <a:gd name="T6" fmla="*/ 8 w 14"/>
                    <a:gd name="T7" fmla="*/ 1 h 14"/>
                    <a:gd name="T8" fmla="*/ 6 w 14"/>
                    <a:gd name="T9" fmla="*/ 4 h 14"/>
                    <a:gd name="T10" fmla="*/ 5 w 14"/>
                    <a:gd name="T11" fmla="*/ 3 h 14"/>
                    <a:gd name="T12" fmla="*/ 3 w 14"/>
                    <a:gd name="T13" fmla="*/ 5 h 14"/>
                    <a:gd name="T14" fmla="*/ 3 w 14"/>
                    <a:gd name="T15" fmla="*/ 6 h 14"/>
                    <a:gd name="T16" fmla="*/ 3 w 14"/>
                    <a:gd name="T17" fmla="*/ 7 h 14"/>
                    <a:gd name="T18" fmla="*/ 4 w 14"/>
                    <a:gd name="T19" fmla="*/ 7 h 14"/>
                    <a:gd name="T20" fmla="*/ 6 w 14"/>
                    <a:gd name="T21" fmla="*/ 6 h 14"/>
                    <a:gd name="T22" fmla="*/ 9 w 14"/>
                    <a:gd name="T23" fmla="*/ 4 h 14"/>
                    <a:gd name="T24" fmla="*/ 11 w 14"/>
                    <a:gd name="T25" fmla="*/ 3 h 14"/>
                    <a:gd name="T26" fmla="*/ 13 w 14"/>
                    <a:gd name="T27" fmla="*/ 4 h 14"/>
                    <a:gd name="T28" fmla="*/ 14 w 14"/>
                    <a:gd name="T29" fmla="*/ 6 h 14"/>
                    <a:gd name="T30" fmla="*/ 14 w 14"/>
                    <a:gd name="T31" fmla="*/ 8 h 14"/>
                    <a:gd name="T32" fmla="*/ 13 w 14"/>
                    <a:gd name="T33" fmla="*/ 11 h 14"/>
                    <a:gd name="T34" fmla="*/ 10 w 14"/>
                    <a:gd name="T35" fmla="*/ 14 h 14"/>
                    <a:gd name="T36" fmla="*/ 6 w 14"/>
                    <a:gd name="T37" fmla="*/ 13 h 14"/>
                    <a:gd name="T38" fmla="*/ 7 w 14"/>
                    <a:gd name="T39" fmla="*/ 11 h 14"/>
                    <a:gd name="T40" fmla="*/ 10 w 14"/>
                    <a:gd name="T41" fmla="*/ 11 h 14"/>
                    <a:gd name="T42" fmla="*/ 11 w 14"/>
                    <a:gd name="T43" fmla="*/ 10 h 14"/>
                    <a:gd name="T44" fmla="*/ 12 w 14"/>
                    <a:gd name="T45" fmla="*/ 8 h 14"/>
                    <a:gd name="T46" fmla="*/ 11 w 14"/>
                    <a:gd name="T47" fmla="*/ 6 h 14"/>
                    <a:gd name="T48" fmla="*/ 10 w 14"/>
                    <a:gd name="T49" fmla="*/ 6 h 14"/>
                    <a:gd name="T50" fmla="*/ 9 w 14"/>
                    <a:gd name="T51" fmla="*/ 7 h 14"/>
                    <a:gd name="T52" fmla="*/ 7 w 14"/>
                    <a:gd name="T53" fmla="*/ 8 h 14"/>
                    <a:gd name="T54" fmla="*/ 5 w 14"/>
                    <a:gd name="T55" fmla="*/ 10 h 14"/>
                    <a:gd name="T56" fmla="*/ 2 w 14"/>
                    <a:gd name="T57" fmla="*/ 9 h 14"/>
                    <a:gd name="T58" fmla="*/ 0 w 14"/>
                    <a:gd name="T59" fmla="*/ 8 h 14"/>
                    <a:gd name="T60" fmla="*/ 0 w 14"/>
                    <a:gd name="T61" fmla="*/ 6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14" h="14">
                      <a:moveTo>
                        <a:pt x="0" y="6"/>
                      </a:moveTo>
                      <a:cubicBezTo>
                        <a:pt x="0" y="5"/>
                        <a:pt x="1" y="4"/>
                        <a:pt x="1" y="3"/>
                      </a:cubicBezTo>
                      <a:cubicBezTo>
                        <a:pt x="2" y="2"/>
                        <a:pt x="3" y="1"/>
                        <a:pt x="4" y="1"/>
                      </a:cubicBezTo>
                      <a:cubicBezTo>
                        <a:pt x="5" y="0"/>
                        <a:pt x="7" y="1"/>
                        <a:pt x="8" y="1"/>
                      </a:cubicBezTo>
                      <a:cubicBezTo>
                        <a:pt x="6" y="4"/>
                        <a:pt x="6" y="4"/>
                        <a:pt x="6" y="4"/>
                      </a:cubicBezTo>
                      <a:cubicBezTo>
                        <a:pt x="6" y="3"/>
                        <a:pt x="5" y="3"/>
                        <a:pt x="5" y="3"/>
                      </a:cubicBezTo>
                      <a:cubicBezTo>
                        <a:pt x="4" y="4"/>
                        <a:pt x="4" y="4"/>
                        <a:pt x="3" y="5"/>
                      </a:cubicBezTo>
                      <a:cubicBezTo>
                        <a:pt x="3" y="5"/>
                        <a:pt x="2" y="6"/>
                        <a:pt x="3" y="6"/>
                      </a:cubicBezTo>
                      <a:cubicBezTo>
                        <a:pt x="3" y="7"/>
                        <a:pt x="3" y="7"/>
                        <a:pt x="3" y="7"/>
                      </a:cubicBezTo>
                      <a:cubicBezTo>
                        <a:pt x="3" y="7"/>
                        <a:pt x="4" y="7"/>
                        <a:pt x="4" y="7"/>
                      </a:cubicBezTo>
                      <a:cubicBezTo>
                        <a:pt x="4" y="7"/>
                        <a:pt x="5" y="7"/>
                        <a:pt x="6" y="6"/>
                      </a:cubicBezTo>
                      <a:cubicBezTo>
                        <a:pt x="7" y="5"/>
                        <a:pt x="8" y="4"/>
                        <a:pt x="9" y="4"/>
                      </a:cubicBezTo>
                      <a:cubicBezTo>
                        <a:pt x="9" y="4"/>
                        <a:pt x="10" y="3"/>
                        <a:pt x="11" y="3"/>
                      </a:cubicBezTo>
                      <a:cubicBezTo>
                        <a:pt x="11" y="3"/>
                        <a:pt x="12" y="4"/>
                        <a:pt x="13" y="4"/>
                      </a:cubicBezTo>
                      <a:cubicBezTo>
                        <a:pt x="13" y="5"/>
                        <a:pt x="14" y="5"/>
                        <a:pt x="14" y="6"/>
                      </a:cubicBezTo>
                      <a:cubicBezTo>
                        <a:pt x="14" y="7"/>
                        <a:pt x="14" y="7"/>
                        <a:pt x="14" y="8"/>
                      </a:cubicBezTo>
                      <a:cubicBezTo>
                        <a:pt x="14" y="9"/>
                        <a:pt x="14" y="10"/>
                        <a:pt x="13" y="11"/>
                      </a:cubicBezTo>
                      <a:cubicBezTo>
                        <a:pt x="12" y="12"/>
                        <a:pt x="11" y="13"/>
                        <a:pt x="10" y="14"/>
                      </a:cubicBezTo>
                      <a:cubicBezTo>
                        <a:pt x="9" y="14"/>
                        <a:pt x="7" y="14"/>
                        <a:pt x="6" y="13"/>
                      </a:cubicBezTo>
                      <a:cubicBezTo>
                        <a:pt x="7" y="11"/>
                        <a:pt x="7" y="11"/>
                        <a:pt x="7" y="11"/>
                      </a:cubicBezTo>
                      <a:cubicBezTo>
                        <a:pt x="8" y="11"/>
                        <a:pt x="9" y="11"/>
                        <a:pt x="10" y="11"/>
                      </a:cubicBezTo>
                      <a:cubicBezTo>
                        <a:pt x="10" y="11"/>
                        <a:pt x="11" y="10"/>
                        <a:pt x="11" y="10"/>
                      </a:cubicBezTo>
                      <a:cubicBezTo>
                        <a:pt x="12" y="9"/>
                        <a:pt x="12" y="8"/>
                        <a:pt x="12" y="8"/>
                      </a:cubicBezTo>
                      <a:cubicBezTo>
                        <a:pt x="12" y="7"/>
                        <a:pt x="12" y="7"/>
                        <a:pt x="11" y="6"/>
                      </a:cubicBezTo>
                      <a:cubicBezTo>
                        <a:pt x="11" y="6"/>
                        <a:pt x="11" y="6"/>
                        <a:pt x="10" y="6"/>
                      </a:cubicBezTo>
                      <a:cubicBezTo>
                        <a:pt x="10" y="6"/>
                        <a:pt x="10" y="6"/>
                        <a:pt x="9" y="7"/>
                      </a:cubicBezTo>
                      <a:cubicBezTo>
                        <a:pt x="9" y="7"/>
                        <a:pt x="8" y="7"/>
                        <a:pt x="7" y="8"/>
                      </a:cubicBezTo>
                      <a:cubicBezTo>
                        <a:pt x="6" y="9"/>
                        <a:pt x="5" y="10"/>
                        <a:pt x="5" y="10"/>
                      </a:cubicBezTo>
                      <a:cubicBezTo>
                        <a:pt x="4" y="10"/>
                        <a:pt x="3" y="10"/>
                        <a:pt x="2" y="9"/>
                      </a:cubicBezTo>
                      <a:cubicBezTo>
                        <a:pt x="1" y="9"/>
                        <a:pt x="1" y="9"/>
                        <a:pt x="0" y="8"/>
                      </a:cubicBezTo>
                      <a:cubicBezTo>
                        <a:pt x="0" y="7"/>
                        <a:pt x="0" y="7"/>
                        <a:pt x="0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10" name="íSḷiḑé"/>
                <p:cNvSpPr/>
                <p:nvPr/>
              </p:nvSpPr>
              <p:spPr bwMode="auto">
                <a:xfrm>
                  <a:off x="5335588" y="3616326"/>
                  <a:ext cx="60325" cy="52388"/>
                </a:xfrm>
                <a:custGeom>
                  <a:avLst/>
                  <a:gdLst>
                    <a:gd name="T0" fmla="*/ 12 w 18"/>
                    <a:gd name="T1" fmla="*/ 9 h 16"/>
                    <a:gd name="T2" fmla="*/ 10 w 18"/>
                    <a:gd name="T3" fmla="*/ 8 h 16"/>
                    <a:gd name="T4" fmla="*/ 9 w 18"/>
                    <a:gd name="T5" fmla="*/ 9 h 16"/>
                    <a:gd name="T6" fmla="*/ 8 w 18"/>
                    <a:gd name="T7" fmla="*/ 9 h 16"/>
                    <a:gd name="T8" fmla="*/ 8 w 18"/>
                    <a:gd name="T9" fmla="*/ 10 h 16"/>
                    <a:gd name="T10" fmla="*/ 12 w 18"/>
                    <a:gd name="T11" fmla="*/ 14 h 16"/>
                    <a:gd name="T12" fmla="*/ 10 w 18"/>
                    <a:gd name="T13" fmla="*/ 16 h 16"/>
                    <a:gd name="T14" fmla="*/ 0 w 18"/>
                    <a:gd name="T15" fmla="*/ 7 h 16"/>
                    <a:gd name="T16" fmla="*/ 4 w 18"/>
                    <a:gd name="T17" fmla="*/ 2 h 16"/>
                    <a:gd name="T18" fmla="*/ 6 w 18"/>
                    <a:gd name="T19" fmla="*/ 0 h 16"/>
                    <a:gd name="T20" fmla="*/ 8 w 18"/>
                    <a:gd name="T21" fmla="*/ 0 h 16"/>
                    <a:gd name="T22" fmla="*/ 10 w 18"/>
                    <a:gd name="T23" fmla="*/ 1 h 16"/>
                    <a:gd name="T24" fmla="*/ 12 w 18"/>
                    <a:gd name="T25" fmla="*/ 3 h 16"/>
                    <a:gd name="T26" fmla="*/ 11 w 18"/>
                    <a:gd name="T27" fmla="*/ 6 h 16"/>
                    <a:gd name="T28" fmla="*/ 12 w 18"/>
                    <a:gd name="T29" fmla="*/ 6 h 16"/>
                    <a:gd name="T30" fmla="*/ 15 w 18"/>
                    <a:gd name="T31" fmla="*/ 6 h 16"/>
                    <a:gd name="T32" fmla="*/ 18 w 18"/>
                    <a:gd name="T33" fmla="*/ 7 h 16"/>
                    <a:gd name="T34" fmla="*/ 16 w 18"/>
                    <a:gd name="T35" fmla="*/ 9 h 16"/>
                    <a:gd name="T36" fmla="*/ 12 w 18"/>
                    <a:gd name="T37" fmla="*/ 9 h 16"/>
                    <a:gd name="T38" fmla="*/ 9 w 18"/>
                    <a:gd name="T39" fmla="*/ 5 h 16"/>
                    <a:gd name="T40" fmla="*/ 9 w 18"/>
                    <a:gd name="T41" fmla="*/ 4 h 16"/>
                    <a:gd name="T42" fmla="*/ 8 w 18"/>
                    <a:gd name="T43" fmla="*/ 3 h 16"/>
                    <a:gd name="T44" fmla="*/ 7 w 18"/>
                    <a:gd name="T45" fmla="*/ 3 h 16"/>
                    <a:gd name="T46" fmla="*/ 6 w 18"/>
                    <a:gd name="T47" fmla="*/ 3 h 16"/>
                    <a:gd name="T48" fmla="*/ 5 w 18"/>
                    <a:gd name="T49" fmla="*/ 5 h 16"/>
                    <a:gd name="T50" fmla="*/ 3 w 18"/>
                    <a:gd name="T51" fmla="*/ 6 h 16"/>
                    <a:gd name="T52" fmla="*/ 6 w 18"/>
                    <a:gd name="T53" fmla="*/ 8 h 16"/>
                    <a:gd name="T54" fmla="*/ 7 w 18"/>
                    <a:gd name="T55" fmla="*/ 7 h 16"/>
                    <a:gd name="T56" fmla="*/ 9 w 18"/>
                    <a:gd name="T57" fmla="*/ 5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18" h="16">
                      <a:moveTo>
                        <a:pt x="12" y="9"/>
                      </a:moveTo>
                      <a:cubicBezTo>
                        <a:pt x="11" y="8"/>
                        <a:pt x="10" y="8"/>
                        <a:pt x="10" y="8"/>
                      </a:cubicBezTo>
                      <a:cubicBezTo>
                        <a:pt x="10" y="8"/>
                        <a:pt x="9" y="8"/>
                        <a:pt x="9" y="9"/>
                      </a:cubicBezTo>
                      <a:cubicBezTo>
                        <a:pt x="9" y="9"/>
                        <a:pt x="8" y="9"/>
                        <a:pt x="8" y="9"/>
                      </a:cubicBezTo>
                      <a:cubicBezTo>
                        <a:pt x="8" y="10"/>
                        <a:pt x="8" y="10"/>
                        <a:pt x="8" y="10"/>
                      </a:cubicBezTo>
                      <a:cubicBezTo>
                        <a:pt x="12" y="14"/>
                        <a:pt x="12" y="14"/>
                        <a:pt x="12" y="14"/>
                      </a:cubicBezTo>
                      <a:cubicBezTo>
                        <a:pt x="10" y="16"/>
                        <a:pt x="10" y="16"/>
                        <a:pt x="10" y="16"/>
                      </a:cubicBezTo>
                      <a:cubicBezTo>
                        <a:pt x="0" y="7"/>
                        <a:pt x="0" y="7"/>
                        <a:pt x="0" y="7"/>
                      </a:cubicBezTo>
                      <a:cubicBezTo>
                        <a:pt x="4" y="2"/>
                        <a:pt x="4" y="2"/>
                        <a:pt x="4" y="2"/>
                      </a:cubicBezTo>
                      <a:cubicBezTo>
                        <a:pt x="5" y="1"/>
                        <a:pt x="6" y="1"/>
                        <a:pt x="6" y="0"/>
                      </a:cubicBezTo>
                      <a:cubicBezTo>
                        <a:pt x="7" y="0"/>
                        <a:pt x="8" y="0"/>
                        <a:pt x="8" y="0"/>
                      </a:cubicBezTo>
                      <a:cubicBezTo>
                        <a:pt x="9" y="0"/>
                        <a:pt x="10" y="1"/>
                        <a:pt x="10" y="1"/>
                      </a:cubicBezTo>
                      <a:cubicBezTo>
                        <a:pt x="11" y="2"/>
                        <a:pt x="11" y="3"/>
                        <a:pt x="12" y="3"/>
                      </a:cubicBezTo>
                      <a:cubicBezTo>
                        <a:pt x="12" y="4"/>
                        <a:pt x="11" y="5"/>
                        <a:pt x="11" y="6"/>
                      </a:cubicBezTo>
                      <a:cubicBezTo>
                        <a:pt x="11" y="6"/>
                        <a:pt x="12" y="6"/>
                        <a:pt x="12" y="6"/>
                      </a:cubicBezTo>
                      <a:cubicBezTo>
                        <a:pt x="13" y="6"/>
                        <a:pt x="14" y="6"/>
                        <a:pt x="15" y="6"/>
                      </a:cubicBezTo>
                      <a:cubicBezTo>
                        <a:pt x="18" y="7"/>
                        <a:pt x="18" y="7"/>
                        <a:pt x="18" y="7"/>
                      </a:cubicBezTo>
                      <a:cubicBezTo>
                        <a:pt x="16" y="9"/>
                        <a:pt x="16" y="9"/>
                        <a:pt x="16" y="9"/>
                      </a:cubicBezTo>
                      <a:cubicBezTo>
                        <a:pt x="12" y="9"/>
                        <a:pt x="12" y="9"/>
                        <a:pt x="12" y="9"/>
                      </a:cubicBezTo>
                      <a:close/>
                      <a:moveTo>
                        <a:pt x="9" y="5"/>
                      </a:moveTo>
                      <a:cubicBezTo>
                        <a:pt x="9" y="5"/>
                        <a:pt x="9" y="4"/>
                        <a:pt x="9" y="4"/>
                      </a:cubicBezTo>
                      <a:cubicBezTo>
                        <a:pt x="9" y="4"/>
                        <a:pt x="9" y="4"/>
                        <a:pt x="8" y="3"/>
                      </a:cubicBezTo>
                      <a:cubicBezTo>
                        <a:pt x="8" y="3"/>
                        <a:pt x="8" y="3"/>
                        <a:pt x="7" y="3"/>
                      </a:cubicBezTo>
                      <a:cubicBezTo>
                        <a:pt x="7" y="3"/>
                        <a:pt x="7" y="3"/>
                        <a:pt x="6" y="3"/>
                      </a:cubicBezTo>
                      <a:cubicBezTo>
                        <a:pt x="6" y="3"/>
                        <a:pt x="6" y="4"/>
                        <a:pt x="5" y="5"/>
                      </a:cubicBezTo>
                      <a:cubicBezTo>
                        <a:pt x="3" y="6"/>
                        <a:pt x="3" y="6"/>
                        <a:pt x="3" y="6"/>
                      </a:cubicBezTo>
                      <a:cubicBezTo>
                        <a:pt x="6" y="8"/>
                        <a:pt x="6" y="8"/>
                        <a:pt x="6" y="8"/>
                      </a:cubicBezTo>
                      <a:cubicBezTo>
                        <a:pt x="7" y="7"/>
                        <a:pt x="7" y="7"/>
                        <a:pt x="7" y="7"/>
                      </a:cubicBezTo>
                      <a:cubicBezTo>
                        <a:pt x="8" y="6"/>
                        <a:pt x="9" y="5"/>
                        <a:pt x="9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11" name="iṩ1ïḋè"/>
                <p:cNvSpPr/>
                <p:nvPr/>
              </p:nvSpPr>
              <p:spPr bwMode="auto">
                <a:xfrm>
                  <a:off x="5302250" y="3641726"/>
                  <a:ext cx="57150" cy="57150"/>
                </a:xfrm>
                <a:custGeom>
                  <a:avLst/>
                  <a:gdLst>
                    <a:gd name="T0" fmla="*/ 19 w 36"/>
                    <a:gd name="T1" fmla="*/ 36 h 36"/>
                    <a:gd name="T2" fmla="*/ 0 w 36"/>
                    <a:gd name="T3" fmla="*/ 15 h 36"/>
                    <a:gd name="T4" fmla="*/ 17 w 36"/>
                    <a:gd name="T5" fmla="*/ 0 h 36"/>
                    <a:gd name="T6" fmla="*/ 19 w 36"/>
                    <a:gd name="T7" fmla="*/ 5 h 36"/>
                    <a:gd name="T8" fmla="*/ 9 w 36"/>
                    <a:gd name="T9" fmla="*/ 15 h 36"/>
                    <a:gd name="T10" fmla="*/ 13 w 36"/>
                    <a:gd name="T11" fmla="*/ 19 h 36"/>
                    <a:gd name="T12" fmla="*/ 23 w 36"/>
                    <a:gd name="T13" fmla="*/ 11 h 36"/>
                    <a:gd name="T14" fmla="*/ 25 w 36"/>
                    <a:gd name="T15" fmla="*/ 15 h 36"/>
                    <a:gd name="T16" fmla="*/ 15 w 36"/>
                    <a:gd name="T17" fmla="*/ 24 h 36"/>
                    <a:gd name="T18" fmla="*/ 19 w 36"/>
                    <a:gd name="T19" fmla="*/ 30 h 36"/>
                    <a:gd name="T20" fmla="*/ 31 w 36"/>
                    <a:gd name="T21" fmla="*/ 19 h 36"/>
                    <a:gd name="T22" fmla="*/ 36 w 36"/>
                    <a:gd name="T23" fmla="*/ 24 h 36"/>
                    <a:gd name="T24" fmla="*/ 19 w 36"/>
                    <a:gd name="T25" fmla="*/ 36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6" h="36">
                      <a:moveTo>
                        <a:pt x="19" y="36"/>
                      </a:moveTo>
                      <a:lnTo>
                        <a:pt x="0" y="15"/>
                      </a:lnTo>
                      <a:lnTo>
                        <a:pt x="17" y="0"/>
                      </a:lnTo>
                      <a:lnTo>
                        <a:pt x="19" y="5"/>
                      </a:lnTo>
                      <a:lnTo>
                        <a:pt x="9" y="15"/>
                      </a:lnTo>
                      <a:lnTo>
                        <a:pt x="13" y="19"/>
                      </a:lnTo>
                      <a:lnTo>
                        <a:pt x="23" y="11"/>
                      </a:lnTo>
                      <a:lnTo>
                        <a:pt x="25" y="15"/>
                      </a:lnTo>
                      <a:lnTo>
                        <a:pt x="15" y="24"/>
                      </a:lnTo>
                      <a:lnTo>
                        <a:pt x="19" y="30"/>
                      </a:lnTo>
                      <a:lnTo>
                        <a:pt x="31" y="19"/>
                      </a:lnTo>
                      <a:lnTo>
                        <a:pt x="36" y="24"/>
                      </a:lnTo>
                      <a:lnTo>
                        <a:pt x="19" y="3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12" name="i$ḻíḋê"/>
                <p:cNvSpPr/>
                <p:nvPr/>
              </p:nvSpPr>
              <p:spPr bwMode="auto">
                <a:xfrm>
                  <a:off x="5262563" y="3665538"/>
                  <a:ext cx="46038" cy="53975"/>
                </a:xfrm>
                <a:custGeom>
                  <a:avLst/>
                  <a:gdLst>
                    <a:gd name="T0" fmla="*/ 23 w 29"/>
                    <a:gd name="T1" fmla="*/ 0 h 34"/>
                    <a:gd name="T2" fmla="*/ 29 w 29"/>
                    <a:gd name="T3" fmla="*/ 30 h 34"/>
                    <a:gd name="T4" fmla="*/ 23 w 29"/>
                    <a:gd name="T5" fmla="*/ 34 h 34"/>
                    <a:gd name="T6" fmla="*/ 0 w 29"/>
                    <a:gd name="T7" fmla="*/ 15 h 34"/>
                    <a:gd name="T8" fmla="*/ 7 w 29"/>
                    <a:gd name="T9" fmla="*/ 11 h 34"/>
                    <a:gd name="T10" fmla="*/ 23 w 29"/>
                    <a:gd name="T11" fmla="*/ 25 h 34"/>
                    <a:gd name="T12" fmla="*/ 19 w 29"/>
                    <a:gd name="T13" fmla="*/ 4 h 34"/>
                    <a:gd name="T14" fmla="*/ 23 w 29"/>
                    <a:gd name="T15" fmla="*/ 0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9" h="34">
                      <a:moveTo>
                        <a:pt x="23" y="0"/>
                      </a:moveTo>
                      <a:lnTo>
                        <a:pt x="29" y="30"/>
                      </a:lnTo>
                      <a:lnTo>
                        <a:pt x="23" y="34"/>
                      </a:lnTo>
                      <a:lnTo>
                        <a:pt x="0" y="15"/>
                      </a:lnTo>
                      <a:lnTo>
                        <a:pt x="7" y="11"/>
                      </a:lnTo>
                      <a:lnTo>
                        <a:pt x="23" y="25"/>
                      </a:lnTo>
                      <a:lnTo>
                        <a:pt x="19" y="4"/>
                      </a:lnTo>
                      <a:lnTo>
                        <a:pt x="2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13" name="íşḷíḑe"/>
                <p:cNvSpPr/>
                <p:nvPr/>
              </p:nvSpPr>
              <p:spPr bwMode="auto">
                <a:xfrm>
                  <a:off x="5249863" y="3689351"/>
                  <a:ext cx="26988" cy="42863"/>
                </a:xfrm>
                <a:custGeom>
                  <a:avLst/>
                  <a:gdLst>
                    <a:gd name="T0" fmla="*/ 17 w 17"/>
                    <a:gd name="T1" fmla="*/ 25 h 27"/>
                    <a:gd name="T2" fmla="*/ 12 w 17"/>
                    <a:gd name="T3" fmla="*/ 27 h 27"/>
                    <a:gd name="T4" fmla="*/ 0 w 17"/>
                    <a:gd name="T5" fmla="*/ 2 h 27"/>
                    <a:gd name="T6" fmla="*/ 6 w 17"/>
                    <a:gd name="T7" fmla="*/ 0 h 27"/>
                    <a:gd name="T8" fmla="*/ 17 w 17"/>
                    <a:gd name="T9" fmla="*/ 25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27">
                      <a:moveTo>
                        <a:pt x="17" y="25"/>
                      </a:moveTo>
                      <a:lnTo>
                        <a:pt x="12" y="27"/>
                      </a:lnTo>
                      <a:lnTo>
                        <a:pt x="0" y="2"/>
                      </a:lnTo>
                      <a:lnTo>
                        <a:pt x="6" y="0"/>
                      </a:lnTo>
                      <a:lnTo>
                        <a:pt x="17" y="2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14" name="îṡḷiḋe"/>
                <p:cNvSpPr/>
                <p:nvPr/>
              </p:nvSpPr>
              <p:spPr bwMode="auto">
                <a:xfrm>
                  <a:off x="5207000" y="3695701"/>
                  <a:ext cx="46038" cy="53975"/>
                </a:xfrm>
                <a:custGeom>
                  <a:avLst/>
                  <a:gdLst>
                    <a:gd name="T0" fmla="*/ 23 w 29"/>
                    <a:gd name="T1" fmla="*/ 0 h 34"/>
                    <a:gd name="T2" fmla="*/ 29 w 29"/>
                    <a:gd name="T3" fmla="*/ 27 h 34"/>
                    <a:gd name="T4" fmla="*/ 25 w 29"/>
                    <a:gd name="T5" fmla="*/ 29 h 34"/>
                    <a:gd name="T6" fmla="*/ 8 w 29"/>
                    <a:gd name="T7" fmla="*/ 15 h 34"/>
                    <a:gd name="T8" fmla="*/ 12 w 29"/>
                    <a:gd name="T9" fmla="*/ 32 h 34"/>
                    <a:gd name="T10" fmla="*/ 8 w 29"/>
                    <a:gd name="T11" fmla="*/ 34 h 34"/>
                    <a:gd name="T12" fmla="*/ 0 w 29"/>
                    <a:gd name="T13" fmla="*/ 6 h 34"/>
                    <a:gd name="T14" fmla="*/ 6 w 29"/>
                    <a:gd name="T15" fmla="*/ 4 h 34"/>
                    <a:gd name="T16" fmla="*/ 23 w 29"/>
                    <a:gd name="T17" fmla="*/ 19 h 34"/>
                    <a:gd name="T18" fmla="*/ 17 w 29"/>
                    <a:gd name="T19" fmla="*/ 2 h 34"/>
                    <a:gd name="T20" fmla="*/ 23 w 29"/>
                    <a:gd name="T21" fmla="*/ 0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9" h="34">
                      <a:moveTo>
                        <a:pt x="23" y="0"/>
                      </a:moveTo>
                      <a:lnTo>
                        <a:pt x="29" y="27"/>
                      </a:lnTo>
                      <a:lnTo>
                        <a:pt x="25" y="29"/>
                      </a:lnTo>
                      <a:lnTo>
                        <a:pt x="8" y="15"/>
                      </a:lnTo>
                      <a:lnTo>
                        <a:pt x="12" y="32"/>
                      </a:lnTo>
                      <a:lnTo>
                        <a:pt x="8" y="34"/>
                      </a:lnTo>
                      <a:lnTo>
                        <a:pt x="0" y="6"/>
                      </a:lnTo>
                      <a:lnTo>
                        <a:pt x="6" y="4"/>
                      </a:lnTo>
                      <a:lnTo>
                        <a:pt x="23" y="19"/>
                      </a:lnTo>
                      <a:lnTo>
                        <a:pt x="17" y="2"/>
                      </a:lnTo>
                      <a:lnTo>
                        <a:pt x="2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15" name="iSḷîḋè"/>
                <p:cNvSpPr/>
                <p:nvPr/>
              </p:nvSpPr>
              <p:spPr bwMode="auto">
                <a:xfrm>
                  <a:off x="5164138" y="3705226"/>
                  <a:ext cx="36513" cy="50800"/>
                </a:xfrm>
                <a:custGeom>
                  <a:avLst/>
                  <a:gdLst>
                    <a:gd name="T0" fmla="*/ 9 w 11"/>
                    <a:gd name="T1" fmla="*/ 8 h 15"/>
                    <a:gd name="T2" fmla="*/ 8 w 11"/>
                    <a:gd name="T3" fmla="*/ 1 h 15"/>
                    <a:gd name="T4" fmla="*/ 11 w 11"/>
                    <a:gd name="T5" fmla="*/ 0 h 15"/>
                    <a:gd name="T6" fmla="*/ 11 w 11"/>
                    <a:gd name="T7" fmla="*/ 7 h 15"/>
                    <a:gd name="T8" fmla="*/ 11 w 11"/>
                    <a:gd name="T9" fmla="*/ 11 h 15"/>
                    <a:gd name="T10" fmla="*/ 11 w 11"/>
                    <a:gd name="T11" fmla="*/ 13 h 15"/>
                    <a:gd name="T12" fmla="*/ 9 w 11"/>
                    <a:gd name="T13" fmla="*/ 14 h 15"/>
                    <a:gd name="T14" fmla="*/ 7 w 11"/>
                    <a:gd name="T15" fmla="*/ 14 h 15"/>
                    <a:gd name="T16" fmla="*/ 4 w 11"/>
                    <a:gd name="T17" fmla="*/ 14 h 15"/>
                    <a:gd name="T18" fmla="*/ 2 w 11"/>
                    <a:gd name="T19" fmla="*/ 13 h 15"/>
                    <a:gd name="T20" fmla="*/ 1 w 11"/>
                    <a:gd name="T21" fmla="*/ 12 h 15"/>
                    <a:gd name="T22" fmla="*/ 1 w 11"/>
                    <a:gd name="T23" fmla="*/ 8 h 15"/>
                    <a:gd name="T24" fmla="*/ 0 w 11"/>
                    <a:gd name="T25" fmla="*/ 1 h 15"/>
                    <a:gd name="T26" fmla="*/ 3 w 11"/>
                    <a:gd name="T27" fmla="*/ 1 h 15"/>
                    <a:gd name="T28" fmla="*/ 3 w 11"/>
                    <a:gd name="T29" fmla="*/ 8 h 15"/>
                    <a:gd name="T30" fmla="*/ 4 w 11"/>
                    <a:gd name="T31" fmla="*/ 11 h 15"/>
                    <a:gd name="T32" fmla="*/ 4 w 11"/>
                    <a:gd name="T33" fmla="*/ 12 h 15"/>
                    <a:gd name="T34" fmla="*/ 6 w 11"/>
                    <a:gd name="T35" fmla="*/ 12 h 15"/>
                    <a:gd name="T36" fmla="*/ 8 w 11"/>
                    <a:gd name="T37" fmla="*/ 12 h 15"/>
                    <a:gd name="T38" fmla="*/ 9 w 11"/>
                    <a:gd name="T39" fmla="*/ 10 h 15"/>
                    <a:gd name="T40" fmla="*/ 9 w 11"/>
                    <a:gd name="T41" fmla="*/ 8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1" h="15">
                      <a:moveTo>
                        <a:pt x="9" y="8"/>
                      </a:moveTo>
                      <a:cubicBezTo>
                        <a:pt x="8" y="1"/>
                        <a:pt x="8" y="1"/>
                        <a:pt x="8" y="1"/>
                      </a:cubicBezTo>
                      <a:cubicBezTo>
                        <a:pt x="11" y="0"/>
                        <a:pt x="11" y="0"/>
                        <a:pt x="11" y="0"/>
                      </a:cubicBezTo>
                      <a:cubicBezTo>
                        <a:pt x="11" y="7"/>
                        <a:pt x="11" y="7"/>
                        <a:pt x="11" y="7"/>
                      </a:cubicBezTo>
                      <a:cubicBezTo>
                        <a:pt x="11" y="9"/>
                        <a:pt x="11" y="10"/>
                        <a:pt x="11" y="11"/>
                      </a:cubicBezTo>
                      <a:cubicBezTo>
                        <a:pt x="11" y="12"/>
                        <a:pt x="11" y="12"/>
                        <a:pt x="11" y="13"/>
                      </a:cubicBezTo>
                      <a:cubicBezTo>
                        <a:pt x="10" y="13"/>
                        <a:pt x="10" y="14"/>
                        <a:pt x="9" y="14"/>
                      </a:cubicBezTo>
                      <a:cubicBezTo>
                        <a:pt x="9" y="14"/>
                        <a:pt x="8" y="14"/>
                        <a:pt x="7" y="14"/>
                      </a:cubicBezTo>
                      <a:cubicBezTo>
                        <a:pt x="5" y="15"/>
                        <a:pt x="4" y="15"/>
                        <a:pt x="4" y="14"/>
                      </a:cubicBezTo>
                      <a:cubicBezTo>
                        <a:pt x="3" y="14"/>
                        <a:pt x="2" y="14"/>
                        <a:pt x="2" y="13"/>
                      </a:cubicBezTo>
                      <a:cubicBezTo>
                        <a:pt x="2" y="13"/>
                        <a:pt x="1" y="12"/>
                        <a:pt x="1" y="12"/>
                      </a:cubicBezTo>
                      <a:cubicBezTo>
                        <a:pt x="1" y="11"/>
                        <a:pt x="1" y="10"/>
                        <a:pt x="1" y="8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3" y="1"/>
                        <a:pt x="3" y="1"/>
                        <a:pt x="3" y="1"/>
                      </a:cubicBezTo>
                      <a:cubicBezTo>
                        <a:pt x="3" y="8"/>
                        <a:pt x="3" y="8"/>
                        <a:pt x="3" y="8"/>
                      </a:cubicBezTo>
                      <a:cubicBezTo>
                        <a:pt x="3" y="9"/>
                        <a:pt x="3" y="10"/>
                        <a:pt x="4" y="11"/>
                      </a:cubicBezTo>
                      <a:cubicBezTo>
                        <a:pt x="4" y="11"/>
                        <a:pt x="4" y="12"/>
                        <a:pt x="4" y="12"/>
                      </a:cubicBezTo>
                      <a:cubicBezTo>
                        <a:pt x="5" y="12"/>
                        <a:pt x="6" y="12"/>
                        <a:pt x="6" y="12"/>
                      </a:cubicBezTo>
                      <a:cubicBezTo>
                        <a:pt x="7" y="12"/>
                        <a:pt x="8" y="12"/>
                        <a:pt x="8" y="12"/>
                      </a:cubicBezTo>
                      <a:cubicBezTo>
                        <a:pt x="8" y="11"/>
                        <a:pt x="9" y="11"/>
                        <a:pt x="9" y="10"/>
                      </a:cubicBezTo>
                      <a:cubicBezTo>
                        <a:pt x="9" y="10"/>
                        <a:pt x="9" y="9"/>
                        <a:pt x="9" y="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16" name="iŝlíḋê"/>
                <p:cNvSpPr/>
                <p:nvPr/>
              </p:nvSpPr>
              <p:spPr bwMode="auto">
                <a:xfrm>
                  <a:off x="5091113" y="3705226"/>
                  <a:ext cx="42863" cy="47625"/>
                </a:xfrm>
                <a:custGeom>
                  <a:avLst/>
                  <a:gdLst>
                    <a:gd name="T0" fmla="*/ 9 w 13"/>
                    <a:gd name="T1" fmla="*/ 11 h 14"/>
                    <a:gd name="T2" fmla="*/ 10 w 13"/>
                    <a:gd name="T3" fmla="*/ 9 h 14"/>
                    <a:gd name="T4" fmla="*/ 7 w 13"/>
                    <a:gd name="T5" fmla="*/ 9 h 14"/>
                    <a:gd name="T6" fmla="*/ 7 w 13"/>
                    <a:gd name="T7" fmla="*/ 6 h 14"/>
                    <a:gd name="T8" fmla="*/ 13 w 13"/>
                    <a:gd name="T9" fmla="*/ 7 h 14"/>
                    <a:gd name="T10" fmla="*/ 12 w 13"/>
                    <a:gd name="T11" fmla="*/ 13 h 14"/>
                    <a:gd name="T12" fmla="*/ 9 w 13"/>
                    <a:gd name="T13" fmla="*/ 14 h 14"/>
                    <a:gd name="T14" fmla="*/ 6 w 13"/>
                    <a:gd name="T15" fmla="*/ 14 h 14"/>
                    <a:gd name="T16" fmla="*/ 2 w 13"/>
                    <a:gd name="T17" fmla="*/ 12 h 14"/>
                    <a:gd name="T18" fmla="*/ 0 w 13"/>
                    <a:gd name="T19" fmla="*/ 9 h 14"/>
                    <a:gd name="T20" fmla="*/ 0 w 13"/>
                    <a:gd name="T21" fmla="*/ 6 h 14"/>
                    <a:gd name="T22" fmla="*/ 2 w 13"/>
                    <a:gd name="T23" fmla="*/ 2 h 14"/>
                    <a:gd name="T24" fmla="*/ 5 w 13"/>
                    <a:gd name="T25" fmla="*/ 0 h 14"/>
                    <a:gd name="T26" fmla="*/ 8 w 13"/>
                    <a:gd name="T27" fmla="*/ 0 h 14"/>
                    <a:gd name="T28" fmla="*/ 12 w 13"/>
                    <a:gd name="T29" fmla="*/ 2 h 14"/>
                    <a:gd name="T30" fmla="*/ 13 w 13"/>
                    <a:gd name="T31" fmla="*/ 5 h 14"/>
                    <a:gd name="T32" fmla="*/ 10 w 13"/>
                    <a:gd name="T33" fmla="*/ 5 h 14"/>
                    <a:gd name="T34" fmla="*/ 9 w 13"/>
                    <a:gd name="T35" fmla="*/ 3 h 14"/>
                    <a:gd name="T36" fmla="*/ 8 w 13"/>
                    <a:gd name="T37" fmla="*/ 2 h 14"/>
                    <a:gd name="T38" fmla="*/ 5 w 13"/>
                    <a:gd name="T39" fmla="*/ 3 h 14"/>
                    <a:gd name="T40" fmla="*/ 3 w 13"/>
                    <a:gd name="T41" fmla="*/ 6 h 14"/>
                    <a:gd name="T42" fmla="*/ 4 w 13"/>
                    <a:gd name="T43" fmla="*/ 10 h 14"/>
                    <a:gd name="T44" fmla="*/ 6 w 13"/>
                    <a:gd name="T45" fmla="*/ 11 h 14"/>
                    <a:gd name="T46" fmla="*/ 8 w 13"/>
                    <a:gd name="T47" fmla="*/ 11 h 14"/>
                    <a:gd name="T48" fmla="*/ 9 w 13"/>
                    <a:gd name="T49" fmla="*/ 11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13" h="14">
                      <a:moveTo>
                        <a:pt x="9" y="11"/>
                      </a:moveTo>
                      <a:cubicBezTo>
                        <a:pt x="10" y="9"/>
                        <a:pt x="10" y="9"/>
                        <a:pt x="10" y="9"/>
                      </a:cubicBezTo>
                      <a:cubicBezTo>
                        <a:pt x="7" y="9"/>
                        <a:pt x="7" y="9"/>
                        <a:pt x="7" y="9"/>
                      </a:cubicBezTo>
                      <a:cubicBezTo>
                        <a:pt x="7" y="6"/>
                        <a:pt x="7" y="6"/>
                        <a:pt x="7" y="6"/>
                      </a:cubicBezTo>
                      <a:cubicBezTo>
                        <a:pt x="13" y="7"/>
                        <a:pt x="13" y="7"/>
                        <a:pt x="13" y="7"/>
                      </a:cubicBezTo>
                      <a:cubicBezTo>
                        <a:pt x="12" y="13"/>
                        <a:pt x="12" y="13"/>
                        <a:pt x="12" y="13"/>
                      </a:cubicBezTo>
                      <a:cubicBezTo>
                        <a:pt x="11" y="13"/>
                        <a:pt x="10" y="13"/>
                        <a:pt x="9" y="14"/>
                      </a:cubicBezTo>
                      <a:cubicBezTo>
                        <a:pt x="8" y="14"/>
                        <a:pt x="7" y="14"/>
                        <a:pt x="6" y="14"/>
                      </a:cubicBezTo>
                      <a:cubicBezTo>
                        <a:pt x="5" y="14"/>
                        <a:pt x="3" y="13"/>
                        <a:pt x="2" y="12"/>
                      </a:cubicBezTo>
                      <a:cubicBezTo>
                        <a:pt x="1" y="12"/>
                        <a:pt x="1" y="11"/>
                        <a:pt x="0" y="9"/>
                      </a:cubicBezTo>
                      <a:cubicBezTo>
                        <a:pt x="0" y="8"/>
                        <a:pt x="0" y="7"/>
                        <a:pt x="0" y="6"/>
                      </a:cubicBezTo>
                      <a:cubicBezTo>
                        <a:pt x="0" y="4"/>
                        <a:pt x="1" y="3"/>
                        <a:pt x="2" y="2"/>
                      </a:cubicBezTo>
                      <a:cubicBezTo>
                        <a:pt x="2" y="1"/>
                        <a:pt x="3" y="1"/>
                        <a:pt x="5" y="0"/>
                      </a:cubicBezTo>
                      <a:cubicBezTo>
                        <a:pt x="6" y="0"/>
                        <a:pt x="7" y="0"/>
                        <a:pt x="8" y="0"/>
                      </a:cubicBezTo>
                      <a:cubicBezTo>
                        <a:pt x="10" y="0"/>
                        <a:pt x="11" y="1"/>
                        <a:pt x="12" y="2"/>
                      </a:cubicBezTo>
                      <a:cubicBezTo>
                        <a:pt x="13" y="2"/>
                        <a:pt x="13" y="3"/>
                        <a:pt x="13" y="5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0" y="4"/>
                        <a:pt x="10" y="4"/>
                        <a:pt x="9" y="3"/>
                      </a:cubicBezTo>
                      <a:cubicBezTo>
                        <a:pt x="9" y="3"/>
                        <a:pt x="8" y="2"/>
                        <a:pt x="8" y="2"/>
                      </a:cubicBezTo>
                      <a:cubicBezTo>
                        <a:pt x="6" y="2"/>
                        <a:pt x="5" y="2"/>
                        <a:pt x="5" y="3"/>
                      </a:cubicBezTo>
                      <a:cubicBezTo>
                        <a:pt x="4" y="4"/>
                        <a:pt x="3" y="5"/>
                        <a:pt x="3" y="6"/>
                      </a:cubicBezTo>
                      <a:cubicBezTo>
                        <a:pt x="3" y="8"/>
                        <a:pt x="3" y="9"/>
                        <a:pt x="4" y="10"/>
                      </a:cubicBezTo>
                      <a:cubicBezTo>
                        <a:pt x="4" y="11"/>
                        <a:pt x="5" y="11"/>
                        <a:pt x="6" y="11"/>
                      </a:cubicBezTo>
                      <a:cubicBezTo>
                        <a:pt x="7" y="12"/>
                        <a:pt x="7" y="12"/>
                        <a:pt x="8" y="11"/>
                      </a:cubicBezTo>
                      <a:cubicBezTo>
                        <a:pt x="9" y="11"/>
                        <a:pt x="9" y="11"/>
                        <a:pt x="9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17" name="íṥḷïdé"/>
                <p:cNvSpPr/>
                <p:nvPr/>
              </p:nvSpPr>
              <p:spPr bwMode="auto">
                <a:xfrm>
                  <a:off x="5038725" y="3689351"/>
                  <a:ext cx="49213" cy="52388"/>
                </a:xfrm>
                <a:custGeom>
                  <a:avLst/>
                  <a:gdLst>
                    <a:gd name="T0" fmla="*/ 21 w 31"/>
                    <a:gd name="T1" fmla="*/ 23 h 33"/>
                    <a:gd name="T2" fmla="*/ 27 w 31"/>
                    <a:gd name="T3" fmla="*/ 6 h 33"/>
                    <a:gd name="T4" fmla="*/ 31 w 31"/>
                    <a:gd name="T5" fmla="*/ 8 h 33"/>
                    <a:gd name="T6" fmla="*/ 23 w 31"/>
                    <a:gd name="T7" fmla="*/ 33 h 33"/>
                    <a:gd name="T8" fmla="*/ 16 w 31"/>
                    <a:gd name="T9" fmla="*/ 31 h 33"/>
                    <a:gd name="T10" fmla="*/ 12 w 31"/>
                    <a:gd name="T11" fmla="*/ 10 h 33"/>
                    <a:gd name="T12" fmla="*/ 6 w 31"/>
                    <a:gd name="T13" fmla="*/ 29 h 33"/>
                    <a:gd name="T14" fmla="*/ 0 w 31"/>
                    <a:gd name="T15" fmla="*/ 27 h 33"/>
                    <a:gd name="T16" fmla="*/ 10 w 31"/>
                    <a:gd name="T17" fmla="*/ 0 h 33"/>
                    <a:gd name="T18" fmla="*/ 14 w 31"/>
                    <a:gd name="T19" fmla="*/ 2 h 33"/>
                    <a:gd name="T20" fmla="*/ 21 w 31"/>
                    <a:gd name="T21" fmla="*/ 23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31" h="33">
                      <a:moveTo>
                        <a:pt x="21" y="23"/>
                      </a:moveTo>
                      <a:lnTo>
                        <a:pt x="27" y="6"/>
                      </a:lnTo>
                      <a:lnTo>
                        <a:pt x="31" y="8"/>
                      </a:lnTo>
                      <a:lnTo>
                        <a:pt x="23" y="33"/>
                      </a:lnTo>
                      <a:lnTo>
                        <a:pt x="16" y="31"/>
                      </a:lnTo>
                      <a:lnTo>
                        <a:pt x="12" y="10"/>
                      </a:lnTo>
                      <a:lnTo>
                        <a:pt x="6" y="29"/>
                      </a:lnTo>
                      <a:lnTo>
                        <a:pt x="0" y="27"/>
                      </a:lnTo>
                      <a:lnTo>
                        <a:pt x="10" y="0"/>
                      </a:lnTo>
                      <a:lnTo>
                        <a:pt x="14" y="2"/>
                      </a:lnTo>
                      <a:lnTo>
                        <a:pt x="21" y="2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18" name="î$1ïdé"/>
                <p:cNvSpPr/>
                <p:nvPr/>
              </p:nvSpPr>
              <p:spPr bwMode="auto">
                <a:xfrm>
                  <a:off x="4995863" y="3671888"/>
                  <a:ext cx="46038" cy="47625"/>
                </a:xfrm>
                <a:custGeom>
                  <a:avLst/>
                  <a:gdLst>
                    <a:gd name="T0" fmla="*/ 6 w 14"/>
                    <a:gd name="T1" fmla="*/ 3 h 14"/>
                    <a:gd name="T2" fmla="*/ 4 w 14"/>
                    <a:gd name="T3" fmla="*/ 5 h 14"/>
                    <a:gd name="T4" fmla="*/ 3 w 14"/>
                    <a:gd name="T5" fmla="*/ 9 h 14"/>
                    <a:gd name="T6" fmla="*/ 5 w 14"/>
                    <a:gd name="T7" fmla="*/ 11 h 14"/>
                    <a:gd name="T8" fmla="*/ 7 w 14"/>
                    <a:gd name="T9" fmla="*/ 11 h 14"/>
                    <a:gd name="T10" fmla="*/ 10 w 14"/>
                    <a:gd name="T11" fmla="*/ 9 h 14"/>
                    <a:gd name="T12" fmla="*/ 11 w 14"/>
                    <a:gd name="T13" fmla="*/ 6 h 14"/>
                    <a:gd name="T14" fmla="*/ 9 w 14"/>
                    <a:gd name="T15" fmla="*/ 3 h 14"/>
                    <a:gd name="T16" fmla="*/ 6 w 14"/>
                    <a:gd name="T17" fmla="*/ 3 h 14"/>
                    <a:gd name="T18" fmla="*/ 8 w 14"/>
                    <a:gd name="T19" fmla="*/ 14 h 14"/>
                    <a:gd name="T20" fmla="*/ 3 w 14"/>
                    <a:gd name="T21" fmla="*/ 13 h 14"/>
                    <a:gd name="T22" fmla="*/ 0 w 14"/>
                    <a:gd name="T23" fmla="*/ 9 h 14"/>
                    <a:gd name="T24" fmla="*/ 1 w 14"/>
                    <a:gd name="T25" fmla="*/ 4 h 14"/>
                    <a:gd name="T26" fmla="*/ 4 w 14"/>
                    <a:gd name="T27" fmla="*/ 1 h 14"/>
                    <a:gd name="T28" fmla="*/ 6 w 14"/>
                    <a:gd name="T29" fmla="*/ 0 h 14"/>
                    <a:gd name="T30" fmla="*/ 8 w 14"/>
                    <a:gd name="T31" fmla="*/ 0 h 14"/>
                    <a:gd name="T32" fmla="*/ 11 w 14"/>
                    <a:gd name="T33" fmla="*/ 1 h 14"/>
                    <a:gd name="T34" fmla="*/ 14 w 14"/>
                    <a:gd name="T35" fmla="*/ 5 h 14"/>
                    <a:gd name="T36" fmla="*/ 13 w 14"/>
                    <a:gd name="T37" fmla="*/ 11 h 14"/>
                    <a:gd name="T38" fmla="*/ 8 w 14"/>
                    <a:gd name="T39" fmla="*/ 14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14" h="14">
                      <a:moveTo>
                        <a:pt x="6" y="3"/>
                      </a:moveTo>
                      <a:cubicBezTo>
                        <a:pt x="5" y="3"/>
                        <a:pt x="5" y="4"/>
                        <a:pt x="4" y="5"/>
                      </a:cubicBezTo>
                      <a:cubicBezTo>
                        <a:pt x="3" y="6"/>
                        <a:pt x="3" y="8"/>
                        <a:pt x="3" y="9"/>
                      </a:cubicBezTo>
                      <a:cubicBezTo>
                        <a:pt x="3" y="10"/>
                        <a:pt x="4" y="11"/>
                        <a:pt x="5" y="11"/>
                      </a:cubicBezTo>
                      <a:cubicBezTo>
                        <a:pt x="5" y="12"/>
                        <a:pt x="6" y="12"/>
                        <a:pt x="7" y="11"/>
                      </a:cubicBezTo>
                      <a:cubicBezTo>
                        <a:pt x="8" y="11"/>
                        <a:pt x="9" y="10"/>
                        <a:pt x="10" y="9"/>
                      </a:cubicBezTo>
                      <a:cubicBezTo>
                        <a:pt x="11" y="8"/>
                        <a:pt x="11" y="7"/>
                        <a:pt x="11" y="6"/>
                      </a:cubicBezTo>
                      <a:cubicBezTo>
                        <a:pt x="11" y="5"/>
                        <a:pt x="10" y="4"/>
                        <a:pt x="9" y="3"/>
                      </a:cubicBezTo>
                      <a:cubicBezTo>
                        <a:pt x="8" y="3"/>
                        <a:pt x="7" y="2"/>
                        <a:pt x="6" y="3"/>
                      </a:cubicBezTo>
                      <a:close/>
                      <a:moveTo>
                        <a:pt x="8" y="14"/>
                      </a:moveTo>
                      <a:cubicBezTo>
                        <a:pt x="7" y="14"/>
                        <a:pt x="5" y="14"/>
                        <a:pt x="3" y="13"/>
                      </a:cubicBezTo>
                      <a:cubicBezTo>
                        <a:pt x="2" y="12"/>
                        <a:pt x="1" y="11"/>
                        <a:pt x="0" y="9"/>
                      </a:cubicBezTo>
                      <a:cubicBezTo>
                        <a:pt x="0" y="7"/>
                        <a:pt x="0" y="6"/>
                        <a:pt x="1" y="4"/>
                      </a:cubicBezTo>
                      <a:cubicBezTo>
                        <a:pt x="2" y="3"/>
                        <a:pt x="3" y="2"/>
                        <a:pt x="4" y="1"/>
                      </a:cubicBezTo>
                      <a:cubicBezTo>
                        <a:pt x="4" y="1"/>
                        <a:pt x="5" y="0"/>
                        <a:pt x="6" y="0"/>
                      </a:cubicBezTo>
                      <a:cubicBezTo>
                        <a:pt x="6" y="0"/>
                        <a:pt x="7" y="0"/>
                        <a:pt x="8" y="0"/>
                      </a:cubicBezTo>
                      <a:cubicBezTo>
                        <a:pt x="9" y="0"/>
                        <a:pt x="10" y="1"/>
                        <a:pt x="11" y="1"/>
                      </a:cubicBezTo>
                      <a:cubicBezTo>
                        <a:pt x="12" y="2"/>
                        <a:pt x="13" y="4"/>
                        <a:pt x="14" y="5"/>
                      </a:cubicBezTo>
                      <a:cubicBezTo>
                        <a:pt x="14" y="7"/>
                        <a:pt x="14" y="9"/>
                        <a:pt x="13" y="11"/>
                      </a:cubicBezTo>
                      <a:cubicBezTo>
                        <a:pt x="11" y="12"/>
                        <a:pt x="10" y="13"/>
                        <a:pt x="8" y="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19" name="ïşľîḑe"/>
                <p:cNvSpPr/>
                <p:nvPr/>
              </p:nvSpPr>
              <p:spPr bwMode="auto">
                <a:xfrm>
                  <a:off x="4948238" y="3638551"/>
                  <a:ext cx="50800" cy="50800"/>
                </a:xfrm>
                <a:custGeom>
                  <a:avLst/>
                  <a:gdLst>
                    <a:gd name="T0" fmla="*/ 9 w 15"/>
                    <a:gd name="T1" fmla="*/ 3 h 15"/>
                    <a:gd name="T2" fmla="*/ 3 w 15"/>
                    <a:gd name="T3" fmla="*/ 10 h 15"/>
                    <a:gd name="T4" fmla="*/ 5 w 15"/>
                    <a:gd name="T5" fmla="*/ 11 h 15"/>
                    <a:gd name="T6" fmla="*/ 6 w 15"/>
                    <a:gd name="T7" fmla="*/ 12 h 15"/>
                    <a:gd name="T8" fmla="*/ 7 w 15"/>
                    <a:gd name="T9" fmla="*/ 13 h 15"/>
                    <a:gd name="T10" fmla="*/ 9 w 15"/>
                    <a:gd name="T11" fmla="*/ 12 h 15"/>
                    <a:gd name="T12" fmla="*/ 11 w 15"/>
                    <a:gd name="T13" fmla="*/ 10 h 15"/>
                    <a:gd name="T14" fmla="*/ 12 w 15"/>
                    <a:gd name="T15" fmla="*/ 8 h 15"/>
                    <a:gd name="T16" fmla="*/ 12 w 15"/>
                    <a:gd name="T17" fmla="*/ 7 h 15"/>
                    <a:gd name="T18" fmla="*/ 12 w 15"/>
                    <a:gd name="T19" fmla="*/ 6 h 15"/>
                    <a:gd name="T20" fmla="*/ 10 w 15"/>
                    <a:gd name="T21" fmla="*/ 4 h 15"/>
                    <a:gd name="T22" fmla="*/ 9 w 15"/>
                    <a:gd name="T23" fmla="*/ 3 h 15"/>
                    <a:gd name="T24" fmla="*/ 11 w 15"/>
                    <a:gd name="T25" fmla="*/ 14 h 15"/>
                    <a:gd name="T26" fmla="*/ 8 w 15"/>
                    <a:gd name="T27" fmla="*/ 15 h 15"/>
                    <a:gd name="T28" fmla="*/ 6 w 15"/>
                    <a:gd name="T29" fmla="*/ 15 h 15"/>
                    <a:gd name="T30" fmla="*/ 4 w 15"/>
                    <a:gd name="T31" fmla="*/ 13 h 15"/>
                    <a:gd name="T32" fmla="*/ 0 w 15"/>
                    <a:gd name="T33" fmla="*/ 10 h 15"/>
                    <a:gd name="T34" fmla="*/ 9 w 15"/>
                    <a:gd name="T35" fmla="*/ 0 h 15"/>
                    <a:gd name="T36" fmla="*/ 12 w 15"/>
                    <a:gd name="T37" fmla="*/ 3 h 15"/>
                    <a:gd name="T38" fmla="*/ 14 w 15"/>
                    <a:gd name="T39" fmla="*/ 5 h 15"/>
                    <a:gd name="T40" fmla="*/ 15 w 15"/>
                    <a:gd name="T41" fmla="*/ 7 h 15"/>
                    <a:gd name="T42" fmla="*/ 14 w 15"/>
                    <a:gd name="T43" fmla="*/ 10 h 15"/>
                    <a:gd name="T44" fmla="*/ 13 w 15"/>
                    <a:gd name="T45" fmla="*/ 12 h 15"/>
                    <a:gd name="T46" fmla="*/ 11 w 15"/>
                    <a:gd name="T47" fmla="*/ 14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15" h="15">
                      <a:moveTo>
                        <a:pt x="9" y="3"/>
                      </a:moveTo>
                      <a:cubicBezTo>
                        <a:pt x="3" y="10"/>
                        <a:pt x="3" y="10"/>
                        <a:pt x="3" y="10"/>
                      </a:cubicBezTo>
                      <a:cubicBezTo>
                        <a:pt x="5" y="11"/>
                        <a:pt x="5" y="11"/>
                        <a:pt x="5" y="11"/>
                      </a:cubicBezTo>
                      <a:cubicBezTo>
                        <a:pt x="5" y="12"/>
                        <a:pt x="6" y="12"/>
                        <a:pt x="6" y="12"/>
                      </a:cubicBezTo>
                      <a:cubicBezTo>
                        <a:pt x="7" y="13"/>
                        <a:pt x="7" y="13"/>
                        <a:pt x="7" y="13"/>
                      </a:cubicBezTo>
                      <a:cubicBezTo>
                        <a:pt x="8" y="13"/>
                        <a:pt x="8" y="13"/>
                        <a:pt x="9" y="12"/>
                      </a:cubicBezTo>
                      <a:cubicBezTo>
                        <a:pt x="9" y="12"/>
                        <a:pt x="10" y="11"/>
                        <a:pt x="11" y="10"/>
                      </a:cubicBezTo>
                      <a:cubicBezTo>
                        <a:pt x="11" y="10"/>
                        <a:pt x="12" y="9"/>
                        <a:pt x="12" y="8"/>
                      </a:cubicBezTo>
                      <a:cubicBezTo>
                        <a:pt x="12" y="8"/>
                        <a:pt x="12" y="7"/>
                        <a:pt x="12" y="7"/>
                      </a:cubicBezTo>
                      <a:cubicBezTo>
                        <a:pt x="12" y="7"/>
                        <a:pt x="12" y="6"/>
                        <a:pt x="12" y="6"/>
                      </a:cubicBezTo>
                      <a:cubicBezTo>
                        <a:pt x="11" y="5"/>
                        <a:pt x="11" y="5"/>
                        <a:pt x="10" y="4"/>
                      </a:cubicBezTo>
                      <a:cubicBezTo>
                        <a:pt x="9" y="3"/>
                        <a:pt x="9" y="3"/>
                        <a:pt x="9" y="3"/>
                      </a:cubicBezTo>
                      <a:close/>
                      <a:moveTo>
                        <a:pt x="11" y="14"/>
                      </a:moveTo>
                      <a:cubicBezTo>
                        <a:pt x="10" y="15"/>
                        <a:pt x="9" y="15"/>
                        <a:pt x="8" y="15"/>
                      </a:cubicBezTo>
                      <a:cubicBezTo>
                        <a:pt x="7" y="15"/>
                        <a:pt x="7" y="15"/>
                        <a:pt x="6" y="15"/>
                      </a:cubicBezTo>
                      <a:cubicBezTo>
                        <a:pt x="5" y="14"/>
                        <a:pt x="4" y="14"/>
                        <a:pt x="4" y="13"/>
                      </a:cubicBezTo>
                      <a:cubicBezTo>
                        <a:pt x="0" y="10"/>
                        <a:pt x="0" y="10"/>
                        <a:pt x="0" y="10"/>
                      </a:cubicBezTo>
                      <a:cubicBezTo>
                        <a:pt x="9" y="0"/>
                        <a:pt x="9" y="0"/>
                        <a:pt x="9" y="0"/>
                      </a:cubicBezTo>
                      <a:cubicBezTo>
                        <a:pt x="12" y="3"/>
                        <a:pt x="12" y="3"/>
                        <a:pt x="12" y="3"/>
                      </a:cubicBezTo>
                      <a:cubicBezTo>
                        <a:pt x="13" y="4"/>
                        <a:pt x="14" y="4"/>
                        <a:pt x="14" y="5"/>
                      </a:cubicBezTo>
                      <a:cubicBezTo>
                        <a:pt x="15" y="6"/>
                        <a:pt x="15" y="6"/>
                        <a:pt x="15" y="7"/>
                      </a:cubicBezTo>
                      <a:cubicBezTo>
                        <a:pt x="15" y="8"/>
                        <a:pt x="15" y="9"/>
                        <a:pt x="14" y="10"/>
                      </a:cubicBezTo>
                      <a:cubicBezTo>
                        <a:pt x="14" y="10"/>
                        <a:pt x="14" y="11"/>
                        <a:pt x="13" y="12"/>
                      </a:cubicBezTo>
                      <a:cubicBezTo>
                        <a:pt x="12" y="13"/>
                        <a:pt x="11" y="14"/>
                        <a:pt x="11" y="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20" name="ïšlïḑe"/>
                <p:cNvSpPr/>
                <p:nvPr/>
              </p:nvSpPr>
              <p:spPr bwMode="auto">
                <a:xfrm>
                  <a:off x="4913313" y="3605213"/>
                  <a:ext cx="58738" cy="57150"/>
                </a:xfrm>
                <a:custGeom>
                  <a:avLst/>
                  <a:gdLst>
                    <a:gd name="T0" fmla="*/ 37 w 37"/>
                    <a:gd name="T1" fmla="*/ 17 h 36"/>
                    <a:gd name="T2" fmla="*/ 14 w 37"/>
                    <a:gd name="T3" fmla="*/ 36 h 36"/>
                    <a:gd name="T4" fmla="*/ 10 w 37"/>
                    <a:gd name="T5" fmla="*/ 32 h 36"/>
                    <a:gd name="T6" fmla="*/ 18 w 37"/>
                    <a:gd name="T7" fmla="*/ 11 h 36"/>
                    <a:gd name="T8" fmla="*/ 4 w 37"/>
                    <a:gd name="T9" fmla="*/ 21 h 36"/>
                    <a:gd name="T10" fmla="*/ 0 w 37"/>
                    <a:gd name="T11" fmla="*/ 19 h 36"/>
                    <a:gd name="T12" fmla="*/ 20 w 37"/>
                    <a:gd name="T13" fmla="*/ 0 h 36"/>
                    <a:gd name="T14" fmla="*/ 25 w 37"/>
                    <a:gd name="T15" fmla="*/ 5 h 36"/>
                    <a:gd name="T16" fmla="*/ 18 w 37"/>
                    <a:gd name="T17" fmla="*/ 26 h 36"/>
                    <a:gd name="T18" fmla="*/ 33 w 37"/>
                    <a:gd name="T19" fmla="*/ 13 h 36"/>
                    <a:gd name="T20" fmla="*/ 37 w 37"/>
                    <a:gd name="T21" fmla="*/ 17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37" h="36">
                      <a:moveTo>
                        <a:pt x="37" y="17"/>
                      </a:moveTo>
                      <a:lnTo>
                        <a:pt x="14" y="36"/>
                      </a:lnTo>
                      <a:lnTo>
                        <a:pt x="10" y="32"/>
                      </a:lnTo>
                      <a:lnTo>
                        <a:pt x="18" y="11"/>
                      </a:lnTo>
                      <a:lnTo>
                        <a:pt x="4" y="21"/>
                      </a:lnTo>
                      <a:lnTo>
                        <a:pt x="0" y="19"/>
                      </a:lnTo>
                      <a:lnTo>
                        <a:pt x="20" y="0"/>
                      </a:lnTo>
                      <a:lnTo>
                        <a:pt x="25" y="5"/>
                      </a:lnTo>
                      <a:lnTo>
                        <a:pt x="18" y="26"/>
                      </a:lnTo>
                      <a:lnTo>
                        <a:pt x="33" y="13"/>
                      </a:lnTo>
                      <a:lnTo>
                        <a:pt x="37" y="1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21" name="îṣḻîḋé"/>
                <p:cNvSpPr/>
                <p:nvPr/>
              </p:nvSpPr>
              <p:spPr bwMode="auto">
                <a:xfrm>
                  <a:off x="4883150" y="3579813"/>
                  <a:ext cx="52388" cy="46038"/>
                </a:xfrm>
                <a:custGeom>
                  <a:avLst/>
                  <a:gdLst>
                    <a:gd name="T0" fmla="*/ 0 w 33"/>
                    <a:gd name="T1" fmla="*/ 4 h 29"/>
                    <a:gd name="T2" fmla="*/ 31 w 33"/>
                    <a:gd name="T3" fmla="*/ 0 h 29"/>
                    <a:gd name="T4" fmla="*/ 33 w 33"/>
                    <a:gd name="T5" fmla="*/ 4 h 29"/>
                    <a:gd name="T6" fmla="*/ 14 w 33"/>
                    <a:gd name="T7" fmla="*/ 29 h 29"/>
                    <a:gd name="T8" fmla="*/ 10 w 33"/>
                    <a:gd name="T9" fmla="*/ 23 h 29"/>
                    <a:gd name="T10" fmla="*/ 16 w 33"/>
                    <a:gd name="T11" fmla="*/ 16 h 29"/>
                    <a:gd name="T12" fmla="*/ 10 w 33"/>
                    <a:gd name="T13" fmla="*/ 8 h 29"/>
                    <a:gd name="T14" fmla="*/ 4 w 33"/>
                    <a:gd name="T15" fmla="*/ 8 h 29"/>
                    <a:gd name="T16" fmla="*/ 0 w 33"/>
                    <a:gd name="T17" fmla="*/ 4 h 29"/>
                    <a:gd name="T18" fmla="*/ 0 w 33"/>
                    <a:gd name="T19" fmla="*/ 4 h 29"/>
                    <a:gd name="T20" fmla="*/ 19 w 33"/>
                    <a:gd name="T21" fmla="*/ 14 h 29"/>
                    <a:gd name="T22" fmla="*/ 27 w 33"/>
                    <a:gd name="T23" fmla="*/ 4 h 29"/>
                    <a:gd name="T24" fmla="*/ 14 w 33"/>
                    <a:gd name="T25" fmla="*/ 6 h 29"/>
                    <a:gd name="T26" fmla="*/ 19 w 33"/>
                    <a:gd name="T27" fmla="*/ 14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3" h="29">
                      <a:moveTo>
                        <a:pt x="0" y="4"/>
                      </a:moveTo>
                      <a:lnTo>
                        <a:pt x="31" y="0"/>
                      </a:lnTo>
                      <a:lnTo>
                        <a:pt x="33" y="4"/>
                      </a:lnTo>
                      <a:lnTo>
                        <a:pt x="14" y="29"/>
                      </a:lnTo>
                      <a:lnTo>
                        <a:pt x="10" y="23"/>
                      </a:lnTo>
                      <a:lnTo>
                        <a:pt x="16" y="16"/>
                      </a:lnTo>
                      <a:lnTo>
                        <a:pt x="10" y="8"/>
                      </a:lnTo>
                      <a:lnTo>
                        <a:pt x="4" y="8"/>
                      </a:lnTo>
                      <a:lnTo>
                        <a:pt x="0" y="4"/>
                      </a:lnTo>
                      <a:lnTo>
                        <a:pt x="0" y="4"/>
                      </a:lnTo>
                      <a:close/>
                      <a:moveTo>
                        <a:pt x="19" y="14"/>
                      </a:moveTo>
                      <a:lnTo>
                        <a:pt x="27" y="4"/>
                      </a:lnTo>
                      <a:lnTo>
                        <a:pt x="14" y="6"/>
                      </a:lnTo>
                      <a:lnTo>
                        <a:pt x="19" y="1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22" name="îSļïde"/>
                <p:cNvSpPr/>
                <p:nvPr/>
              </p:nvSpPr>
              <p:spPr bwMode="auto">
                <a:xfrm>
                  <a:off x="4865688" y="3525838"/>
                  <a:ext cx="53975" cy="49213"/>
                </a:xfrm>
                <a:custGeom>
                  <a:avLst/>
                  <a:gdLst>
                    <a:gd name="T0" fmla="*/ 15 w 34"/>
                    <a:gd name="T1" fmla="*/ 10 h 31"/>
                    <a:gd name="T2" fmla="*/ 2 w 34"/>
                    <a:gd name="T3" fmla="*/ 15 h 31"/>
                    <a:gd name="T4" fmla="*/ 0 w 34"/>
                    <a:gd name="T5" fmla="*/ 8 h 31"/>
                    <a:gd name="T6" fmla="*/ 27 w 34"/>
                    <a:gd name="T7" fmla="*/ 0 h 31"/>
                    <a:gd name="T8" fmla="*/ 30 w 34"/>
                    <a:gd name="T9" fmla="*/ 4 h 31"/>
                    <a:gd name="T10" fmla="*/ 19 w 34"/>
                    <a:gd name="T11" fmla="*/ 8 h 31"/>
                    <a:gd name="T12" fmla="*/ 21 w 34"/>
                    <a:gd name="T13" fmla="*/ 19 h 31"/>
                    <a:gd name="T14" fmla="*/ 34 w 34"/>
                    <a:gd name="T15" fmla="*/ 15 h 31"/>
                    <a:gd name="T16" fmla="*/ 34 w 34"/>
                    <a:gd name="T17" fmla="*/ 21 h 31"/>
                    <a:gd name="T18" fmla="*/ 9 w 34"/>
                    <a:gd name="T19" fmla="*/ 31 h 31"/>
                    <a:gd name="T20" fmla="*/ 7 w 34"/>
                    <a:gd name="T21" fmla="*/ 25 h 31"/>
                    <a:gd name="T22" fmla="*/ 17 w 34"/>
                    <a:gd name="T23" fmla="*/ 21 h 31"/>
                    <a:gd name="T24" fmla="*/ 15 w 34"/>
                    <a:gd name="T25" fmla="*/ 10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4" h="31">
                      <a:moveTo>
                        <a:pt x="15" y="10"/>
                      </a:moveTo>
                      <a:lnTo>
                        <a:pt x="2" y="15"/>
                      </a:lnTo>
                      <a:lnTo>
                        <a:pt x="0" y="8"/>
                      </a:lnTo>
                      <a:lnTo>
                        <a:pt x="27" y="0"/>
                      </a:lnTo>
                      <a:lnTo>
                        <a:pt x="30" y="4"/>
                      </a:lnTo>
                      <a:lnTo>
                        <a:pt x="19" y="8"/>
                      </a:lnTo>
                      <a:lnTo>
                        <a:pt x="21" y="19"/>
                      </a:lnTo>
                      <a:lnTo>
                        <a:pt x="34" y="15"/>
                      </a:lnTo>
                      <a:lnTo>
                        <a:pt x="34" y="21"/>
                      </a:lnTo>
                      <a:lnTo>
                        <a:pt x="9" y="31"/>
                      </a:lnTo>
                      <a:lnTo>
                        <a:pt x="7" y="25"/>
                      </a:lnTo>
                      <a:lnTo>
                        <a:pt x="17" y="21"/>
                      </a:lnTo>
                      <a:lnTo>
                        <a:pt x="15" y="1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23" name="íṧlíḓê"/>
                <p:cNvSpPr/>
                <p:nvPr/>
              </p:nvSpPr>
              <p:spPr bwMode="auto">
                <a:xfrm>
                  <a:off x="4856163" y="3486151"/>
                  <a:ext cx="49213" cy="39688"/>
                </a:xfrm>
                <a:custGeom>
                  <a:avLst/>
                  <a:gdLst>
                    <a:gd name="T0" fmla="*/ 4 w 15"/>
                    <a:gd name="T1" fmla="*/ 1 h 12"/>
                    <a:gd name="T2" fmla="*/ 5 w 15"/>
                    <a:gd name="T3" fmla="*/ 3 h 12"/>
                    <a:gd name="T4" fmla="*/ 3 w 15"/>
                    <a:gd name="T5" fmla="*/ 4 h 12"/>
                    <a:gd name="T6" fmla="*/ 3 w 15"/>
                    <a:gd name="T7" fmla="*/ 6 h 12"/>
                    <a:gd name="T8" fmla="*/ 4 w 15"/>
                    <a:gd name="T9" fmla="*/ 8 h 12"/>
                    <a:gd name="T10" fmla="*/ 5 w 15"/>
                    <a:gd name="T11" fmla="*/ 9 h 12"/>
                    <a:gd name="T12" fmla="*/ 6 w 15"/>
                    <a:gd name="T13" fmla="*/ 8 h 12"/>
                    <a:gd name="T14" fmla="*/ 6 w 15"/>
                    <a:gd name="T15" fmla="*/ 7 h 12"/>
                    <a:gd name="T16" fmla="*/ 6 w 15"/>
                    <a:gd name="T17" fmla="*/ 5 h 12"/>
                    <a:gd name="T18" fmla="*/ 7 w 15"/>
                    <a:gd name="T19" fmla="*/ 2 h 12"/>
                    <a:gd name="T20" fmla="*/ 10 w 15"/>
                    <a:gd name="T21" fmla="*/ 0 h 12"/>
                    <a:gd name="T22" fmla="*/ 12 w 15"/>
                    <a:gd name="T23" fmla="*/ 0 h 12"/>
                    <a:gd name="T24" fmla="*/ 13 w 15"/>
                    <a:gd name="T25" fmla="*/ 2 h 12"/>
                    <a:gd name="T26" fmla="*/ 14 w 15"/>
                    <a:gd name="T27" fmla="*/ 4 h 12"/>
                    <a:gd name="T28" fmla="*/ 14 w 15"/>
                    <a:gd name="T29" fmla="*/ 8 h 12"/>
                    <a:gd name="T30" fmla="*/ 11 w 15"/>
                    <a:gd name="T31" fmla="*/ 10 h 12"/>
                    <a:gd name="T32" fmla="*/ 11 w 15"/>
                    <a:gd name="T33" fmla="*/ 7 h 12"/>
                    <a:gd name="T34" fmla="*/ 12 w 15"/>
                    <a:gd name="T35" fmla="*/ 6 h 12"/>
                    <a:gd name="T36" fmla="*/ 12 w 15"/>
                    <a:gd name="T37" fmla="*/ 5 h 12"/>
                    <a:gd name="T38" fmla="*/ 11 w 15"/>
                    <a:gd name="T39" fmla="*/ 3 h 12"/>
                    <a:gd name="T40" fmla="*/ 10 w 15"/>
                    <a:gd name="T41" fmla="*/ 3 h 12"/>
                    <a:gd name="T42" fmla="*/ 10 w 15"/>
                    <a:gd name="T43" fmla="*/ 3 h 12"/>
                    <a:gd name="T44" fmla="*/ 9 w 15"/>
                    <a:gd name="T45" fmla="*/ 6 h 12"/>
                    <a:gd name="T46" fmla="*/ 9 w 15"/>
                    <a:gd name="T47" fmla="*/ 9 h 12"/>
                    <a:gd name="T48" fmla="*/ 8 w 15"/>
                    <a:gd name="T49" fmla="*/ 10 h 12"/>
                    <a:gd name="T50" fmla="*/ 6 w 15"/>
                    <a:gd name="T51" fmla="*/ 11 h 12"/>
                    <a:gd name="T52" fmla="*/ 3 w 15"/>
                    <a:gd name="T53" fmla="*/ 11 h 12"/>
                    <a:gd name="T54" fmla="*/ 1 w 15"/>
                    <a:gd name="T55" fmla="*/ 10 h 12"/>
                    <a:gd name="T56" fmla="*/ 0 w 15"/>
                    <a:gd name="T57" fmla="*/ 7 h 12"/>
                    <a:gd name="T58" fmla="*/ 1 w 15"/>
                    <a:gd name="T59" fmla="*/ 3 h 12"/>
                    <a:gd name="T60" fmla="*/ 4 w 15"/>
                    <a:gd name="T61" fmla="*/ 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15" h="12">
                      <a:moveTo>
                        <a:pt x="4" y="1"/>
                      </a:moveTo>
                      <a:cubicBezTo>
                        <a:pt x="5" y="3"/>
                        <a:pt x="5" y="3"/>
                        <a:pt x="5" y="3"/>
                      </a:cubicBezTo>
                      <a:cubicBezTo>
                        <a:pt x="4" y="3"/>
                        <a:pt x="3" y="4"/>
                        <a:pt x="3" y="4"/>
                      </a:cubicBezTo>
                      <a:cubicBezTo>
                        <a:pt x="3" y="5"/>
                        <a:pt x="3" y="6"/>
                        <a:pt x="3" y="6"/>
                      </a:cubicBezTo>
                      <a:cubicBezTo>
                        <a:pt x="3" y="7"/>
                        <a:pt x="3" y="8"/>
                        <a:pt x="4" y="8"/>
                      </a:cubicBezTo>
                      <a:cubicBezTo>
                        <a:pt x="4" y="9"/>
                        <a:pt x="5" y="9"/>
                        <a:pt x="5" y="9"/>
                      </a:cubicBezTo>
                      <a:cubicBezTo>
                        <a:pt x="5" y="9"/>
                        <a:pt x="6" y="8"/>
                        <a:pt x="6" y="8"/>
                      </a:cubicBezTo>
                      <a:cubicBezTo>
                        <a:pt x="6" y="8"/>
                        <a:pt x="6" y="8"/>
                        <a:pt x="6" y="7"/>
                      </a:cubicBezTo>
                      <a:cubicBezTo>
                        <a:pt x="6" y="7"/>
                        <a:pt x="6" y="6"/>
                        <a:pt x="6" y="5"/>
                      </a:cubicBezTo>
                      <a:cubicBezTo>
                        <a:pt x="7" y="3"/>
                        <a:pt x="7" y="2"/>
                        <a:pt x="7" y="2"/>
                      </a:cubicBezTo>
                      <a:cubicBezTo>
                        <a:pt x="8" y="1"/>
                        <a:pt x="9" y="0"/>
                        <a:pt x="10" y="0"/>
                      </a:cubicBezTo>
                      <a:cubicBezTo>
                        <a:pt x="10" y="0"/>
                        <a:pt x="11" y="0"/>
                        <a:pt x="12" y="0"/>
                      </a:cubicBezTo>
                      <a:cubicBezTo>
                        <a:pt x="12" y="1"/>
                        <a:pt x="13" y="1"/>
                        <a:pt x="13" y="2"/>
                      </a:cubicBezTo>
                      <a:cubicBezTo>
                        <a:pt x="14" y="2"/>
                        <a:pt x="14" y="3"/>
                        <a:pt x="14" y="4"/>
                      </a:cubicBezTo>
                      <a:cubicBezTo>
                        <a:pt x="15" y="6"/>
                        <a:pt x="14" y="7"/>
                        <a:pt x="14" y="8"/>
                      </a:cubicBezTo>
                      <a:cubicBezTo>
                        <a:pt x="13" y="9"/>
                        <a:pt x="12" y="10"/>
                        <a:pt x="11" y="10"/>
                      </a:cubicBezTo>
                      <a:cubicBezTo>
                        <a:pt x="11" y="7"/>
                        <a:pt x="11" y="7"/>
                        <a:pt x="11" y="7"/>
                      </a:cubicBezTo>
                      <a:cubicBezTo>
                        <a:pt x="11" y="7"/>
                        <a:pt x="12" y="7"/>
                        <a:pt x="12" y="6"/>
                      </a:cubicBezTo>
                      <a:cubicBezTo>
                        <a:pt x="12" y="6"/>
                        <a:pt x="12" y="5"/>
                        <a:pt x="12" y="5"/>
                      </a:cubicBezTo>
                      <a:cubicBezTo>
                        <a:pt x="12" y="4"/>
                        <a:pt x="12" y="3"/>
                        <a:pt x="11" y="3"/>
                      </a:cubicBezTo>
                      <a:cubicBezTo>
                        <a:pt x="11" y="3"/>
                        <a:pt x="11" y="2"/>
                        <a:pt x="10" y="3"/>
                      </a:cubicBezTo>
                      <a:cubicBezTo>
                        <a:pt x="10" y="3"/>
                        <a:pt x="10" y="3"/>
                        <a:pt x="10" y="3"/>
                      </a:cubicBezTo>
                      <a:cubicBezTo>
                        <a:pt x="9" y="3"/>
                        <a:pt x="9" y="4"/>
                        <a:pt x="9" y="6"/>
                      </a:cubicBezTo>
                      <a:cubicBezTo>
                        <a:pt x="9" y="7"/>
                        <a:pt x="9" y="8"/>
                        <a:pt x="9" y="9"/>
                      </a:cubicBezTo>
                      <a:cubicBezTo>
                        <a:pt x="8" y="9"/>
                        <a:pt x="8" y="10"/>
                        <a:pt x="8" y="10"/>
                      </a:cubicBezTo>
                      <a:cubicBezTo>
                        <a:pt x="7" y="11"/>
                        <a:pt x="6" y="11"/>
                        <a:pt x="6" y="11"/>
                      </a:cubicBezTo>
                      <a:cubicBezTo>
                        <a:pt x="5" y="12"/>
                        <a:pt x="4" y="11"/>
                        <a:pt x="3" y="11"/>
                      </a:cubicBezTo>
                      <a:cubicBezTo>
                        <a:pt x="3" y="11"/>
                        <a:pt x="2" y="10"/>
                        <a:pt x="1" y="10"/>
                      </a:cubicBezTo>
                      <a:cubicBezTo>
                        <a:pt x="1" y="9"/>
                        <a:pt x="1" y="8"/>
                        <a:pt x="0" y="7"/>
                      </a:cubicBezTo>
                      <a:cubicBezTo>
                        <a:pt x="0" y="5"/>
                        <a:pt x="0" y="4"/>
                        <a:pt x="1" y="3"/>
                      </a:cubicBezTo>
                      <a:cubicBezTo>
                        <a:pt x="2" y="2"/>
                        <a:pt x="3" y="1"/>
                        <a:pt x="4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24" name="i$ḻiḓè"/>
                <p:cNvSpPr/>
                <p:nvPr/>
              </p:nvSpPr>
              <p:spPr bwMode="auto">
                <a:xfrm>
                  <a:off x="4916488" y="3205163"/>
                  <a:ext cx="474663" cy="477838"/>
                </a:xfrm>
                <a:custGeom>
                  <a:avLst/>
                  <a:gdLst>
                    <a:gd name="T0" fmla="*/ 72 w 144"/>
                    <a:gd name="T1" fmla="*/ 143 h 143"/>
                    <a:gd name="T2" fmla="*/ 0 w 144"/>
                    <a:gd name="T3" fmla="*/ 72 h 143"/>
                    <a:gd name="T4" fmla="*/ 72 w 144"/>
                    <a:gd name="T5" fmla="*/ 0 h 143"/>
                    <a:gd name="T6" fmla="*/ 144 w 144"/>
                    <a:gd name="T7" fmla="*/ 72 h 143"/>
                    <a:gd name="T8" fmla="*/ 72 w 144"/>
                    <a:gd name="T9" fmla="*/ 143 h 143"/>
                    <a:gd name="T10" fmla="*/ 3 w 144"/>
                    <a:gd name="T11" fmla="*/ 72 h 143"/>
                    <a:gd name="T12" fmla="*/ 10 w 144"/>
                    <a:gd name="T13" fmla="*/ 102 h 143"/>
                    <a:gd name="T14" fmla="*/ 133 w 144"/>
                    <a:gd name="T15" fmla="*/ 102 h 143"/>
                    <a:gd name="T16" fmla="*/ 141 w 144"/>
                    <a:gd name="T17" fmla="*/ 72 h 143"/>
                    <a:gd name="T18" fmla="*/ 72 w 144"/>
                    <a:gd name="T19" fmla="*/ 3 h 143"/>
                    <a:gd name="T20" fmla="*/ 3 w 144"/>
                    <a:gd name="T21" fmla="*/ 72 h 143"/>
                    <a:gd name="T22" fmla="*/ 132 w 144"/>
                    <a:gd name="T23" fmla="*/ 106 h 143"/>
                    <a:gd name="T24" fmla="*/ 12 w 144"/>
                    <a:gd name="T25" fmla="*/ 106 h 143"/>
                    <a:gd name="T26" fmla="*/ 72 w 144"/>
                    <a:gd name="T27" fmla="*/ 140 h 143"/>
                    <a:gd name="T28" fmla="*/ 132 w 144"/>
                    <a:gd name="T29" fmla="*/ 106 h 1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44" h="143">
                      <a:moveTo>
                        <a:pt x="72" y="143"/>
                      </a:moveTo>
                      <a:cubicBezTo>
                        <a:pt x="32" y="143"/>
                        <a:pt x="0" y="111"/>
                        <a:pt x="0" y="72"/>
                      </a:cubicBezTo>
                      <a:cubicBezTo>
                        <a:pt x="0" y="32"/>
                        <a:pt x="32" y="0"/>
                        <a:pt x="72" y="0"/>
                      </a:cubicBezTo>
                      <a:cubicBezTo>
                        <a:pt x="111" y="0"/>
                        <a:pt x="144" y="32"/>
                        <a:pt x="144" y="72"/>
                      </a:cubicBezTo>
                      <a:cubicBezTo>
                        <a:pt x="144" y="111"/>
                        <a:pt x="111" y="143"/>
                        <a:pt x="72" y="143"/>
                      </a:cubicBezTo>
                      <a:close/>
                      <a:moveTo>
                        <a:pt x="3" y="72"/>
                      </a:moveTo>
                      <a:cubicBezTo>
                        <a:pt x="3" y="83"/>
                        <a:pt x="6" y="93"/>
                        <a:pt x="10" y="102"/>
                      </a:cubicBezTo>
                      <a:cubicBezTo>
                        <a:pt x="133" y="102"/>
                        <a:pt x="133" y="102"/>
                        <a:pt x="133" y="102"/>
                      </a:cubicBezTo>
                      <a:cubicBezTo>
                        <a:pt x="138" y="93"/>
                        <a:pt x="141" y="83"/>
                        <a:pt x="141" y="72"/>
                      </a:cubicBezTo>
                      <a:cubicBezTo>
                        <a:pt x="141" y="34"/>
                        <a:pt x="110" y="3"/>
                        <a:pt x="72" y="3"/>
                      </a:cubicBezTo>
                      <a:cubicBezTo>
                        <a:pt x="34" y="3"/>
                        <a:pt x="3" y="34"/>
                        <a:pt x="3" y="72"/>
                      </a:cubicBezTo>
                      <a:close/>
                      <a:moveTo>
                        <a:pt x="132" y="106"/>
                      </a:moveTo>
                      <a:cubicBezTo>
                        <a:pt x="12" y="106"/>
                        <a:pt x="12" y="106"/>
                        <a:pt x="12" y="106"/>
                      </a:cubicBezTo>
                      <a:cubicBezTo>
                        <a:pt x="24" y="126"/>
                        <a:pt x="46" y="140"/>
                        <a:pt x="72" y="140"/>
                      </a:cubicBezTo>
                      <a:cubicBezTo>
                        <a:pt x="97" y="140"/>
                        <a:pt x="120" y="126"/>
                        <a:pt x="132" y="10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25" name="ïṡ1iḑè"/>
                <p:cNvSpPr/>
                <p:nvPr/>
              </p:nvSpPr>
              <p:spPr bwMode="auto">
                <a:xfrm>
                  <a:off x="4948238" y="3235326"/>
                  <a:ext cx="411163" cy="306388"/>
                </a:xfrm>
                <a:custGeom>
                  <a:avLst/>
                  <a:gdLst>
                    <a:gd name="T0" fmla="*/ 114 w 124"/>
                    <a:gd name="T1" fmla="*/ 68 h 92"/>
                    <a:gd name="T2" fmla="*/ 103 w 124"/>
                    <a:gd name="T3" fmla="*/ 62 h 92"/>
                    <a:gd name="T4" fmla="*/ 95 w 124"/>
                    <a:gd name="T5" fmla="*/ 68 h 92"/>
                    <a:gd name="T6" fmla="*/ 83 w 124"/>
                    <a:gd name="T7" fmla="*/ 62 h 92"/>
                    <a:gd name="T8" fmla="*/ 70 w 124"/>
                    <a:gd name="T9" fmla="*/ 81 h 92"/>
                    <a:gd name="T10" fmla="*/ 104 w 124"/>
                    <a:gd name="T11" fmla="*/ 76 h 92"/>
                    <a:gd name="T12" fmla="*/ 124 w 124"/>
                    <a:gd name="T13" fmla="*/ 83 h 92"/>
                    <a:gd name="T14" fmla="*/ 81 w 124"/>
                    <a:gd name="T15" fmla="*/ 84 h 92"/>
                    <a:gd name="T16" fmla="*/ 43 w 124"/>
                    <a:gd name="T17" fmla="*/ 84 h 92"/>
                    <a:gd name="T18" fmla="*/ 0 w 124"/>
                    <a:gd name="T19" fmla="*/ 83 h 92"/>
                    <a:gd name="T20" fmla="*/ 19 w 124"/>
                    <a:gd name="T21" fmla="*/ 76 h 92"/>
                    <a:gd name="T22" fmla="*/ 54 w 124"/>
                    <a:gd name="T23" fmla="*/ 81 h 92"/>
                    <a:gd name="T24" fmla="*/ 53 w 124"/>
                    <a:gd name="T25" fmla="*/ 62 h 92"/>
                    <a:gd name="T26" fmla="*/ 44 w 124"/>
                    <a:gd name="T27" fmla="*/ 55 h 92"/>
                    <a:gd name="T28" fmla="*/ 30 w 124"/>
                    <a:gd name="T29" fmla="*/ 66 h 92"/>
                    <a:gd name="T30" fmla="*/ 24 w 124"/>
                    <a:gd name="T31" fmla="*/ 55 h 92"/>
                    <a:gd name="T32" fmla="*/ 10 w 124"/>
                    <a:gd name="T33" fmla="*/ 66 h 92"/>
                    <a:gd name="T34" fmla="*/ 4 w 124"/>
                    <a:gd name="T35" fmla="*/ 56 h 92"/>
                    <a:gd name="T36" fmla="*/ 20 w 124"/>
                    <a:gd name="T37" fmla="*/ 47 h 92"/>
                    <a:gd name="T38" fmla="*/ 45 w 124"/>
                    <a:gd name="T39" fmla="*/ 35 h 92"/>
                    <a:gd name="T40" fmla="*/ 79 w 124"/>
                    <a:gd name="T41" fmla="*/ 35 h 92"/>
                    <a:gd name="T42" fmla="*/ 107 w 124"/>
                    <a:gd name="T43" fmla="*/ 53 h 92"/>
                    <a:gd name="T44" fmla="*/ 120 w 124"/>
                    <a:gd name="T45" fmla="*/ 62 h 92"/>
                    <a:gd name="T46" fmla="*/ 47 w 124"/>
                    <a:gd name="T47" fmla="*/ 47 h 92"/>
                    <a:gd name="T48" fmla="*/ 60 w 124"/>
                    <a:gd name="T49" fmla="*/ 37 h 92"/>
                    <a:gd name="T50" fmla="*/ 65 w 124"/>
                    <a:gd name="T51" fmla="*/ 48 h 92"/>
                    <a:gd name="T52" fmla="*/ 66 w 124"/>
                    <a:gd name="T53" fmla="*/ 55 h 92"/>
                    <a:gd name="T54" fmla="*/ 62 w 124"/>
                    <a:gd name="T55" fmla="*/ 17 h 92"/>
                    <a:gd name="T56" fmla="*/ 90 w 124"/>
                    <a:gd name="T57" fmla="*/ 35 h 92"/>
                    <a:gd name="T58" fmla="*/ 88 w 124"/>
                    <a:gd name="T59" fmla="*/ 54 h 92"/>
                    <a:gd name="T60" fmla="*/ 90 w 124"/>
                    <a:gd name="T61" fmla="*/ 35 h 92"/>
                    <a:gd name="T62" fmla="*/ 29 w 124"/>
                    <a:gd name="T63" fmla="*/ 47 h 92"/>
                    <a:gd name="T64" fmla="*/ 41 w 124"/>
                    <a:gd name="T65" fmla="*/ 42 h 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124" h="92">
                      <a:moveTo>
                        <a:pt x="112" y="62"/>
                      </a:moveTo>
                      <a:cubicBezTo>
                        <a:pt x="114" y="68"/>
                        <a:pt x="114" y="68"/>
                        <a:pt x="114" y="68"/>
                      </a:cubicBezTo>
                      <a:cubicBezTo>
                        <a:pt x="105" y="68"/>
                        <a:pt x="105" y="68"/>
                        <a:pt x="105" y="68"/>
                      </a:cubicBezTo>
                      <a:cubicBezTo>
                        <a:pt x="103" y="62"/>
                        <a:pt x="103" y="62"/>
                        <a:pt x="103" y="62"/>
                      </a:cubicBezTo>
                      <a:cubicBezTo>
                        <a:pt x="92" y="62"/>
                        <a:pt x="92" y="62"/>
                        <a:pt x="92" y="62"/>
                      </a:cubicBezTo>
                      <a:cubicBezTo>
                        <a:pt x="95" y="68"/>
                        <a:pt x="95" y="68"/>
                        <a:pt x="95" y="68"/>
                      </a:cubicBezTo>
                      <a:cubicBezTo>
                        <a:pt x="86" y="68"/>
                        <a:pt x="86" y="68"/>
                        <a:pt x="86" y="68"/>
                      </a:cubicBezTo>
                      <a:cubicBezTo>
                        <a:pt x="83" y="62"/>
                        <a:pt x="83" y="62"/>
                        <a:pt x="83" y="62"/>
                      </a:cubicBezTo>
                      <a:cubicBezTo>
                        <a:pt x="67" y="62"/>
                        <a:pt x="67" y="62"/>
                        <a:pt x="67" y="62"/>
                      </a:cubicBezTo>
                      <a:cubicBezTo>
                        <a:pt x="70" y="81"/>
                        <a:pt x="70" y="81"/>
                        <a:pt x="70" y="81"/>
                      </a:cubicBezTo>
                      <a:cubicBezTo>
                        <a:pt x="70" y="81"/>
                        <a:pt x="73" y="83"/>
                        <a:pt x="81" y="77"/>
                      </a:cubicBezTo>
                      <a:cubicBezTo>
                        <a:pt x="81" y="77"/>
                        <a:pt x="92" y="88"/>
                        <a:pt x="104" y="76"/>
                      </a:cubicBezTo>
                      <a:cubicBezTo>
                        <a:pt x="104" y="76"/>
                        <a:pt x="112" y="85"/>
                        <a:pt x="122" y="77"/>
                      </a:cubicBezTo>
                      <a:cubicBezTo>
                        <a:pt x="124" y="83"/>
                        <a:pt x="124" y="83"/>
                        <a:pt x="124" y="83"/>
                      </a:cubicBezTo>
                      <a:cubicBezTo>
                        <a:pt x="124" y="83"/>
                        <a:pt x="115" y="90"/>
                        <a:pt x="104" y="84"/>
                      </a:cubicBezTo>
                      <a:cubicBezTo>
                        <a:pt x="104" y="84"/>
                        <a:pt x="92" y="92"/>
                        <a:pt x="81" y="84"/>
                      </a:cubicBezTo>
                      <a:cubicBezTo>
                        <a:pt x="81" y="84"/>
                        <a:pt x="70" y="92"/>
                        <a:pt x="62" y="84"/>
                      </a:cubicBezTo>
                      <a:cubicBezTo>
                        <a:pt x="62" y="84"/>
                        <a:pt x="56" y="92"/>
                        <a:pt x="43" y="84"/>
                      </a:cubicBezTo>
                      <a:cubicBezTo>
                        <a:pt x="43" y="84"/>
                        <a:pt x="33" y="92"/>
                        <a:pt x="19" y="83"/>
                      </a:cubicBezTo>
                      <a:cubicBezTo>
                        <a:pt x="19" y="83"/>
                        <a:pt x="10" y="90"/>
                        <a:pt x="0" y="83"/>
                      </a:cubicBezTo>
                      <a:cubicBezTo>
                        <a:pt x="2" y="78"/>
                        <a:pt x="2" y="78"/>
                        <a:pt x="2" y="78"/>
                      </a:cubicBezTo>
                      <a:cubicBezTo>
                        <a:pt x="2" y="78"/>
                        <a:pt x="11" y="85"/>
                        <a:pt x="19" y="76"/>
                      </a:cubicBezTo>
                      <a:cubicBezTo>
                        <a:pt x="19" y="76"/>
                        <a:pt x="30" y="88"/>
                        <a:pt x="43" y="77"/>
                      </a:cubicBezTo>
                      <a:cubicBezTo>
                        <a:pt x="43" y="77"/>
                        <a:pt x="50" y="82"/>
                        <a:pt x="54" y="81"/>
                      </a:cubicBezTo>
                      <a:cubicBezTo>
                        <a:pt x="57" y="62"/>
                        <a:pt x="57" y="62"/>
                        <a:pt x="57" y="62"/>
                      </a:cubicBezTo>
                      <a:cubicBezTo>
                        <a:pt x="53" y="62"/>
                        <a:pt x="53" y="62"/>
                        <a:pt x="53" y="62"/>
                      </a:cubicBezTo>
                      <a:cubicBezTo>
                        <a:pt x="58" y="55"/>
                        <a:pt x="58" y="55"/>
                        <a:pt x="58" y="55"/>
                      </a:cubicBezTo>
                      <a:cubicBezTo>
                        <a:pt x="44" y="55"/>
                        <a:pt x="44" y="55"/>
                        <a:pt x="44" y="55"/>
                      </a:cubicBezTo>
                      <a:cubicBezTo>
                        <a:pt x="39" y="66"/>
                        <a:pt x="39" y="66"/>
                        <a:pt x="39" y="66"/>
                      </a:cubicBezTo>
                      <a:cubicBezTo>
                        <a:pt x="30" y="66"/>
                        <a:pt x="30" y="66"/>
                        <a:pt x="30" y="66"/>
                      </a:cubicBezTo>
                      <a:cubicBezTo>
                        <a:pt x="35" y="55"/>
                        <a:pt x="35" y="55"/>
                        <a:pt x="35" y="55"/>
                      </a:cubicBezTo>
                      <a:cubicBezTo>
                        <a:pt x="24" y="55"/>
                        <a:pt x="24" y="55"/>
                        <a:pt x="24" y="55"/>
                      </a:cubicBezTo>
                      <a:cubicBezTo>
                        <a:pt x="19" y="66"/>
                        <a:pt x="19" y="66"/>
                        <a:pt x="19" y="66"/>
                      </a:cubicBezTo>
                      <a:cubicBezTo>
                        <a:pt x="10" y="66"/>
                        <a:pt x="10" y="66"/>
                        <a:pt x="10" y="66"/>
                      </a:cubicBezTo>
                      <a:cubicBezTo>
                        <a:pt x="15" y="55"/>
                        <a:pt x="15" y="55"/>
                        <a:pt x="15" y="55"/>
                      </a:cubicBezTo>
                      <a:cubicBezTo>
                        <a:pt x="4" y="56"/>
                        <a:pt x="4" y="56"/>
                        <a:pt x="4" y="56"/>
                      </a:cubicBezTo>
                      <a:cubicBezTo>
                        <a:pt x="4" y="46"/>
                        <a:pt x="4" y="46"/>
                        <a:pt x="4" y="46"/>
                      </a:cubicBezTo>
                      <a:cubicBezTo>
                        <a:pt x="20" y="47"/>
                        <a:pt x="20" y="47"/>
                        <a:pt x="20" y="47"/>
                      </a:cubicBezTo>
                      <a:cubicBezTo>
                        <a:pt x="32" y="22"/>
                        <a:pt x="32" y="22"/>
                        <a:pt x="32" y="22"/>
                      </a:cubicBezTo>
                      <a:cubicBezTo>
                        <a:pt x="45" y="35"/>
                        <a:pt x="45" y="35"/>
                        <a:pt x="45" y="35"/>
                      </a:cubicBezTo>
                      <a:cubicBezTo>
                        <a:pt x="62" y="0"/>
                        <a:pt x="62" y="0"/>
                        <a:pt x="62" y="0"/>
                      </a:cubicBezTo>
                      <a:cubicBezTo>
                        <a:pt x="79" y="35"/>
                        <a:pt x="79" y="35"/>
                        <a:pt x="79" y="35"/>
                      </a:cubicBezTo>
                      <a:cubicBezTo>
                        <a:pt x="92" y="22"/>
                        <a:pt x="92" y="22"/>
                        <a:pt x="92" y="22"/>
                      </a:cubicBezTo>
                      <a:cubicBezTo>
                        <a:pt x="107" y="53"/>
                        <a:pt x="107" y="53"/>
                        <a:pt x="107" y="53"/>
                      </a:cubicBezTo>
                      <a:cubicBezTo>
                        <a:pt x="120" y="53"/>
                        <a:pt x="120" y="53"/>
                        <a:pt x="120" y="53"/>
                      </a:cubicBezTo>
                      <a:cubicBezTo>
                        <a:pt x="120" y="62"/>
                        <a:pt x="120" y="62"/>
                        <a:pt x="120" y="62"/>
                      </a:cubicBezTo>
                      <a:cubicBezTo>
                        <a:pt x="112" y="62"/>
                        <a:pt x="112" y="62"/>
                        <a:pt x="112" y="62"/>
                      </a:cubicBezTo>
                      <a:close/>
                      <a:moveTo>
                        <a:pt x="47" y="47"/>
                      </a:moveTo>
                      <a:cubicBezTo>
                        <a:pt x="58" y="48"/>
                        <a:pt x="58" y="48"/>
                        <a:pt x="58" y="48"/>
                      </a:cubicBezTo>
                      <a:cubicBezTo>
                        <a:pt x="60" y="37"/>
                        <a:pt x="60" y="37"/>
                        <a:pt x="60" y="37"/>
                      </a:cubicBezTo>
                      <a:cubicBezTo>
                        <a:pt x="64" y="37"/>
                        <a:pt x="64" y="37"/>
                        <a:pt x="64" y="37"/>
                      </a:cubicBezTo>
                      <a:cubicBezTo>
                        <a:pt x="65" y="48"/>
                        <a:pt x="65" y="48"/>
                        <a:pt x="65" y="48"/>
                      </a:cubicBezTo>
                      <a:cubicBezTo>
                        <a:pt x="71" y="48"/>
                        <a:pt x="71" y="48"/>
                        <a:pt x="71" y="48"/>
                      </a:cubicBezTo>
                      <a:cubicBezTo>
                        <a:pt x="66" y="55"/>
                        <a:pt x="66" y="55"/>
                        <a:pt x="66" y="55"/>
                      </a:cubicBezTo>
                      <a:cubicBezTo>
                        <a:pt x="79" y="54"/>
                        <a:pt x="79" y="54"/>
                        <a:pt x="79" y="54"/>
                      </a:cubicBezTo>
                      <a:cubicBezTo>
                        <a:pt x="62" y="17"/>
                        <a:pt x="62" y="17"/>
                        <a:pt x="62" y="17"/>
                      </a:cubicBezTo>
                      <a:cubicBezTo>
                        <a:pt x="47" y="47"/>
                        <a:pt x="47" y="47"/>
                        <a:pt x="47" y="47"/>
                      </a:cubicBezTo>
                      <a:close/>
                      <a:moveTo>
                        <a:pt x="90" y="35"/>
                      </a:moveTo>
                      <a:cubicBezTo>
                        <a:pt x="83" y="42"/>
                        <a:pt x="83" y="42"/>
                        <a:pt x="83" y="42"/>
                      </a:cubicBezTo>
                      <a:cubicBezTo>
                        <a:pt x="88" y="54"/>
                        <a:pt x="88" y="54"/>
                        <a:pt x="88" y="54"/>
                      </a:cubicBezTo>
                      <a:cubicBezTo>
                        <a:pt x="99" y="54"/>
                        <a:pt x="99" y="54"/>
                        <a:pt x="99" y="54"/>
                      </a:cubicBezTo>
                      <a:cubicBezTo>
                        <a:pt x="90" y="35"/>
                        <a:pt x="90" y="35"/>
                        <a:pt x="90" y="35"/>
                      </a:cubicBezTo>
                      <a:close/>
                      <a:moveTo>
                        <a:pt x="34" y="35"/>
                      </a:moveTo>
                      <a:cubicBezTo>
                        <a:pt x="29" y="47"/>
                        <a:pt x="29" y="47"/>
                        <a:pt x="29" y="47"/>
                      </a:cubicBezTo>
                      <a:cubicBezTo>
                        <a:pt x="39" y="47"/>
                        <a:pt x="39" y="47"/>
                        <a:pt x="39" y="47"/>
                      </a:cubicBezTo>
                      <a:cubicBezTo>
                        <a:pt x="41" y="42"/>
                        <a:pt x="41" y="42"/>
                        <a:pt x="41" y="42"/>
                      </a:cubicBezTo>
                      <a:lnTo>
                        <a:pt x="34" y="3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26" name="îṩḻîḋè"/>
                <p:cNvSpPr/>
                <p:nvPr/>
              </p:nvSpPr>
              <p:spPr bwMode="auto">
                <a:xfrm>
                  <a:off x="5375275" y="3316288"/>
                  <a:ext cx="88900" cy="58738"/>
                </a:xfrm>
                <a:custGeom>
                  <a:avLst/>
                  <a:gdLst>
                    <a:gd name="T0" fmla="*/ 2 w 27"/>
                    <a:gd name="T1" fmla="*/ 7 h 18"/>
                    <a:gd name="T2" fmla="*/ 4 w 27"/>
                    <a:gd name="T3" fmla="*/ 12 h 18"/>
                    <a:gd name="T4" fmla="*/ 6 w 27"/>
                    <a:gd name="T5" fmla="*/ 10 h 18"/>
                    <a:gd name="T6" fmla="*/ 5 w 27"/>
                    <a:gd name="T7" fmla="*/ 8 h 18"/>
                    <a:gd name="T8" fmla="*/ 2 w 27"/>
                    <a:gd name="T9" fmla="*/ 7 h 18"/>
                    <a:gd name="T10" fmla="*/ 4 w 27"/>
                    <a:gd name="T11" fmla="*/ 13 h 18"/>
                    <a:gd name="T12" fmla="*/ 1 w 27"/>
                    <a:gd name="T13" fmla="*/ 10 h 18"/>
                    <a:gd name="T14" fmla="*/ 3 w 27"/>
                    <a:gd name="T15" fmla="*/ 2 h 18"/>
                    <a:gd name="T16" fmla="*/ 9 w 27"/>
                    <a:gd name="T17" fmla="*/ 11 h 18"/>
                    <a:gd name="T18" fmla="*/ 9 w 27"/>
                    <a:gd name="T19" fmla="*/ 8 h 18"/>
                    <a:gd name="T20" fmla="*/ 10 w 27"/>
                    <a:gd name="T21" fmla="*/ 6 h 18"/>
                    <a:gd name="T22" fmla="*/ 12 w 27"/>
                    <a:gd name="T23" fmla="*/ 6 h 18"/>
                    <a:gd name="T24" fmla="*/ 10 w 27"/>
                    <a:gd name="T25" fmla="*/ 5 h 18"/>
                    <a:gd name="T26" fmla="*/ 10 w 27"/>
                    <a:gd name="T27" fmla="*/ 3 h 18"/>
                    <a:gd name="T28" fmla="*/ 12 w 27"/>
                    <a:gd name="T29" fmla="*/ 3 h 18"/>
                    <a:gd name="T30" fmla="*/ 20 w 27"/>
                    <a:gd name="T31" fmla="*/ 7 h 18"/>
                    <a:gd name="T32" fmla="*/ 21 w 27"/>
                    <a:gd name="T33" fmla="*/ 7 h 18"/>
                    <a:gd name="T34" fmla="*/ 21 w 27"/>
                    <a:gd name="T35" fmla="*/ 5 h 18"/>
                    <a:gd name="T36" fmla="*/ 18 w 27"/>
                    <a:gd name="T37" fmla="*/ 3 h 18"/>
                    <a:gd name="T38" fmla="*/ 17 w 27"/>
                    <a:gd name="T39" fmla="*/ 1 h 18"/>
                    <a:gd name="T40" fmla="*/ 19 w 27"/>
                    <a:gd name="T41" fmla="*/ 0 h 18"/>
                    <a:gd name="T42" fmla="*/ 20 w 27"/>
                    <a:gd name="T43" fmla="*/ 1 h 18"/>
                    <a:gd name="T44" fmla="*/ 19 w 27"/>
                    <a:gd name="T45" fmla="*/ 2 h 18"/>
                    <a:gd name="T46" fmla="*/ 22 w 27"/>
                    <a:gd name="T47" fmla="*/ 5 h 18"/>
                    <a:gd name="T48" fmla="*/ 23 w 27"/>
                    <a:gd name="T49" fmla="*/ 5 h 18"/>
                    <a:gd name="T50" fmla="*/ 24 w 27"/>
                    <a:gd name="T51" fmla="*/ 7 h 18"/>
                    <a:gd name="T52" fmla="*/ 26 w 27"/>
                    <a:gd name="T53" fmla="*/ 8 h 18"/>
                    <a:gd name="T54" fmla="*/ 27 w 27"/>
                    <a:gd name="T55" fmla="*/ 9 h 18"/>
                    <a:gd name="T56" fmla="*/ 27 w 27"/>
                    <a:gd name="T57" fmla="*/ 11 h 18"/>
                    <a:gd name="T58" fmla="*/ 21 w 27"/>
                    <a:gd name="T59" fmla="*/ 9 h 18"/>
                    <a:gd name="T60" fmla="*/ 19 w 27"/>
                    <a:gd name="T61" fmla="*/ 8 h 18"/>
                    <a:gd name="T62" fmla="*/ 17 w 27"/>
                    <a:gd name="T63" fmla="*/ 8 h 18"/>
                    <a:gd name="T64" fmla="*/ 14 w 27"/>
                    <a:gd name="T65" fmla="*/ 6 h 18"/>
                    <a:gd name="T66" fmla="*/ 15 w 27"/>
                    <a:gd name="T67" fmla="*/ 9 h 18"/>
                    <a:gd name="T68" fmla="*/ 11 w 27"/>
                    <a:gd name="T69" fmla="*/ 8 h 18"/>
                    <a:gd name="T70" fmla="*/ 9 w 27"/>
                    <a:gd name="T71" fmla="*/ 12 h 18"/>
                    <a:gd name="T72" fmla="*/ 9 w 27"/>
                    <a:gd name="T73" fmla="*/ 15 h 18"/>
                    <a:gd name="T74" fmla="*/ 7 w 27"/>
                    <a:gd name="T75" fmla="*/ 16 h 18"/>
                    <a:gd name="T76" fmla="*/ 7 w 27"/>
                    <a:gd name="T77" fmla="*/ 15 h 18"/>
                    <a:gd name="T78" fmla="*/ 7 w 27"/>
                    <a:gd name="T79" fmla="*/ 13 h 18"/>
                    <a:gd name="T80" fmla="*/ 6 w 27"/>
                    <a:gd name="T81" fmla="*/ 13 h 18"/>
                    <a:gd name="T82" fmla="*/ 4 w 27"/>
                    <a:gd name="T83" fmla="*/ 13 h 18"/>
                    <a:gd name="T84" fmla="*/ 25 w 27"/>
                    <a:gd name="T85" fmla="*/ 9 h 18"/>
                    <a:gd name="T86" fmla="*/ 24 w 27"/>
                    <a:gd name="T87" fmla="*/ 8 h 18"/>
                    <a:gd name="T88" fmla="*/ 23 w 27"/>
                    <a:gd name="T89" fmla="*/ 8 h 18"/>
                    <a:gd name="T90" fmla="*/ 25 w 27"/>
                    <a:gd name="T91" fmla="*/ 9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27" h="18">
                      <a:moveTo>
                        <a:pt x="2" y="7"/>
                      </a:moveTo>
                      <a:cubicBezTo>
                        <a:pt x="2" y="7"/>
                        <a:pt x="1" y="12"/>
                        <a:pt x="4" y="12"/>
                      </a:cubicBezTo>
                      <a:cubicBezTo>
                        <a:pt x="4" y="12"/>
                        <a:pt x="8" y="12"/>
                        <a:pt x="6" y="10"/>
                      </a:cubicBezTo>
                      <a:cubicBezTo>
                        <a:pt x="5" y="8"/>
                        <a:pt x="5" y="8"/>
                        <a:pt x="5" y="8"/>
                      </a:cubicBezTo>
                      <a:cubicBezTo>
                        <a:pt x="5" y="8"/>
                        <a:pt x="2" y="5"/>
                        <a:pt x="2" y="7"/>
                      </a:cubicBezTo>
                      <a:close/>
                      <a:moveTo>
                        <a:pt x="4" y="13"/>
                      </a:moveTo>
                      <a:cubicBezTo>
                        <a:pt x="0" y="13"/>
                        <a:pt x="1" y="10"/>
                        <a:pt x="1" y="10"/>
                      </a:cubicBezTo>
                      <a:cubicBezTo>
                        <a:pt x="2" y="2"/>
                        <a:pt x="3" y="2"/>
                        <a:pt x="3" y="2"/>
                      </a:cubicBezTo>
                      <a:cubicBezTo>
                        <a:pt x="9" y="7"/>
                        <a:pt x="9" y="11"/>
                        <a:pt x="9" y="11"/>
                      </a:cubicBezTo>
                      <a:cubicBezTo>
                        <a:pt x="10" y="10"/>
                        <a:pt x="9" y="8"/>
                        <a:pt x="9" y="8"/>
                      </a:cubicBezTo>
                      <a:cubicBezTo>
                        <a:pt x="8" y="6"/>
                        <a:pt x="10" y="6"/>
                        <a:pt x="10" y="6"/>
                      </a:cubicBezTo>
                      <a:cubicBezTo>
                        <a:pt x="11" y="7"/>
                        <a:pt x="12" y="6"/>
                        <a:pt x="12" y="6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0" y="4"/>
                        <a:pt x="10" y="3"/>
                        <a:pt x="10" y="3"/>
                      </a:cubicBezTo>
                      <a:cubicBezTo>
                        <a:pt x="11" y="2"/>
                        <a:pt x="12" y="3"/>
                        <a:pt x="12" y="3"/>
                      </a:cubicBezTo>
                      <a:cubicBezTo>
                        <a:pt x="12" y="4"/>
                        <a:pt x="20" y="7"/>
                        <a:pt x="20" y="7"/>
                      </a:cubicBezTo>
                      <a:cubicBezTo>
                        <a:pt x="21" y="8"/>
                        <a:pt x="21" y="7"/>
                        <a:pt x="21" y="7"/>
                      </a:cubicBezTo>
                      <a:cubicBezTo>
                        <a:pt x="21" y="7"/>
                        <a:pt x="21" y="5"/>
                        <a:pt x="21" y="5"/>
                      </a:cubicBezTo>
                      <a:cubicBezTo>
                        <a:pt x="21" y="5"/>
                        <a:pt x="18" y="3"/>
                        <a:pt x="18" y="3"/>
                      </a:cubicBezTo>
                      <a:cubicBezTo>
                        <a:pt x="16" y="3"/>
                        <a:pt x="17" y="1"/>
                        <a:pt x="17" y="1"/>
                      </a:cubicBezTo>
                      <a:cubicBezTo>
                        <a:pt x="17" y="1"/>
                        <a:pt x="19" y="0"/>
                        <a:pt x="19" y="0"/>
                      </a:cubicBezTo>
                      <a:cubicBezTo>
                        <a:pt x="21" y="0"/>
                        <a:pt x="20" y="1"/>
                        <a:pt x="20" y="1"/>
                      </a:cubicBezTo>
                      <a:cubicBezTo>
                        <a:pt x="18" y="2"/>
                        <a:pt x="19" y="2"/>
                        <a:pt x="19" y="2"/>
                      </a:cubicBezTo>
                      <a:cubicBezTo>
                        <a:pt x="22" y="5"/>
                        <a:pt x="22" y="5"/>
                        <a:pt x="22" y="5"/>
                      </a:cubicBezTo>
                      <a:cubicBezTo>
                        <a:pt x="23" y="5"/>
                        <a:pt x="23" y="5"/>
                        <a:pt x="23" y="5"/>
                      </a:cubicBezTo>
                      <a:cubicBezTo>
                        <a:pt x="23" y="7"/>
                        <a:pt x="24" y="7"/>
                        <a:pt x="24" y="7"/>
                      </a:cubicBezTo>
                      <a:cubicBezTo>
                        <a:pt x="26" y="8"/>
                        <a:pt x="26" y="8"/>
                        <a:pt x="26" y="8"/>
                      </a:cubicBezTo>
                      <a:cubicBezTo>
                        <a:pt x="27" y="9"/>
                        <a:pt x="27" y="9"/>
                        <a:pt x="27" y="9"/>
                      </a:cubicBezTo>
                      <a:cubicBezTo>
                        <a:pt x="27" y="9"/>
                        <a:pt x="27" y="11"/>
                        <a:pt x="27" y="11"/>
                      </a:cubicBezTo>
                      <a:cubicBezTo>
                        <a:pt x="22" y="11"/>
                        <a:pt x="21" y="9"/>
                        <a:pt x="21" y="9"/>
                      </a:cubicBezTo>
                      <a:cubicBezTo>
                        <a:pt x="19" y="9"/>
                        <a:pt x="19" y="8"/>
                        <a:pt x="19" y="8"/>
                      </a:cubicBezTo>
                      <a:cubicBezTo>
                        <a:pt x="18" y="8"/>
                        <a:pt x="17" y="8"/>
                        <a:pt x="17" y="8"/>
                      </a:cubicBezTo>
                      <a:cubicBezTo>
                        <a:pt x="17" y="7"/>
                        <a:pt x="15" y="6"/>
                        <a:pt x="14" y="6"/>
                      </a:cubicBezTo>
                      <a:cubicBezTo>
                        <a:pt x="16" y="8"/>
                        <a:pt x="15" y="9"/>
                        <a:pt x="15" y="9"/>
                      </a:cubicBezTo>
                      <a:cubicBezTo>
                        <a:pt x="11" y="8"/>
                        <a:pt x="11" y="8"/>
                        <a:pt x="11" y="8"/>
                      </a:cubicBezTo>
                      <a:cubicBezTo>
                        <a:pt x="11" y="12"/>
                        <a:pt x="9" y="12"/>
                        <a:pt x="9" y="12"/>
                      </a:cubicBezTo>
                      <a:cubicBezTo>
                        <a:pt x="9" y="15"/>
                        <a:pt x="9" y="15"/>
                        <a:pt x="9" y="15"/>
                      </a:cubicBezTo>
                      <a:cubicBezTo>
                        <a:pt x="8" y="18"/>
                        <a:pt x="7" y="16"/>
                        <a:pt x="7" y="16"/>
                      </a:cubicBezTo>
                      <a:cubicBezTo>
                        <a:pt x="6" y="15"/>
                        <a:pt x="7" y="15"/>
                        <a:pt x="7" y="15"/>
                      </a:cubicBezTo>
                      <a:cubicBezTo>
                        <a:pt x="7" y="13"/>
                        <a:pt x="7" y="13"/>
                        <a:pt x="7" y="13"/>
                      </a:cubicBezTo>
                      <a:cubicBezTo>
                        <a:pt x="7" y="12"/>
                        <a:pt x="6" y="13"/>
                        <a:pt x="6" y="13"/>
                      </a:cubicBezTo>
                      <a:cubicBezTo>
                        <a:pt x="4" y="13"/>
                        <a:pt x="4" y="13"/>
                        <a:pt x="4" y="13"/>
                      </a:cubicBezTo>
                      <a:close/>
                      <a:moveTo>
                        <a:pt x="25" y="9"/>
                      </a:moveTo>
                      <a:cubicBezTo>
                        <a:pt x="24" y="8"/>
                        <a:pt x="24" y="8"/>
                        <a:pt x="24" y="8"/>
                      </a:cubicBezTo>
                      <a:cubicBezTo>
                        <a:pt x="24" y="8"/>
                        <a:pt x="23" y="8"/>
                        <a:pt x="23" y="8"/>
                      </a:cubicBezTo>
                      <a:cubicBezTo>
                        <a:pt x="22" y="8"/>
                        <a:pt x="25" y="9"/>
                        <a:pt x="25" y="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27" name="îSḻîḍe"/>
                <p:cNvSpPr/>
                <p:nvPr/>
              </p:nvSpPr>
              <p:spPr bwMode="auto">
                <a:xfrm>
                  <a:off x="5249863" y="3201988"/>
                  <a:ext cx="26988" cy="23813"/>
                </a:xfrm>
                <a:custGeom>
                  <a:avLst/>
                  <a:gdLst>
                    <a:gd name="T0" fmla="*/ 2 w 8"/>
                    <a:gd name="T1" fmla="*/ 6 h 7"/>
                    <a:gd name="T2" fmla="*/ 5 w 8"/>
                    <a:gd name="T3" fmla="*/ 2 h 7"/>
                    <a:gd name="T4" fmla="*/ 6 w 8"/>
                    <a:gd name="T5" fmla="*/ 2 h 7"/>
                    <a:gd name="T6" fmla="*/ 6 w 8"/>
                    <a:gd name="T7" fmla="*/ 6 h 7"/>
                    <a:gd name="T8" fmla="*/ 2 w 8"/>
                    <a:gd name="T9" fmla="*/ 7 h 7"/>
                    <a:gd name="T10" fmla="*/ 2 w 8"/>
                    <a:gd name="T11" fmla="*/ 6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8" h="7">
                      <a:moveTo>
                        <a:pt x="2" y="6"/>
                      </a:moveTo>
                      <a:cubicBezTo>
                        <a:pt x="3" y="6"/>
                        <a:pt x="5" y="2"/>
                        <a:pt x="5" y="2"/>
                      </a:cubicBezTo>
                      <a:cubicBezTo>
                        <a:pt x="5" y="0"/>
                        <a:pt x="6" y="2"/>
                        <a:pt x="6" y="2"/>
                      </a:cubicBezTo>
                      <a:cubicBezTo>
                        <a:pt x="8" y="4"/>
                        <a:pt x="6" y="6"/>
                        <a:pt x="6" y="6"/>
                      </a:cubicBezTo>
                      <a:cubicBezTo>
                        <a:pt x="5" y="6"/>
                        <a:pt x="2" y="7"/>
                        <a:pt x="2" y="7"/>
                      </a:cubicBezTo>
                      <a:cubicBezTo>
                        <a:pt x="0" y="7"/>
                        <a:pt x="2" y="6"/>
                        <a:pt x="2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28" name="iSḷíḍê"/>
                <p:cNvSpPr/>
                <p:nvPr/>
              </p:nvSpPr>
              <p:spPr bwMode="auto">
                <a:xfrm>
                  <a:off x="5207000" y="3162301"/>
                  <a:ext cx="85725" cy="39687"/>
                </a:xfrm>
                <a:custGeom>
                  <a:avLst/>
                  <a:gdLst>
                    <a:gd name="T0" fmla="*/ 16 w 26"/>
                    <a:gd name="T1" fmla="*/ 1 h 12"/>
                    <a:gd name="T2" fmla="*/ 17 w 26"/>
                    <a:gd name="T3" fmla="*/ 2 h 12"/>
                    <a:gd name="T4" fmla="*/ 15 w 26"/>
                    <a:gd name="T5" fmla="*/ 4 h 12"/>
                    <a:gd name="T6" fmla="*/ 20 w 26"/>
                    <a:gd name="T7" fmla="*/ 3 h 12"/>
                    <a:gd name="T8" fmla="*/ 20 w 26"/>
                    <a:gd name="T9" fmla="*/ 3 h 12"/>
                    <a:gd name="T10" fmla="*/ 21 w 26"/>
                    <a:gd name="T11" fmla="*/ 0 h 12"/>
                    <a:gd name="T12" fmla="*/ 22 w 26"/>
                    <a:gd name="T13" fmla="*/ 1 h 12"/>
                    <a:gd name="T14" fmla="*/ 23 w 26"/>
                    <a:gd name="T15" fmla="*/ 4 h 12"/>
                    <a:gd name="T16" fmla="*/ 25 w 26"/>
                    <a:gd name="T17" fmla="*/ 4 h 12"/>
                    <a:gd name="T18" fmla="*/ 26 w 26"/>
                    <a:gd name="T19" fmla="*/ 4 h 12"/>
                    <a:gd name="T20" fmla="*/ 26 w 26"/>
                    <a:gd name="T21" fmla="*/ 6 h 12"/>
                    <a:gd name="T22" fmla="*/ 22 w 26"/>
                    <a:gd name="T23" fmla="*/ 6 h 12"/>
                    <a:gd name="T24" fmla="*/ 11 w 26"/>
                    <a:gd name="T25" fmla="*/ 11 h 12"/>
                    <a:gd name="T26" fmla="*/ 3 w 26"/>
                    <a:gd name="T27" fmla="*/ 12 h 12"/>
                    <a:gd name="T28" fmla="*/ 2 w 26"/>
                    <a:gd name="T29" fmla="*/ 11 h 12"/>
                    <a:gd name="T30" fmla="*/ 12 w 26"/>
                    <a:gd name="T31" fmla="*/ 8 h 12"/>
                    <a:gd name="T32" fmla="*/ 15 w 26"/>
                    <a:gd name="T33" fmla="*/ 7 h 12"/>
                    <a:gd name="T34" fmla="*/ 13 w 26"/>
                    <a:gd name="T35" fmla="*/ 5 h 12"/>
                    <a:gd name="T36" fmla="*/ 16 w 26"/>
                    <a:gd name="T37" fmla="*/ 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6" h="12">
                      <a:moveTo>
                        <a:pt x="16" y="1"/>
                      </a:moveTo>
                      <a:cubicBezTo>
                        <a:pt x="16" y="1"/>
                        <a:pt x="17" y="1"/>
                        <a:pt x="17" y="2"/>
                      </a:cubicBezTo>
                      <a:cubicBezTo>
                        <a:pt x="17" y="2"/>
                        <a:pt x="15" y="2"/>
                        <a:pt x="15" y="4"/>
                      </a:cubicBezTo>
                      <a:cubicBezTo>
                        <a:pt x="20" y="3"/>
                        <a:pt x="20" y="3"/>
                        <a:pt x="20" y="3"/>
                      </a:cubicBezTo>
                      <a:cubicBezTo>
                        <a:pt x="20" y="3"/>
                        <a:pt x="20" y="3"/>
                        <a:pt x="20" y="3"/>
                      </a:cubicBezTo>
                      <a:cubicBezTo>
                        <a:pt x="20" y="3"/>
                        <a:pt x="21" y="1"/>
                        <a:pt x="21" y="0"/>
                      </a:cubicBezTo>
                      <a:cubicBezTo>
                        <a:pt x="21" y="0"/>
                        <a:pt x="22" y="0"/>
                        <a:pt x="22" y="1"/>
                      </a:cubicBezTo>
                      <a:cubicBezTo>
                        <a:pt x="22" y="1"/>
                        <a:pt x="23" y="3"/>
                        <a:pt x="23" y="4"/>
                      </a:cubicBezTo>
                      <a:cubicBezTo>
                        <a:pt x="25" y="4"/>
                        <a:pt x="25" y="4"/>
                        <a:pt x="25" y="4"/>
                      </a:cubicBezTo>
                      <a:cubicBezTo>
                        <a:pt x="25" y="4"/>
                        <a:pt x="26" y="4"/>
                        <a:pt x="26" y="4"/>
                      </a:cubicBezTo>
                      <a:cubicBezTo>
                        <a:pt x="26" y="6"/>
                        <a:pt x="26" y="6"/>
                        <a:pt x="26" y="6"/>
                      </a:cubicBezTo>
                      <a:cubicBezTo>
                        <a:pt x="26" y="6"/>
                        <a:pt x="24" y="6"/>
                        <a:pt x="22" y="6"/>
                      </a:cubicBezTo>
                      <a:cubicBezTo>
                        <a:pt x="22" y="6"/>
                        <a:pt x="21" y="8"/>
                        <a:pt x="11" y="11"/>
                      </a:cubicBezTo>
                      <a:cubicBezTo>
                        <a:pt x="11" y="11"/>
                        <a:pt x="4" y="12"/>
                        <a:pt x="3" y="12"/>
                      </a:cubicBezTo>
                      <a:cubicBezTo>
                        <a:pt x="3" y="12"/>
                        <a:pt x="0" y="11"/>
                        <a:pt x="2" y="11"/>
                      </a:cubicBezTo>
                      <a:cubicBezTo>
                        <a:pt x="2" y="11"/>
                        <a:pt x="8" y="11"/>
                        <a:pt x="12" y="8"/>
                      </a:cubicBezTo>
                      <a:cubicBezTo>
                        <a:pt x="12" y="8"/>
                        <a:pt x="15" y="7"/>
                        <a:pt x="15" y="7"/>
                      </a:cubicBezTo>
                      <a:cubicBezTo>
                        <a:pt x="15" y="7"/>
                        <a:pt x="13" y="6"/>
                        <a:pt x="13" y="5"/>
                      </a:cubicBezTo>
                      <a:cubicBezTo>
                        <a:pt x="13" y="5"/>
                        <a:pt x="14" y="2"/>
                        <a:pt x="16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 dirty="0">
                    <a:cs typeface="+mn-ea"/>
                    <a:sym typeface="+mn-lt"/>
                  </a:endParaRPr>
                </a:p>
              </p:txBody>
            </p:sp>
            <p:sp>
              <p:nvSpPr>
                <p:cNvPr id="129" name="ïṩ1íḓè"/>
                <p:cNvSpPr/>
                <p:nvPr/>
              </p:nvSpPr>
              <p:spPr bwMode="auto">
                <a:xfrm>
                  <a:off x="5041900" y="3201988"/>
                  <a:ext cx="15875" cy="14288"/>
                </a:xfrm>
                <a:custGeom>
                  <a:avLst/>
                  <a:gdLst>
                    <a:gd name="T0" fmla="*/ 5 w 5"/>
                    <a:gd name="T1" fmla="*/ 1 h 4"/>
                    <a:gd name="T2" fmla="*/ 5 w 5"/>
                    <a:gd name="T3" fmla="*/ 2 h 4"/>
                    <a:gd name="T4" fmla="*/ 4 w 5"/>
                    <a:gd name="T5" fmla="*/ 3 h 4"/>
                    <a:gd name="T6" fmla="*/ 2 w 5"/>
                    <a:gd name="T7" fmla="*/ 2 h 4"/>
                    <a:gd name="T8" fmla="*/ 2 w 5"/>
                    <a:gd name="T9" fmla="*/ 1 h 4"/>
                    <a:gd name="T10" fmla="*/ 4 w 5"/>
                    <a:gd name="T11" fmla="*/ 0 h 4"/>
                    <a:gd name="T12" fmla="*/ 5 w 5"/>
                    <a:gd name="T13" fmla="*/ 1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" h="4">
                      <a:moveTo>
                        <a:pt x="5" y="1"/>
                      </a:moveTo>
                      <a:cubicBezTo>
                        <a:pt x="5" y="2"/>
                        <a:pt x="5" y="2"/>
                        <a:pt x="5" y="2"/>
                      </a:cubicBezTo>
                      <a:cubicBezTo>
                        <a:pt x="5" y="4"/>
                        <a:pt x="4" y="3"/>
                        <a:pt x="4" y="3"/>
                      </a:cubicBezTo>
                      <a:cubicBezTo>
                        <a:pt x="3" y="2"/>
                        <a:pt x="2" y="2"/>
                        <a:pt x="2" y="2"/>
                      </a:cubicBezTo>
                      <a:cubicBezTo>
                        <a:pt x="0" y="1"/>
                        <a:pt x="2" y="1"/>
                        <a:pt x="2" y="1"/>
                      </a:cubicBez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5" y="0"/>
                        <a:pt x="5" y="1"/>
                        <a:pt x="5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30" name="iṥḷîḑê"/>
                <p:cNvSpPr/>
                <p:nvPr/>
              </p:nvSpPr>
              <p:spPr bwMode="auto">
                <a:xfrm>
                  <a:off x="5011738" y="3146426"/>
                  <a:ext cx="39688" cy="85725"/>
                </a:xfrm>
                <a:custGeom>
                  <a:avLst/>
                  <a:gdLst>
                    <a:gd name="T0" fmla="*/ 4 w 12"/>
                    <a:gd name="T1" fmla="*/ 19 h 26"/>
                    <a:gd name="T2" fmla="*/ 4 w 12"/>
                    <a:gd name="T3" fmla="*/ 14 h 26"/>
                    <a:gd name="T4" fmla="*/ 1 w 12"/>
                    <a:gd name="T5" fmla="*/ 13 h 26"/>
                    <a:gd name="T6" fmla="*/ 2 w 12"/>
                    <a:gd name="T7" fmla="*/ 12 h 26"/>
                    <a:gd name="T8" fmla="*/ 3 w 12"/>
                    <a:gd name="T9" fmla="*/ 10 h 26"/>
                    <a:gd name="T10" fmla="*/ 3 w 12"/>
                    <a:gd name="T11" fmla="*/ 2 h 26"/>
                    <a:gd name="T12" fmla="*/ 4 w 12"/>
                    <a:gd name="T13" fmla="*/ 1 h 26"/>
                    <a:gd name="T14" fmla="*/ 4 w 12"/>
                    <a:gd name="T15" fmla="*/ 2 h 26"/>
                    <a:gd name="T16" fmla="*/ 5 w 12"/>
                    <a:gd name="T17" fmla="*/ 6 h 26"/>
                    <a:gd name="T18" fmla="*/ 6 w 12"/>
                    <a:gd name="T19" fmla="*/ 3 h 26"/>
                    <a:gd name="T20" fmla="*/ 7 w 12"/>
                    <a:gd name="T21" fmla="*/ 2 h 26"/>
                    <a:gd name="T22" fmla="*/ 8 w 12"/>
                    <a:gd name="T23" fmla="*/ 2 h 26"/>
                    <a:gd name="T24" fmla="*/ 8 w 12"/>
                    <a:gd name="T25" fmla="*/ 6 h 26"/>
                    <a:gd name="T26" fmla="*/ 6 w 12"/>
                    <a:gd name="T27" fmla="*/ 9 h 26"/>
                    <a:gd name="T28" fmla="*/ 6 w 12"/>
                    <a:gd name="T29" fmla="*/ 10 h 26"/>
                    <a:gd name="T30" fmla="*/ 8 w 12"/>
                    <a:gd name="T31" fmla="*/ 11 h 26"/>
                    <a:gd name="T32" fmla="*/ 8 w 12"/>
                    <a:gd name="T33" fmla="*/ 11 h 26"/>
                    <a:gd name="T34" fmla="*/ 8 w 12"/>
                    <a:gd name="T35" fmla="*/ 12 h 26"/>
                    <a:gd name="T36" fmla="*/ 9 w 12"/>
                    <a:gd name="T37" fmla="*/ 13 h 26"/>
                    <a:gd name="T38" fmla="*/ 9 w 12"/>
                    <a:gd name="T39" fmla="*/ 17 h 26"/>
                    <a:gd name="T40" fmla="*/ 11 w 12"/>
                    <a:gd name="T41" fmla="*/ 21 h 26"/>
                    <a:gd name="T42" fmla="*/ 12 w 12"/>
                    <a:gd name="T43" fmla="*/ 24 h 26"/>
                    <a:gd name="T44" fmla="*/ 8 w 12"/>
                    <a:gd name="T45" fmla="*/ 23 h 26"/>
                    <a:gd name="T46" fmla="*/ 8 w 12"/>
                    <a:gd name="T47" fmla="*/ 25 h 26"/>
                    <a:gd name="T48" fmla="*/ 7 w 12"/>
                    <a:gd name="T49" fmla="*/ 26 h 26"/>
                    <a:gd name="T50" fmla="*/ 6 w 12"/>
                    <a:gd name="T51" fmla="*/ 24 h 26"/>
                    <a:gd name="T52" fmla="*/ 6 w 12"/>
                    <a:gd name="T53" fmla="*/ 23 h 26"/>
                    <a:gd name="T54" fmla="*/ 8 w 12"/>
                    <a:gd name="T55" fmla="*/ 21 h 26"/>
                    <a:gd name="T56" fmla="*/ 7 w 12"/>
                    <a:gd name="T57" fmla="*/ 18 h 26"/>
                    <a:gd name="T58" fmla="*/ 7 w 12"/>
                    <a:gd name="T59" fmla="*/ 18 h 26"/>
                    <a:gd name="T60" fmla="*/ 6 w 12"/>
                    <a:gd name="T61" fmla="*/ 20 h 26"/>
                    <a:gd name="T62" fmla="*/ 4 w 12"/>
                    <a:gd name="T63" fmla="*/ 20 h 26"/>
                    <a:gd name="T64" fmla="*/ 4 w 12"/>
                    <a:gd name="T65" fmla="*/ 19 h 26"/>
                    <a:gd name="T66" fmla="*/ 6 w 12"/>
                    <a:gd name="T67" fmla="*/ 16 h 26"/>
                    <a:gd name="T68" fmla="*/ 6 w 12"/>
                    <a:gd name="T69" fmla="*/ 15 h 26"/>
                    <a:gd name="T70" fmla="*/ 5 w 12"/>
                    <a:gd name="T71" fmla="*/ 11 h 26"/>
                    <a:gd name="T72" fmla="*/ 5 w 12"/>
                    <a:gd name="T73" fmla="*/ 14 h 26"/>
                    <a:gd name="T74" fmla="*/ 5 w 12"/>
                    <a:gd name="T75" fmla="*/ 18 h 26"/>
                    <a:gd name="T76" fmla="*/ 6 w 12"/>
                    <a:gd name="T77" fmla="*/ 16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12" h="26">
                      <a:moveTo>
                        <a:pt x="4" y="19"/>
                      </a:moveTo>
                      <a:cubicBezTo>
                        <a:pt x="4" y="14"/>
                        <a:pt x="4" y="14"/>
                        <a:pt x="4" y="14"/>
                      </a:cubicBezTo>
                      <a:cubicBezTo>
                        <a:pt x="1" y="13"/>
                        <a:pt x="1" y="13"/>
                        <a:pt x="1" y="13"/>
                      </a:cubicBezTo>
                      <a:cubicBezTo>
                        <a:pt x="0" y="12"/>
                        <a:pt x="2" y="12"/>
                        <a:pt x="2" y="12"/>
                      </a:cubicBezTo>
                      <a:cubicBezTo>
                        <a:pt x="3" y="10"/>
                        <a:pt x="3" y="10"/>
                        <a:pt x="3" y="10"/>
                      </a:cubicBezTo>
                      <a:cubicBezTo>
                        <a:pt x="3" y="2"/>
                        <a:pt x="3" y="2"/>
                        <a:pt x="3" y="2"/>
                      </a:cubicBezTo>
                      <a:cubicBezTo>
                        <a:pt x="2" y="0"/>
                        <a:pt x="4" y="1"/>
                        <a:pt x="4" y="1"/>
                      </a:cubicBezTo>
                      <a:cubicBezTo>
                        <a:pt x="4" y="2"/>
                        <a:pt x="4" y="2"/>
                        <a:pt x="4" y="2"/>
                      </a:cubicBezTo>
                      <a:cubicBezTo>
                        <a:pt x="5" y="3"/>
                        <a:pt x="5" y="6"/>
                        <a:pt x="5" y="6"/>
                      </a:cubicBezTo>
                      <a:cubicBezTo>
                        <a:pt x="5" y="5"/>
                        <a:pt x="6" y="4"/>
                        <a:pt x="6" y="3"/>
                      </a:cubicBezTo>
                      <a:cubicBezTo>
                        <a:pt x="7" y="3"/>
                        <a:pt x="7" y="2"/>
                        <a:pt x="7" y="2"/>
                      </a:cubicBezTo>
                      <a:cubicBezTo>
                        <a:pt x="8" y="2"/>
                        <a:pt x="8" y="2"/>
                        <a:pt x="8" y="2"/>
                      </a:cubicBezTo>
                      <a:cubicBezTo>
                        <a:pt x="8" y="6"/>
                        <a:pt x="8" y="6"/>
                        <a:pt x="8" y="6"/>
                      </a:cubicBezTo>
                      <a:cubicBezTo>
                        <a:pt x="6" y="9"/>
                        <a:pt x="6" y="9"/>
                        <a:pt x="6" y="9"/>
                      </a:cubicBezTo>
                      <a:cubicBezTo>
                        <a:pt x="5" y="11"/>
                        <a:pt x="6" y="10"/>
                        <a:pt x="6" y="10"/>
                      </a:cubicBezTo>
                      <a:cubicBezTo>
                        <a:pt x="7" y="10"/>
                        <a:pt x="8" y="11"/>
                        <a:pt x="8" y="11"/>
                      </a:cubicBezTo>
                      <a:cubicBezTo>
                        <a:pt x="8" y="11"/>
                        <a:pt x="8" y="11"/>
                        <a:pt x="8" y="11"/>
                      </a:cubicBezTo>
                      <a:cubicBezTo>
                        <a:pt x="8" y="12"/>
                        <a:pt x="8" y="12"/>
                        <a:pt x="8" y="12"/>
                      </a:cubicBezTo>
                      <a:cubicBezTo>
                        <a:pt x="9" y="13"/>
                        <a:pt x="9" y="13"/>
                        <a:pt x="9" y="13"/>
                      </a:cubicBezTo>
                      <a:cubicBezTo>
                        <a:pt x="8" y="16"/>
                        <a:pt x="9" y="17"/>
                        <a:pt x="9" y="17"/>
                      </a:cubicBezTo>
                      <a:cubicBezTo>
                        <a:pt x="11" y="21"/>
                        <a:pt x="11" y="21"/>
                        <a:pt x="11" y="21"/>
                      </a:cubicBezTo>
                      <a:cubicBezTo>
                        <a:pt x="12" y="22"/>
                        <a:pt x="12" y="24"/>
                        <a:pt x="12" y="24"/>
                      </a:cubicBezTo>
                      <a:cubicBezTo>
                        <a:pt x="8" y="23"/>
                        <a:pt x="8" y="23"/>
                        <a:pt x="8" y="23"/>
                      </a:cubicBezTo>
                      <a:cubicBezTo>
                        <a:pt x="8" y="25"/>
                        <a:pt x="8" y="25"/>
                        <a:pt x="8" y="25"/>
                      </a:cubicBezTo>
                      <a:cubicBezTo>
                        <a:pt x="8" y="26"/>
                        <a:pt x="7" y="26"/>
                        <a:pt x="7" y="26"/>
                      </a:cubicBezTo>
                      <a:cubicBezTo>
                        <a:pt x="4" y="26"/>
                        <a:pt x="6" y="24"/>
                        <a:pt x="6" y="24"/>
                      </a:cubicBezTo>
                      <a:cubicBezTo>
                        <a:pt x="6" y="23"/>
                        <a:pt x="6" y="23"/>
                        <a:pt x="6" y="23"/>
                      </a:cubicBezTo>
                      <a:cubicBezTo>
                        <a:pt x="7" y="23"/>
                        <a:pt x="8" y="21"/>
                        <a:pt x="8" y="21"/>
                      </a:cubicBezTo>
                      <a:cubicBezTo>
                        <a:pt x="7" y="18"/>
                        <a:pt x="7" y="18"/>
                        <a:pt x="7" y="18"/>
                      </a:cubicBezTo>
                      <a:cubicBezTo>
                        <a:pt x="7" y="18"/>
                        <a:pt x="7" y="18"/>
                        <a:pt x="7" y="18"/>
                      </a:cubicBezTo>
                      <a:cubicBezTo>
                        <a:pt x="6" y="20"/>
                        <a:pt x="6" y="20"/>
                        <a:pt x="6" y="20"/>
                      </a:cubicBezTo>
                      <a:cubicBezTo>
                        <a:pt x="4" y="20"/>
                        <a:pt x="4" y="20"/>
                        <a:pt x="4" y="20"/>
                      </a:cubicBezTo>
                      <a:cubicBezTo>
                        <a:pt x="4" y="19"/>
                        <a:pt x="4" y="19"/>
                        <a:pt x="4" y="19"/>
                      </a:cubicBezTo>
                      <a:close/>
                      <a:moveTo>
                        <a:pt x="6" y="16"/>
                      </a:moveTo>
                      <a:cubicBezTo>
                        <a:pt x="6" y="16"/>
                        <a:pt x="6" y="16"/>
                        <a:pt x="6" y="15"/>
                      </a:cubicBezTo>
                      <a:cubicBezTo>
                        <a:pt x="6" y="15"/>
                        <a:pt x="6" y="12"/>
                        <a:pt x="5" y="11"/>
                      </a:cubicBezTo>
                      <a:cubicBezTo>
                        <a:pt x="5" y="11"/>
                        <a:pt x="4" y="12"/>
                        <a:pt x="5" y="14"/>
                      </a:cubicBezTo>
                      <a:cubicBezTo>
                        <a:pt x="5" y="18"/>
                        <a:pt x="5" y="18"/>
                        <a:pt x="5" y="18"/>
                      </a:cubicBezTo>
                      <a:lnTo>
                        <a:pt x="6" y="1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31" name="íṥľidé"/>
                <p:cNvSpPr/>
                <p:nvPr/>
              </p:nvSpPr>
              <p:spPr bwMode="auto">
                <a:xfrm>
                  <a:off x="4905375" y="3313113"/>
                  <a:ext cx="17463" cy="25400"/>
                </a:xfrm>
                <a:custGeom>
                  <a:avLst/>
                  <a:gdLst>
                    <a:gd name="T0" fmla="*/ 4 w 5"/>
                    <a:gd name="T1" fmla="*/ 1 h 8"/>
                    <a:gd name="T2" fmla="*/ 4 w 5"/>
                    <a:gd name="T3" fmla="*/ 2 h 8"/>
                    <a:gd name="T4" fmla="*/ 3 w 5"/>
                    <a:gd name="T5" fmla="*/ 6 h 8"/>
                    <a:gd name="T6" fmla="*/ 2 w 5"/>
                    <a:gd name="T7" fmla="*/ 7 h 8"/>
                    <a:gd name="T8" fmla="*/ 1 w 5"/>
                    <a:gd name="T9" fmla="*/ 2 h 8"/>
                    <a:gd name="T10" fmla="*/ 1 w 5"/>
                    <a:gd name="T11" fmla="*/ 0 h 8"/>
                    <a:gd name="T12" fmla="*/ 4 w 5"/>
                    <a:gd name="T13" fmla="*/ 1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" h="8">
                      <a:moveTo>
                        <a:pt x="4" y="1"/>
                      </a:moveTo>
                      <a:cubicBezTo>
                        <a:pt x="5" y="1"/>
                        <a:pt x="4" y="2"/>
                        <a:pt x="4" y="2"/>
                      </a:cubicBezTo>
                      <a:cubicBezTo>
                        <a:pt x="4" y="3"/>
                        <a:pt x="3" y="6"/>
                        <a:pt x="3" y="6"/>
                      </a:cubicBezTo>
                      <a:cubicBezTo>
                        <a:pt x="2" y="8"/>
                        <a:pt x="2" y="7"/>
                        <a:pt x="2" y="7"/>
                      </a:cubicBezTo>
                      <a:cubicBezTo>
                        <a:pt x="2" y="5"/>
                        <a:pt x="1" y="2"/>
                        <a:pt x="1" y="2"/>
                      </a:cubicBezTo>
                      <a:cubicBezTo>
                        <a:pt x="0" y="1"/>
                        <a:pt x="1" y="0"/>
                        <a:pt x="1" y="0"/>
                      </a:cubicBezTo>
                      <a:lnTo>
                        <a:pt x="4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32" name="iṧľïḓé"/>
                <p:cNvSpPr/>
                <p:nvPr/>
              </p:nvSpPr>
              <p:spPr bwMode="auto">
                <a:xfrm>
                  <a:off x="4865688" y="3305176"/>
                  <a:ext cx="26988" cy="26988"/>
                </a:xfrm>
                <a:custGeom>
                  <a:avLst/>
                  <a:gdLst>
                    <a:gd name="T0" fmla="*/ 7 w 8"/>
                    <a:gd name="T1" fmla="*/ 5 h 8"/>
                    <a:gd name="T2" fmla="*/ 8 w 8"/>
                    <a:gd name="T3" fmla="*/ 8 h 8"/>
                    <a:gd name="T4" fmla="*/ 7 w 8"/>
                    <a:gd name="T5" fmla="*/ 8 h 8"/>
                    <a:gd name="T6" fmla="*/ 6 w 8"/>
                    <a:gd name="T7" fmla="*/ 6 h 8"/>
                    <a:gd name="T8" fmla="*/ 3 w 8"/>
                    <a:gd name="T9" fmla="*/ 2 h 8"/>
                    <a:gd name="T10" fmla="*/ 1 w 8"/>
                    <a:gd name="T11" fmla="*/ 0 h 8"/>
                    <a:gd name="T12" fmla="*/ 1 w 8"/>
                    <a:gd name="T13" fmla="*/ 0 h 8"/>
                    <a:gd name="T14" fmla="*/ 4 w 8"/>
                    <a:gd name="T15" fmla="*/ 0 h 8"/>
                    <a:gd name="T16" fmla="*/ 7 w 8"/>
                    <a:gd name="T17" fmla="*/ 5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8" h="8">
                      <a:moveTo>
                        <a:pt x="7" y="5"/>
                      </a:moveTo>
                      <a:cubicBezTo>
                        <a:pt x="8" y="6"/>
                        <a:pt x="8" y="8"/>
                        <a:pt x="8" y="8"/>
                      </a:cubicBezTo>
                      <a:cubicBezTo>
                        <a:pt x="7" y="8"/>
                        <a:pt x="7" y="8"/>
                        <a:pt x="7" y="8"/>
                      </a:cubicBezTo>
                      <a:cubicBezTo>
                        <a:pt x="7" y="7"/>
                        <a:pt x="6" y="6"/>
                        <a:pt x="6" y="6"/>
                      </a:cubicBezTo>
                      <a:cubicBezTo>
                        <a:pt x="3" y="2"/>
                        <a:pt x="3" y="2"/>
                        <a:pt x="3" y="2"/>
                      </a:cubicBezTo>
                      <a:cubicBezTo>
                        <a:pt x="2" y="0"/>
                        <a:pt x="1" y="1"/>
                        <a:pt x="1" y="0"/>
                      </a:cubicBezTo>
                      <a:cubicBezTo>
                        <a:pt x="0" y="0"/>
                        <a:pt x="1" y="0"/>
                        <a:pt x="1" y="0"/>
                      </a:cubicBez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5" y="2"/>
                        <a:pt x="7" y="5"/>
                        <a:pt x="7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33" name="iṥḷïdé"/>
                <p:cNvSpPr/>
                <p:nvPr/>
              </p:nvSpPr>
              <p:spPr bwMode="auto">
                <a:xfrm>
                  <a:off x="4876800" y="3325813"/>
                  <a:ext cx="25400" cy="53975"/>
                </a:xfrm>
                <a:custGeom>
                  <a:avLst/>
                  <a:gdLst>
                    <a:gd name="T0" fmla="*/ 6 w 8"/>
                    <a:gd name="T1" fmla="*/ 1 h 16"/>
                    <a:gd name="T2" fmla="*/ 7 w 8"/>
                    <a:gd name="T3" fmla="*/ 1 h 16"/>
                    <a:gd name="T4" fmla="*/ 8 w 8"/>
                    <a:gd name="T5" fmla="*/ 6 h 16"/>
                    <a:gd name="T6" fmla="*/ 8 w 8"/>
                    <a:gd name="T7" fmla="*/ 10 h 16"/>
                    <a:gd name="T8" fmla="*/ 6 w 8"/>
                    <a:gd name="T9" fmla="*/ 16 h 16"/>
                    <a:gd name="T10" fmla="*/ 3 w 8"/>
                    <a:gd name="T11" fmla="*/ 15 h 16"/>
                    <a:gd name="T12" fmla="*/ 1 w 8"/>
                    <a:gd name="T13" fmla="*/ 9 h 16"/>
                    <a:gd name="T14" fmla="*/ 1 w 8"/>
                    <a:gd name="T15" fmla="*/ 9 h 16"/>
                    <a:gd name="T16" fmla="*/ 5 w 8"/>
                    <a:gd name="T17" fmla="*/ 12 h 16"/>
                    <a:gd name="T18" fmla="*/ 5 w 8"/>
                    <a:gd name="T19" fmla="*/ 12 h 16"/>
                    <a:gd name="T20" fmla="*/ 5 w 8"/>
                    <a:gd name="T21" fmla="*/ 10 h 16"/>
                    <a:gd name="T22" fmla="*/ 6 w 8"/>
                    <a:gd name="T23" fmla="*/ 6 h 16"/>
                    <a:gd name="T24" fmla="*/ 6 w 8"/>
                    <a:gd name="T25" fmla="*/ 1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8" h="16">
                      <a:moveTo>
                        <a:pt x="6" y="1"/>
                      </a:moveTo>
                      <a:cubicBezTo>
                        <a:pt x="7" y="0"/>
                        <a:pt x="7" y="1"/>
                        <a:pt x="7" y="1"/>
                      </a:cubicBezTo>
                      <a:cubicBezTo>
                        <a:pt x="8" y="3"/>
                        <a:pt x="8" y="6"/>
                        <a:pt x="8" y="6"/>
                      </a:cubicBezTo>
                      <a:cubicBezTo>
                        <a:pt x="8" y="7"/>
                        <a:pt x="8" y="10"/>
                        <a:pt x="8" y="10"/>
                      </a:cubicBezTo>
                      <a:cubicBezTo>
                        <a:pt x="8" y="12"/>
                        <a:pt x="6" y="16"/>
                        <a:pt x="6" y="16"/>
                      </a:cubicBezTo>
                      <a:cubicBezTo>
                        <a:pt x="5" y="16"/>
                        <a:pt x="3" y="15"/>
                        <a:pt x="3" y="15"/>
                      </a:cubicBezTo>
                      <a:cubicBezTo>
                        <a:pt x="3" y="14"/>
                        <a:pt x="1" y="9"/>
                        <a:pt x="1" y="9"/>
                      </a:cubicBezTo>
                      <a:cubicBezTo>
                        <a:pt x="0" y="9"/>
                        <a:pt x="1" y="9"/>
                        <a:pt x="1" y="9"/>
                      </a:cubicBezTo>
                      <a:cubicBezTo>
                        <a:pt x="3" y="8"/>
                        <a:pt x="5" y="12"/>
                        <a:pt x="5" y="12"/>
                      </a:cubicBezTo>
                      <a:cubicBezTo>
                        <a:pt x="5" y="12"/>
                        <a:pt x="5" y="12"/>
                        <a:pt x="5" y="12"/>
                      </a:cubicBezTo>
                      <a:cubicBezTo>
                        <a:pt x="5" y="12"/>
                        <a:pt x="5" y="10"/>
                        <a:pt x="5" y="10"/>
                      </a:cubicBezTo>
                      <a:cubicBezTo>
                        <a:pt x="6" y="9"/>
                        <a:pt x="6" y="6"/>
                        <a:pt x="6" y="6"/>
                      </a:cubicBezTo>
                      <a:cubicBezTo>
                        <a:pt x="7" y="5"/>
                        <a:pt x="6" y="1"/>
                        <a:pt x="6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34" name="íṣḻíde"/>
                <p:cNvSpPr/>
                <p:nvPr/>
              </p:nvSpPr>
              <p:spPr bwMode="auto">
                <a:xfrm>
                  <a:off x="5075238" y="3586163"/>
                  <a:ext cx="15875" cy="46038"/>
                </a:xfrm>
                <a:custGeom>
                  <a:avLst/>
                  <a:gdLst>
                    <a:gd name="T0" fmla="*/ 0 w 10"/>
                    <a:gd name="T1" fmla="*/ 6 h 29"/>
                    <a:gd name="T2" fmla="*/ 8 w 10"/>
                    <a:gd name="T3" fmla="*/ 0 h 29"/>
                    <a:gd name="T4" fmla="*/ 10 w 10"/>
                    <a:gd name="T5" fmla="*/ 2 h 29"/>
                    <a:gd name="T6" fmla="*/ 10 w 10"/>
                    <a:gd name="T7" fmla="*/ 29 h 29"/>
                    <a:gd name="T8" fmla="*/ 6 w 10"/>
                    <a:gd name="T9" fmla="*/ 29 h 29"/>
                    <a:gd name="T10" fmla="*/ 6 w 10"/>
                    <a:gd name="T11" fmla="*/ 6 h 29"/>
                    <a:gd name="T12" fmla="*/ 2 w 10"/>
                    <a:gd name="T13" fmla="*/ 8 h 29"/>
                    <a:gd name="T14" fmla="*/ 0 w 10"/>
                    <a:gd name="T15" fmla="*/ 6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0" h="29">
                      <a:moveTo>
                        <a:pt x="0" y="6"/>
                      </a:moveTo>
                      <a:lnTo>
                        <a:pt x="8" y="0"/>
                      </a:lnTo>
                      <a:lnTo>
                        <a:pt x="10" y="2"/>
                      </a:lnTo>
                      <a:lnTo>
                        <a:pt x="10" y="29"/>
                      </a:lnTo>
                      <a:lnTo>
                        <a:pt x="6" y="29"/>
                      </a:lnTo>
                      <a:lnTo>
                        <a:pt x="6" y="6"/>
                      </a:lnTo>
                      <a:lnTo>
                        <a:pt x="2" y="8"/>
                      </a:lnTo>
                      <a:lnTo>
                        <a:pt x="0" y="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201" name="íṡḷîḋé"/>
                <p:cNvSpPr/>
                <p:nvPr/>
              </p:nvSpPr>
              <p:spPr bwMode="auto">
                <a:xfrm>
                  <a:off x="5210175" y="3586163"/>
                  <a:ext cx="15875" cy="46038"/>
                </a:xfrm>
                <a:custGeom>
                  <a:avLst/>
                  <a:gdLst>
                    <a:gd name="T0" fmla="*/ 6 w 10"/>
                    <a:gd name="T1" fmla="*/ 6 h 29"/>
                    <a:gd name="T2" fmla="*/ 2 w 10"/>
                    <a:gd name="T3" fmla="*/ 8 h 29"/>
                    <a:gd name="T4" fmla="*/ 0 w 10"/>
                    <a:gd name="T5" fmla="*/ 6 h 29"/>
                    <a:gd name="T6" fmla="*/ 6 w 10"/>
                    <a:gd name="T7" fmla="*/ 0 h 29"/>
                    <a:gd name="T8" fmla="*/ 10 w 10"/>
                    <a:gd name="T9" fmla="*/ 2 h 29"/>
                    <a:gd name="T10" fmla="*/ 10 w 10"/>
                    <a:gd name="T11" fmla="*/ 29 h 29"/>
                    <a:gd name="T12" fmla="*/ 6 w 10"/>
                    <a:gd name="T13" fmla="*/ 29 h 29"/>
                    <a:gd name="T14" fmla="*/ 6 w 10"/>
                    <a:gd name="T15" fmla="*/ 6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0" h="29">
                      <a:moveTo>
                        <a:pt x="6" y="6"/>
                      </a:moveTo>
                      <a:lnTo>
                        <a:pt x="2" y="8"/>
                      </a:lnTo>
                      <a:lnTo>
                        <a:pt x="0" y="6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0" y="29"/>
                      </a:lnTo>
                      <a:lnTo>
                        <a:pt x="6" y="29"/>
                      </a:lnTo>
                      <a:lnTo>
                        <a:pt x="6" y="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202" name="îşľidê"/>
                <p:cNvSpPr/>
                <p:nvPr/>
              </p:nvSpPr>
              <p:spPr bwMode="auto">
                <a:xfrm>
                  <a:off x="5114925" y="3586163"/>
                  <a:ext cx="25400" cy="46038"/>
                </a:xfrm>
                <a:custGeom>
                  <a:avLst/>
                  <a:gdLst>
                    <a:gd name="T0" fmla="*/ 4 w 8"/>
                    <a:gd name="T1" fmla="*/ 2 h 14"/>
                    <a:gd name="T2" fmla="*/ 3 w 8"/>
                    <a:gd name="T3" fmla="*/ 2 h 14"/>
                    <a:gd name="T4" fmla="*/ 3 w 8"/>
                    <a:gd name="T5" fmla="*/ 3 h 14"/>
                    <a:gd name="T6" fmla="*/ 2 w 8"/>
                    <a:gd name="T7" fmla="*/ 3 h 14"/>
                    <a:gd name="T8" fmla="*/ 2 w 8"/>
                    <a:gd name="T9" fmla="*/ 5 h 14"/>
                    <a:gd name="T10" fmla="*/ 2 w 8"/>
                    <a:gd name="T11" fmla="*/ 6 h 14"/>
                    <a:gd name="T12" fmla="*/ 3 w 8"/>
                    <a:gd name="T13" fmla="*/ 7 h 14"/>
                    <a:gd name="T14" fmla="*/ 4 w 8"/>
                    <a:gd name="T15" fmla="*/ 7 h 14"/>
                    <a:gd name="T16" fmla="*/ 5 w 8"/>
                    <a:gd name="T17" fmla="*/ 7 h 14"/>
                    <a:gd name="T18" fmla="*/ 6 w 8"/>
                    <a:gd name="T19" fmla="*/ 7 h 14"/>
                    <a:gd name="T20" fmla="*/ 7 w 8"/>
                    <a:gd name="T21" fmla="*/ 6 h 14"/>
                    <a:gd name="T22" fmla="*/ 7 w 8"/>
                    <a:gd name="T23" fmla="*/ 4 h 14"/>
                    <a:gd name="T24" fmla="*/ 6 w 8"/>
                    <a:gd name="T25" fmla="*/ 3 h 14"/>
                    <a:gd name="T26" fmla="*/ 6 w 8"/>
                    <a:gd name="T27" fmla="*/ 2 h 14"/>
                    <a:gd name="T28" fmla="*/ 4 w 8"/>
                    <a:gd name="T29" fmla="*/ 2 h 14"/>
                    <a:gd name="T30" fmla="*/ 4 w 8"/>
                    <a:gd name="T31" fmla="*/ 9 h 14"/>
                    <a:gd name="T32" fmla="*/ 2 w 8"/>
                    <a:gd name="T33" fmla="*/ 9 h 14"/>
                    <a:gd name="T34" fmla="*/ 1 w 8"/>
                    <a:gd name="T35" fmla="*/ 8 h 14"/>
                    <a:gd name="T36" fmla="*/ 0 w 8"/>
                    <a:gd name="T37" fmla="*/ 7 h 14"/>
                    <a:gd name="T38" fmla="*/ 0 w 8"/>
                    <a:gd name="T39" fmla="*/ 5 h 14"/>
                    <a:gd name="T40" fmla="*/ 0 w 8"/>
                    <a:gd name="T41" fmla="*/ 3 h 14"/>
                    <a:gd name="T42" fmla="*/ 1 w 8"/>
                    <a:gd name="T43" fmla="*/ 2 h 14"/>
                    <a:gd name="T44" fmla="*/ 1 w 8"/>
                    <a:gd name="T45" fmla="*/ 1 h 14"/>
                    <a:gd name="T46" fmla="*/ 3 w 8"/>
                    <a:gd name="T47" fmla="*/ 0 h 14"/>
                    <a:gd name="T48" fmla="*/ 4 w 8"/>
                    <a:gd name="T49" fmla="*/ 0 h 14"/>
                    <a:gd name="T50" fmla="*/ 6 w 8"/>
                    <a:gd name="T51" fmla="*/ 0 h 14"/>
                    <a:gd name="T52" fmla="*/ 8 w 8"/>
                    <a:gd name="T53" fmla="*/ 2 h 14"/>
                    <a:gd name="T54" fmla="*/ 8 w 8"/>
                    <a:gd name="T55" fmla="*/ 3 h 14"/>
                    <a:gd name="T56" fmla="*/ 8 w 8"/>
                    <a:gd name="T57" fmla="*/ 5 h 14"/>
                    <a:gd name="T58" fmla="*/ 8 w 8"/>
                    <a:gd name="T59" fmla="*/ 9 h 14"/>
                    <a:gd name="T60" fmla="*/ 8 w 8"/>
                    <a:gd name="T61" fmla="*/ 11 h 14"/>
                    <a:gd name="T62" fmla="*/ 8 w 8"/>
                    <a:gd name="T63" fmla="*/ 12 h 14"/>
                    <a:gd name="T64" fmla="*/ 8 w 8"/>
                    <a:gd name="T65" fmla="*/ 13 h 14"/>
                    <a:gd name="T66" fmla="*/ 7 w 8"/>
                    <a:gd name="T67" fmla="*/ 14 h 14"/>
                    <a:gd name="T68" fmla="*/ 6 w 8"/>
                    <a:gd name="T69" fmla="*/ 14 h 14"/>
                    <a:gd name="T70" fmla="*/ 4 w 8"/>
                    <a:gd name="T71" fmla="*/ 14 h 14"/>
                    <a:gd name="T72" fmla="*/ 3 w 8"/>
                    <a:gd name="T73" fmla="*/ 14 h 14"/>
                    <a:gd name="T74" fmla="*/ 2 w 8"/>
                    <a:gd name="T75" fmla="*/ 14 h 14"/>
                    <a:gd name="T76" fmla="*/ 1 w 8"/>
                    <a:gd name="T77" fmla="*/ 13 h 14"/>
                    <a:gd name="T78" fmla="*/ 0 w 8"/>
                    <a:gd name="T79" fmla="*/ 12 h 14"/>
                    <a:gd name="T80" fmla="*/ 0 w 8"/>
                    <a:gd name="T81" fmla="*/ 11 h 14"/>
                    <a:gd name="T82" fmla="*/ 2 w 8"/>
                    <a:gd name="T83" fmla="*/ 11 h 14"/>
                    <a:gd name="T84" fmla="*/ 2 w 8"/>
                    <a:gd name="T85" fmla="*/ 11 h 14"/>
                    <a:gd name="T86" fmla="*/ 3 w 8"/>
                    <a:gd name="T87" fmla="*/ 12 h 14"/>
                    <a:gd name="T88" fmla="*/ 4 w 8"/>
                    <a:gd name="T89" fmla="*/ 12 h 14"/>
                    <a:gd name="T90" fmla="*/ 5 w 8"/>
                    <a:gd name="T91" fmla="*/ 12 h 14"/>
                    <a:gd name="T92" fmla="*/ 6 w 8"/>
                    <a:gd name="T93" fmla="*/ 12 h 14"/>
                    <a:gd name="T94" fmla="*/ 6 w 8"/>
                    <a:gd name="T95" fmla="*/ 11 h 14"/>
                    <a:gd name="T96" fmla="*/ 7 w 8"/>
                    <a:gd name="T97" fmla="*/ 10 h 14"/>
                    <a:gd name="T98" fmla="*/ 7 w 8"/>
                    <a:gd name="T99" fmla="*/ 9 h 14"/>
                    <a:gd name="T100" fmla="*/ 7 w 8"/>
                    <a:gd name="T101" fmla="*/ 8 h 14"/>
                    <a:gd name="T102" fmla="*/ 6 w 8"/>
                    <a:gd name="T103" fmla="*/ 9 h 14"/>
                    <a:gd name="T104" fmla="*/ 5 w 8"/>
                    <a:gd name="T105" fmla="*/ 9 h 14"/>
                    <a:gd name="T106" fmla="*/ 4 w 8"/>
                    <a:gd name="T107" fmla="*/ 9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8" h="14">
                      <a:moveTo>
                        <a:pt x="4" y="2"/>
                      </a:moveTo>
                      <a:cubicBezTo>
                        <a:pt x="4" y="2"/>
                        <a:pt x="4" y="2"/>
                        <a:pt x="3" y="2"/>
                      </a:cubicBezTo>
                      <a:cubicBezTo>
                        <a:pt x="3" y="2"/>
                        <a:pt x="3" y="2"/>
                        <a:pt x="3" y="3"/>
                      </a:cubicBezTo>
                      <a:cubicBezTo>
                        <a:pt x="2" y="3"/>
                        <a:pt x="2" y="3"/>
                        <a:pt x="2" y="3"/>
                      </a:cubicBezTo>
                      <a:cubicBezTo>
                        <a:pt x="2" y="4"/>
                        <a:pt x="2" y="4"/>
                        <a:pt x="2" y="5"/>
                      </a:cubicBezTo>
                      <a:cubicBezTo>
                        <a:pt x="2" y="5"/>
                        <a:pt x="2" y="6"/>
                        <a:pt x="2" y="6"/>
                      </a:cubicBezTo>
                      <a:cubicBezTo>
                        <a:pt x="2" y="6"/>
                        <a:pt x="2" y="6"/>
                        <a:pt x="3" y="7"/>
                      </a:cubicBezTo>
                      <a:cubicBezTo>
                        <a:pt x="3" y="7"/>
                        <a:pt x="3" y="7"/>
                        <a:pt x="4" y="7"/>
                      </a:cubicBezTo>
                      <a:cubicBezTo>
                        <a:pt x="4" y="7"/>
                        <a:pt x="4" y="7"/>
                        <a:pt x="5" y="7"/>
                      </a:cubicBezTo>
                      <a:cubicBezTo>
                        <a:pt x="5" y="7"/>
                        <a:pt x="6" y="7"/>
                        <a:pt x="6" y="7"/>
                      </a:cubicBezTo>
                      <a:cubicBezTo>
                        <a:pt x="6" y="6"/>
                        <a:pt x="6" y="6"/>
                        <a:pt x="7" y="6"/>
                      </a:cubicBezTo>
                      <a:cubicBezTo>
                        <a:pt x="7" y="5"/>
                        <a:pt x="7" y="5"/>
                        <a:pt x="7" y="4"/>
                      </a:cubicBezTo>
                      <a:cubicBezTo>
                        <a:pt x="7" y="4"/>
                        <a:pt x="7" y="3"/>
                        <a:pt x="6" y="3"/>
                      </a:cubicBezTo>
                      <a:cubicBezTo>
                        <a:pt x="6" y="3"/>
                        <a:pt x="6" y="3"/>
                        <a:pt x="6" y="2"/>
                      </a:cubicBezTo>
                      <a:cubicBezTo>
                        <a:pt x="5" y="2"/>
                        <a:pt x="5" y="2"/>
                        <a:pt x="4" y="2"/>
                      </a:cubicBezTo>
                      <a:close/>
                      <a:moveTo>
                        <a:pt x="4" y="9"/>
                      </a:moveTo>
                      <a:cubicBezTo>
                        <a:pt x="4" y="9"/>
                        <a:pt x="3" y="9"/>
                        <a:pt x="2" y="9"/>
                      </a:cubicBezTo>
                      <a:cubicBezTo>
                        <a:pt x="2" y="8"/>
                        <a:pt x="1" y="8"/>
                        <a:pt x="1" y="8"/>
                      </a:cubicBezTo>
                      <a:cubicBezTo>
                        <a:pt x="1" y="7"/>
                        <a:pt x="1" y="7"/>
                        <a:pt x="0" y="7"/>
                      </a:cubicBezTo>
                      <a:cubicBezTo>
                        <a:pt x="0" y="6"/>
                        <a:pt x="0" y="6"/>
                        <a:pt x="0" y="5"/>
                      </a:cubicBezTo>
                      <a:cubicBezTo>
                        <a:pt x="0" y="4"/>
                        <a:pt x="0" y="4"/>
                        <a:pt x="0" y="3"/>
                      </a:cubicBezTo>
                      <a:cubicBezTo>
                        <a:pt x="0" y="3"/>
                        <a:pt x="0" y="3"/>
                        <a:pt x="1" y="2"/>
                      </a:cubicBezTo>
                      <a:cubicBezTo>
                        <a:pt x="1" y="2"/>
                        <a:pt x="1" y="1"/>
                        <a:pt x="1" y="1"/>
                      </a:cubicBezTo>
                      <a:cubicBezTo>
                        <a:pt x="2" y="1"/>
                        <a:pt x="2" y="0"/>
                        <a:pt x="3" y="0"/>
                      </a:cubicBezTo>
                      <a:cubicBezTo>
                        <a:pt x="3" y="0"/>
                        <a:pt x="4" y="0"/>
                        <a:pt x="4" y="0"/>
                      </a:cubicBezTo>
                      <a:cubicBezTo>
                        <a:pt x="5" y="0"/>
                        <a:pt x="6" y="0"/>
                        <a:pt x="6" y="0"/>
                      </a:cubicBezTo>
                      <a:cubicBezTo>
                        <a:pt x="7" y="1"/>
                        <a:pt x="7" y="1"/>
                        <a:pt x="8" y="2"/>
                      </a:cubicBezTo>
                      <a:cubicBezTo>
                        <a:pt x="8" y="2"/>
                        <a:pt x="8" y="3"/>
                        <a:pt x="8" y="3"/>
                      </a:cubicBezTo>
                      <a:cubicBezTo>
                        <a:pt x="8" y="4"/>
                        <a:pt x="8" y="4"/>
                        <a:pt x="8" y="5"/>
                      </a:cubicBezTo>
                      <a:cubicBezTo>
                        <a:pt x="8" y="9"/>
                        <a:pt x="8" y="9"/>
                        <a:pt x="8" y="9"/>
                      </a:cubicBezTo>
                      <a:cubicBezTo>
                        <a:pt x="8" y="10"/>
                        <a:pt x="8" y="10"/>
                        <a:pt x="8" y="11"/>
                      </a:cubicBezTo>
                      <a:cubicBezTo>
                        <a:pt x="8" y="11"/>
                        <a:pt x="8" y="11"/>
                        <a:pt x="8" y="12"/>
                      </a:cubicBezTo>
                      <a:cubicBezTo>
                        <a:pt x="8" y="12"/>
                        <a:pt x="8" y="13"/>
                        <a:pt x="8" y="13"/>
                      </a:cubicBezTo>
                      <a:cubicBezTo>
                        <a:pt x="7" y="13"/>
                        <a:pt x="7" y="13"/>
                        <a:pt x="7" y="14"/>
                      </a:cubicBezTo>
                      <a:cubicBezTo>
                        <a:pt x="7" y="14"/>
                        <a:pt x="6" y="14"/>
                        <a:pt x="6" y="14"/>
                      </a:cubicBezTo>
                      <a:cubicBezTo>
                        <a:pt x="5" y="14"/>
                        <a:pt x="5" y="14"/>
                        <a:pt x="4" y="14"/>
                      </a:cubicBezTo>
                      <a:cubicBezTo>
                        <a:pt x="4" y="14"/>
                        <a:pt x="3" y="14"/>
                        <a:pt x="3" y="14"/>
                      </a:cubicBezTo>
                      <a:cubicBezTo>
                        <a:pt x="2" y="14"/>
                        <a:pt x="2" y="14"/>
                        <a:pt x="2" y="14"/>
                      </a:cubicBezTo>
                      <a:cubicBezTo>
                        <a:pt x="1" y="13"/>
                        <a:pt x="1" y="13"/>
                        <a:pt x="1" y="13"/>
                      </a:cubicBez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0" y="11"/>
                        <a:pt x="0" y="11"/>
                        <a:pt x="0" y="11"/>
                      </a:cubicBezTo>
                      <a:cubicBezTo>
                        <a:pt x="2" y="11"/>
                        <a:pt x="2" y="11"/>
                        <a:pt x="2" y="11"/>
                      </a:cubicBezTo>
                      <a:cubicBezTo>
                        <a:pt x="2" y="11"/>
                        <a:pt x="2" y="11"/>
                        <a:pt x="2" y="11"/>
                      </a:cubicBezTo>
                      <a:cubicBezTo>
                        <a:pt x="2" y="12"/>
                        <a:pt x="2" y="12"/>
                        <a:pt x="3" y="12"/>
                      </a:cubicBezTo>
                      <a:cubicBezTo>
                        <a:pt x="3" y="12"/>
                        <a:pt x="3" y="12"/>
                        <a:pt x="4" y="12"/>
                      </a:cubicBezTo>
                      <a:cubicBezTo>
                        <a:pt x="4" y="12"/>
                        <a:pt x="4" y="12"/>
                        <a:pt x="5" y="12"/>
                      </a:cubicBezTo>
                      <a:cubicBezTo>
                        <a:pt x="5" y="12"/>
                        <a:pt x="5" y="12"/>
                        <a:pt x="6" y="12"/>
                      </a:cubicBezTo>
                      <a:cubicBezTo>
                        <a:pt x="6" y="12"/>
                        <a:pt x="6" y="12"/>
                        <a:pt x="6" y="11"/>
                      </a:cubicBezTo>
                      <a:cubicBezTo>
                        <a:pt x="6" y="11"/>
                        <a:pt x="7" y="11"/>
                        <a:pt x="7" y="10"/>
                      </a:cubicBezTo>
                      <a:cubicBezTo>
                        <a:pt x="7" y="10"/>
                        <a:pt x="7" y="10"/>
                        <a:pt x="7" y="9"/>
                      </a:cubicBezTo>
                      <a:cubicBezTo>
                        <a:pt x="7" y="8"/>
                        <a:pt x="7" y="8"/>
                        <a:pt x="7" y="8"/>
                      </a:cubicBezTo>
                      <a:cubicBezTo>
                        <a:pt x="7" y="9"/>
                        <a:pt x="6" y="9"/>
                        <a:pt x="6" y="9"/>
                      </a:cubicBezTo>
                      <a:cubicBezTo>
                        <a:pt x="6" y="9"/>
                        <a:pt x="6" y="9"/>
                        <a:pt x="5" y="9"/>
                      </a:cubicBezTo>
                      <a:cubicBezTo>
                        <a:pt x="5" y="9"/>
                        <a:pt x="5" y="9"/>
                        <a:pt x="4" y="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203" name="îṧḻiḋé"/>
                <p:cNvSpPr/>
                <p:nvPr/>
              </p:nvSpPr>
              <p:spPr bwMode="auto">
                <a:xfrm>
                  <a:off x="5164138" y="3586163"/>
                  <a:ext cx="30163" cy="46038"/>
                </a:xfrm>
                <a:custGeom>
                  <a:avLst/>
                  <a:gdLst>
                    <a:gd name="T0" fmla="*/ 1 w 9"/>
                    <a:gd name="T1" fmla="*/ 13 h 14"/>
                    <a:gd name="T2" fmla="*/ 0 w 9"/>
                    <a:gd name="T3" fmla="*/ 12 h 14"/>
                    <a:gd name="T4" fmla="*/ 0 w 9"/>
                    <a:gd name="T5" fmla="*/ 10 h 14"/>
                    <a:gd name="T6" fmla="*/ 0 w 9"/>
                    <a:gd name="T7" fmla="*/ 8 h 14"/>
                    <a:gd name="T8" fmla="*/ 0 w 9"/>
                    <a:gd name="T9" fmla="*/ 6 h 14"/>
                    <a:gd name="T10" fmla="*/ 0 w 9"/>
                    <a:gd name="T11" fmla="*/ 4 h 14"/>
                    <a:gd name="T12" fmla="*/ 0 w 9"/>
                    <a:gd name="T13" fmla="*/ 3 h 14"/>
                    <a:gd name="T14" fmla="*/ 1 w 9"/>
                    <a:gd name="T15" fmla="*/ 1 h 14"/>
                    <a:gd name="T16" fmla="*/ 2 w 9"/>
                    <a:gd name="T17" fmla="*/ 0 h 14"/>
                    <a:gd name="T18" fmla="*/ 4 w 9"/>
                    <a:gd name="T19" fmla="*/ 0 h 14"/>
                    <a:gd name="T20" fmla="*/ 6 w 9"/>
                    <a:gd name="T21" fmla="*/ 0 h 14"/>
                    <a:gd name="T22" fmla="*/ 7 w 9"/>
                    <a:gd name="T23" fmla="*/ 1 h 14"/>
                    <a:gd name="T24" fmla="*/ 8 w 9"/>
                    <a:gd name="T25" fmla="*/ 2 h 14"/>
                    <a:gd name="T26" fmla="*/ 9 w 9"/>
                    <a:gd name="T27" fmla="*/ 4 h 14"/>
                    <a:gd name="T28" fmla="*/ 9 w 9"/>
                    <a:gd name="T29" fmla="*/ 6 h 14"/>
                    <a:gd name="T30" fmla="*/ 9 w 9"/>
                    <a:gd name="T31" fmla="*/ 8 h 14"/>
                    <a:gd name="T32" fmla="*/ 9 w 9"/>
                    <a:gd name="T33" fmla="*/ 9 h 14"/>
                    <a:gd name="T34" fmla="*/ 9 w 9"/>
                    <a:gd name="T35" fmla="*/ 11 h 14"/>
                    <a:gd name="T36" fmla="*/ 8 w 9"/>
                    <a:gd name="T37" fmla="*/ 12 h 14"/>
                    <a:gd name="T38" fmla="*/ 7 w 9"/>
                    <a:gd name="T39" fmla="*/ 13 h 14"/>
                    <a:gd name="T40" fmla="*/ 6 w 9"/>
                    <a:gd name="T41" fmla="*/ 14 h 14"/>
                    <a:gd name="T42" fmla="*/ 4 w 9"/>
                    <a:gd name="T43" fmla="*/ 14 h 14"/>
                    <a:gd name="T44" fmla="*/ 3 w 9"/>
                    <a:gd name="T45" fmla="*/ 14 h 14"/>
                    <a:gd name="T46" fmla="*/ 1 w 9"/>
                    <a:gd name="T47" fmla="*/ 13 h 14"/>
                    <a:gd name="T48" fmla="*/ 7 w 9"/>
                    <a:gd name="T49" fmla="*/ 7 h 14"/>
                    <a:gd name="T50" fmla="*/ 7 w 9"/>
                    <a:gd name="T51" fmla="*/ 5 h 14"/>
                    <a:gd name="T52" fmla="*/ 6 w 9"/>
                    <a:gd name="T53" fmla="*/ 3 h 14"/>
                    <a:gd name="T54" fmla="*/ 5 w 9"/>
                    <a:gd name="T55" fmla="*/ 2 h 14"/>
                    <a:gd name="T56" fmla="*/ 4 w 9"/>
                    <a:gd name="T57" fmla="*/ 2 h 14"/>
                    <a:gd name="T58" fmla="*/ 3 w 9"/>
                    <a:gd name="T59" fmla="*/ 2 h 14"/>
                    <a:gd name="T60" fmla="*/ 2 w 9"/>
                    <a:gd name="T61" fmla="*/ 3 h 14"/>
                    <a:gd name="T62" fmla="*/ 2 w 9"/>
                    <a:gd name="T63" fmla="*/ 5 h 14"/>
                    <a:gd name="T64" fmla="*/ 1 w 9"/>
                    <a:gd name="T65" fmla="*/ 6 h 14"/>
                    <a:gd name="T66" fmla="*/ 1 w 9"/>
                    <a:gd name="T67" fmla="*/ 7 h 14"/>
                    <a:gd name="T68" fmla="*/ 2 w 9"/>
                    <a:gd name="T69" fmla="*/ 10 h 14"/>
                    <a:gd name="T70" fmla="*/ 2 w 9"/>
                    <a:gd name="T71" fmla="*/ 11 h 14"/>
                    <a:gd name="T72" fmla="*/ 3 w 9"/>
                    <a:gd name="T73" fmla="*/ 12 h 14"/>
                    <a:gd name="T74" fmla="*/ 4 w 9"/>
                    <a:gd name="T75" fmla="*/ 12 h 14"/>
                    <a:gd name="T76" fmla="*/ 5 w 9"/>
                    <a:gd name="T77" fmla="*/ 12 h 14"/>
                    <a:gd name="T78" fmla="*/ 6 w 9"/>
                    <a:gd name="T79" fmla="*/ 11 h 14"/>
                    <a:gd name="T80" fmla="*/ 7 w 9"/>
                    <a:gd name="T81" fmla="*/ 10 h 14"/>
                    <a:gd name="T82" fmla="*/ 7 w 9"/>
                    <a:gd name="T83" fmla="*/ 8 h 14"/>
                    <a:gd name="T84" fmla="*/ 7 w 9"/>
                    <a:gd name="T85" fmla="*/ 7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9" h="14">
                      <a:moveTo>
                        <a:pt x="1" y="13"/>
                      </a:moveTo>
                      <a:cubicBezTo>
                        <a:pt x="1" y="13"/>
                        <a:pt x="1" y="12"/>
                        <a:pt x="0" y="12"/>
                      </a:cubicBezTo>
                      <a:cubicBezTo>
                        <a:pt x="0" y="11"/>
                        <a:pt x="0" y="11"/>
                        <a:pt x="0" y="10"/>
                      </a:cubicBezTo>
                      <a:cubicBezTo>
                        <a:pt x="0" y="9"/>
                        <a:pt x="0" y="9"/>
                        <a:pt x="0" y="8"/>
                      </a:cubicBezTo>
                      <a:cubicBezTo>
                        <a:pt x="0" y="7"/>
                        <a:pt x="0" y="6"/>
                        <a:pt x="0" y="6"/>
                      </a:cubicBezTo>
                      <a:cubicBezTo>
                        <a:pt x="0" y="6"/>
                        <a:pt x="0" y="5"/>
                        <a:pt x="0" y="4"/>
                      </a:cubicBezTo>
                      <a:cubicBezTo>
                        <a:pt x="0" y="4"/>
                        <a:pt x="0" y="3"/>
                        <a:pt x="0" y="3"/>
                      </a:cubicBezTo>
                      <a:cubicBezTo>
                        <a:pt x="1" y="2"/>
                        <a:pt x="1" y="2"/>
                        <a:pt x="1" y="1"/>
                      </a:cubicBezTo>
                      <a:cubicBezTo>
                        <a:pt x="1" y="1"/>
                        <a:pt x="2" y="1"/>
                        <a:pt x="2" y="0"/>
                      </a:cubicBezTo>
                      <a:cubicBezTo>
                        <a:pt x="3" y="0"/>
                        <a:pt x="4" y="0"/>
                        <a:pt x="4" y="0"/>
                      </a:cubicBezTo>
                      <a:cubicBezTo>
                        <a:pt x="5" y="0"/>
                        <a:pt x="5" y="0"/>
                        <a:pt x="6" y="0"/>
                      </a:cubicBezTo>
                      <a:cubicBezTo>
                        <a:pt x="6" y="0"/>
                        <a:pt x="7" y="1"/>
                        <a:pt x="7" y="1"/>
                      </a:cubicBezTo>
                      <a:cubicBezTo>
                        <a:pt x="7" y="1"/>
                        <a:pt x="8" y="2"/>
                        <a:pt x="8" y="2"/>
                      </a:cubicBezTo>
                      <a:cubicBezTo>
                        <a:pt x="8" y="3"/>
                        <a:pt x="9" y="3"/>
                        <a:pt x="9" y="4"/>
                      </a:cubicBezTo>
                      <a:cubicBezTo>
                        <a:pt x="9" y="5"/>
                        <a:pt x="9" y="5"/>
                        <a:pt x="9" y="6"/>
                      </a:cubicBezTo>
                      <a:cubicBezTo>
                        <a:pt x="9" y="6"/>
                        <a:pt x="9" y="7"/>
                        <a:pt x="9" y="8"/>
                      </a:cubicBezTo>
                      <a:cubicBezTo>
                        <a:pt x="9" y="8"/>
                        <a:pt x="9" y="9"/>
                        <a:pt x="9" y="9"/>
                      </a:cubicBezTo>
                      <a:cubicBezTo>
                        <a:pt x="9" y="10"/>
                        <a:pt x="9" y="10"/>
                        <a:pt x="9" y="11"/>
                      </a:cubicBezTo>
                      <a:cubicBezTo>
                        <a:pt x="8" y="11"/>
                        <a:pt x="8" y="12"/>
                        <a:pt x="8" y="12"/>
                      </a:cubicBezTo>
                      <a:cubicBezTo>
                        <a:pt x="8" y="13"/>
                        <a:pt x="7" y="13"/>
                        <a:pt x="7" y="13"/>
                      </a:cubicBezTo>
                      <a:cubicBezTo>
                        <a:pt x="7" y="14"/>
                        <a:pt x="6" y="14"/>
                        <a:pt x="6" y="14"/>
                      </a:cubicBezTo>
                      <a:cubicBezTo>
                        <a:pt x="5" y="14"/>
                        <a:pt x="5" y="14"/>
                        <a:pt x="4" y="14"/>
                      </a:cubicBezTo>
                      <a:cubicBezTo>
                        <a:pt x="4" y="14"/>
                        <a:pt x="3" y="14"/>
                        <a:pt x="3" y="14"/>
                      </a:cubicBezTo>
                      <a:cubicBezTo>
                        <a:pt x="2" y="14"/>
                        <a:pt x="1" y="13"/>
                        <a:pt x="1" y="13"/>
                      </a:cubicBezTo>
                      <a:close/>
                      <a:moveTo>
                        <a:pt x="7" y="7"/>
                      </a:moveTo>
                      <a:cubicBezTo>
                        <a:pt x="7" y="6"/>
                        <a:pt x="7" y="5"/>
                        <a:pt x="7" y="5"/>
                      </a:cubicBezTo>
                      <a:cubicBezTo>
                        <a:pt x="7" y="4"/>
                        <a:pt x="7" y="4"/>
                        <a:pt x="6" y="3"/>
                      </a:cubicBezTo>
                      <a:cubicBezTo>
                        <a:pt x="6" y="3"/>
                        <a:pt x="6" y="3"/>
                        <a:pt x="5" y="2"/>
                      </a:cubicBezTo>
                      <a:cubicBezTo>
                        <a:pt x="5" y="2"/>
                        <a:pt x="5" y="2"/>
                        <a:pt x="4" y="2"/>
                      </a:cubicBezTo>
                      <a:cubicBezTo>
                        <a:pt x="4" y="2"/>
                        <a:pt x="3" y="2"/>
                        <a:pt x="3" y="2"/>
                      </a:cubicBezTo>
                      <a:cubicBezTo>
                        <a:pt x="3" y="3"/>
                        <a:pt x="2" y="3"/>
                        <a:pt x="2" y="3"/>
                      </a:cubicBezTo>
                      <a:cubicBezTo>
                        <a:pt x="2" y="4"/>
                        <a:pt x="2" y="4"/>
                        <a:pt x="2" y="5"/>
                      </a:cubicBezTo>
                      <a:cubicBezTo>
                        <a:pt x="2" y="5"/>
                        <a:pt x="1" y="6"/>
                        <a:pt x="1" y="6"/>
                      </a:cubicBezTo>
                      <a:cubicBezTo>
                        <a:pt x="1" y="6"/>
                        <a:pt x="1" y="7"/>
                        <a:pt x="1" y="7"/>
                      </a:cubicBezTo>
                      <a:cubicBezTo>
                        <a:pt x="1" y="8"/>
                        <a:pt x="1" y="9"/>
                        <a:pt x="2" y="10"/>
                      </a:cubicBezTo>
                      <a:cubicBezTo>
                        <a:pt x="2" y="10"/>
                        <a:pt x="2" y="11"/>
                        <a:pt x="2" y="11"/>
                      </a:cubicBezTo>
                      <a:cubicBezTo>
                        <a:pt x="2" y="12"/>
                        <a:pt x="3" y="12"/>
                        <a:pt x="3" y="12"/>
                      </a:cubicBezTo>
                      <a:cubicBezTo>
                        <a:pt x="3" y="12"/>
                        <a:pt x="4" y="12"/>
                        <a:pt x="4" y="12"/>
                      </a:cubicBezTo>
                      <a:cubicBezTo>
                        <a:pt x="5" y="12"/>
                        <a:pt x="5" y="12"/>
                        <a:pt x="5" y="12"/>
                      </a:cubicBezTo>
                      <a:cubicBezTo>
                        <a:pt x="6" y="12"/>
                        <a:pt x="6" y="12"/>
                        <a:pt x="6" y="11"/>
                      </a:cubicBezTo>
                      <a:cubicBezTo>
                        <a:pt x="7" y="11"/>
                        <a:pt x="7" y="10"/>
                        <a:pt x="7" y="10"/>
                      </a:cubicBezTo>
                      <a:cubicBezTo>
                        <a:pt x="7" y="9"/>
                        <a:pt x="7" y="8"/>
                        <a:pt x="7" y="8"/>
                      </a:cubicBezTo>
                      <a:cubicBezTo>
                        <a:pt x="7" y="8"/>
                        <a:pt x="7" y="7"/>
                        <a:pt x="7" y="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77" name="işḷïḍè"/>
              <p:cNvGrpSpPr/>
              <p:nvPr/>
            </p:nvGrpSpPr>
            <p:grpSpPr>
              <a:xfrm>
                <a:off x="5156287" y="2481344"/>
                <a:ext cx="4169014" cy="1469307"/>
                <a:chOff x="5722938" y="3046413"/>
                <a:chExt cx="1662113" cy="585788"/>
              </a:xfrm>
              <a:grpFill/>
            </p:grpSpPr>
            <p:sp>
              <p:nvSpPr>
                <p:cNvPr id="97" name="ísḷíḋe"/>
                <p:cNvSpPr/>
                <p:nvPr/>
              </p:nvSpPr>
              <p:spPr bwMode="auto">
                <a:xfrm>
                  <a:off x="7088188" y="3046413"/>
                  <a:ext cx="296863" cy="561975"/>
                </a:xfrm>
                <a:custGeom>
                  <a:avLst/>
                  <a:gdLst>
                    <a:gd name="T0" fmla="*/ 19 w 90"/>
                    <a:gd name="T1" fmla="*/ 151 h 169"/>
                    <a:gd name="T2" fmla="*/ 55 w 90"/>
                    <a:gd name="T3" fmla="*/ 133 h 169"/>
                    <a:gd name="T4" fmla="*/ 43 w 90"/>
                    <a:gd name="T5" fmla="*/ 157 h 169"/>
                    <a:gd name="T6" fmla="*/ 19 w 90"/>
                    <a:gd name="T7" fmla="*/ 151 h 169"/>
                    <a:gd name="T8" fmla="*/ 2 w 90"/>
                    <a:gd name="T9" fmla="*/ 39 h 169"/>
                    <a:gd name="T10" fmla="*/ 3 w 90"/>
                    <a:gd name="T11" fmla="*/ 56 h 169"/>
                    <a:gd name="T12" fmla="*/ 34 w 90"/>
                    <a:gd name="T13" fmla="*/ 32 h 169"/>
                    <a:gd name="T14" fmla="*/ 38 w 90"/>
                    <a:gd name="T15" fmla="*/ 35 h 169"/>
                    <a:gd name="T16" fmla="*/ 47 w 90"/>
                    <a:gd name="T17" fmla="*/ 26 h 169"/>
                    <a:gd name="T18" fmla="*/ 58 w 90"/>
                    <a:gd name="T19" fmla="*/ 16 h 169"/>
                    <a:gd name="T20" fmla="*/ 9 w 90"/>
                    <a:gd name="T21" fmla="*/ 90 h 169"/>
                    <a:gd name="T22" fmla="*/ 9 w 90"/>
                    <a:gd name="T23" fmla="*/ 101 h 169"/>
                    <a:gd name="T24" fmla="*/ 31 w 90"/>
                    <a:gd name="T25" fmla="*/ 89 h 169"/>
                    <a:gd name="T26" fmla="*/ 26 w 90"/>
                    <a:gd name="T27" fmla="*/ 107 h 169"/>
                    <a:gd name="T28" fmla="*/ 30 w 90"/>
                    <a:gd name="T29" fmla="*/ 113 h 169"/>
                    <a:gd name="T30" fmla="*/ 53 w 90"/>
                    <a:gd name="T31" fmla="*/ 118 h 169"/>
                    <a:gd name="T32" fmla="*/ 2 w 90"/>
                    <a:gd name="T33" fmla="*/ 145 h 169"/>
                    <a:gd name="T34" fmla="*/ 48 w 90"/>
                    <a:gd name="T35" fmla="*/ 169 h 169"/>
                    <a:gd name="T36" fmla="*/ 64 w 90"/>
                    <a:gd name="T37" fmla="*/ 130 h 169"/>
                    <a:gd name="T38" fmla="*/ 82 w 90"/>
                    <a:gd name="T39" fmla="*/ 137 h 169"/>
                    <a:gd name="T40" fmla="*/ 90 w 90"/>
                    <a:gd name="T41" fmla="*/ 130 h 169"/>
                    <a:gd name="T42" fmla="*/ 62 w 90"/>
                    <a:gd name="T43" fmla="*/ 119 h 169"/>
                    <a:gd name="T44" fmla="*/ 45 w 90"/>
                    <a:gd name="T45" fmla="*/ 106 h 169"/>
                    <a:gd name="T46" fmla="*/ 47 w 90"/>
                    <a:gd name="T47" fmla="*/ 77 h 169"/>
                    <a:gd name="T48" fmla="*/ 25 w 90"/>
                    <a:gd name="T49" fmla="*/ 82 h 169"/>
                    <a:gd name="T50" fmla="*/ 71 w 90"/>
                    <a:gd name="T51" fmla="*/ 16 h 169"/>
                    <a:gd name="T52" fmla="*/ 59 w 90"/>
                    <a:gd name="T53" fmla="*/ 7 h 169"/>
                    <a:gd name="T54" fmla="*/ 41 w 90"/>
                    <a:gd name="T55" fmla="*/ 21 h 169"/>
                    <a:gd name="T56" fmla="*/ 30 w 90"/>
                    <a:gd name="T57" fmla="*/ 28 h 169"/>
                    <a:gd name="T58" fmla="*/ 17 w 90"/>
                    <a:gd name="T59" fmla="*/ 43 h 169"/>
                    <a:gd name="T60" fmla="*/ 2 w 90"/>
                    <a:gd name="T61" fmla="*/ 39 h 1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90" h="169">
                      <a:moveTo>
                        <a:pt x="19" y="151"/>
                      </a:moveTo>
                      <a:cubicBezTo>
                        <a:pt x="19" y="151"/>
                        <a:pt x="41" y="128"/>
                        <a:pt x="55" y="133"/>
                      </a:cubicBezTo>
                      <a:cubicBezTo>
                        <a:pt x="55" y="133"/>
                        <a:pt x="62" y="158"/>
                        <a:pt x="43" y="157"/>
                      </a:cubicBezTo>
                      <a:cubicBezTo>
                        <a:pt x="23" y="155"/>
                        <a:pt x="19" y="151"/>
                        <a:pt x="19" y="151"/>
                      </a:cubicBezTo>
                      <a:close/>
                      <a:moveTo>
                        <a:pt x="2" y="39"/>
                      </a:moveTo>
                      <a:cubicBezTo>
                        <a:pt x="0" y="46"/>
                        <a:pt x="3" y="56"/>
                        <a:pt x="3" y="56"/>
                      </a:cubicBezTo>
                      <a:cubicBezTo>
                        <a:pt x="6" y="75"/>
                        <a:pt x="34" y="32"/>
                        <a:pt x="34" y="32"/>
                      </a:cubicBezTo>
                      <a:cubicBezTo>
                        <a:pt x="35" y="35"/>
                        <a:pt x="38" y="35"/>
                        <a:pt x="38" y="35"/>
                      </a:cubicBezTo>
                      <a:cubicBezTo>
                        <a:pt x="52" y="37"/>
                        <a:pt x="47" y="26"/>
                        <a:pt x="47" y="26"/>
                      </a:cubicBezTo>
                      <a:cubicBezTo>
                        <a:pt x="49" y="21"/>
                        <a:pt x="58" y="16"/>
                        <a:pt x="58" y="16"/>
                      </a:cubicBezTo>
                      <a:cubicBezTo>
                        <a:pt x="44" y="53"/>
                        <a:pt x="9" y="90"/>
                        <a:pt x="9" y="90"/>
                      </a:cubicBezTo>
                      <a:cubicBezTo>
                        <a:pt x="9" y="101"/>
                        <a:pt x="9" y="101"/>
                        <a:pt x="9" y="101"/>
                      </a:cubicBezTo>
                      <a:cubicBezTo>
                        <a:pt x="12" y="114"/>
                        <a:pt x="31" y="89"/>
                        <a:pt x="31" y="89"/>
                      </a:cubicBezTo>
                      <a:cubicBezTo>
                        <a:pt x="26" y="107"/>
                        <a:pt x="26" y="107"/>
                        <a:pt x="26" y="107"/>
                      </a:cubicBezTo>
                      <a:cubicBezTo>
                        <a:pt x="24" y="115"/>
                        <a:pt x="30" y="113"/>
                        <a:pt x="30" y="113"/>
                      </a:cubicBezTo>
                      <a:cubicBezTo>
                        <a:pt x="53" y="112"/>
                        <a:pt x="53" y="118"/>
                        <a:pt x="53" y="118"/>
                      </a:cubicBezTo>
                      <a:cubicBezTo>
                        <a:pt x="12" y="121"/>
                        <a:pt x="2" y="145"/>
                        <a:pt x="2" y="145"/>
                      </a:cubicBezTo>
                      <a:cubicBezTo>
                        <a:pt x="6" y="156"/>
                        <a:pt x="25" y="161"/>
                        <a:pt x="48" y="169"/>
                      </a:cubicBezTo>
                      <a:cubicBezTo>
                        <a:pt x="71" y="168"/>
                        <a:pt x="64" y="130"/>
                        <a:pt x="64" y="130"/>
                      </a:cubicBezTo>
                      <a:cubicBezTo>
                        <a:pt x="79" y="129"/>
                        <a:pt x="82" y="137"/>
                        <a:pt x="82" y="137"/>
                      </a:cubicBezTo>
                      <a:cubicBezTo>
                        <a:pt x="90" y="130"/>
                        <a:pt x="90" y="130"/>
                        <a:pt x="90" y="130"/>
                      </a:cubicBezTo>
                      <a:cubicBezTo>
                        <a:pt x="79" y="115"/>
                        <a:pt x="62" y="119"/>
                        <a:pt x="62" y="119"/>
                      </a:cubicBezTo>
                      <a:cubicBezTo>
                        <a:pt x="60" y="107"/>
                        <a:pt x="45" y="106"/>
                        <a:pt x="45" y="106"/>
                      </a:cubicBezTo>
                      <a:cubicBezTo>
                        <a:pt x="35" y="105"/>
                        <a:pt x="44" y="92"/>
                        <a:pt x="47" y="77"/>
                      </a:cubicBezTo>
                      <a:cubicBezTo>
                        <a:pt x="47" y="64"/>
                        <a:pt x="25" y="82"/>
                        <a:pt x="25" y="82"/>
                      </a:cubicBezTo>
                      <a:cubicBezTo>
                        <a:pt x="43" y="66"/>
                        <a:pt x="66" y="31"/>
                        <a:pt x="71" y="16"/>
                      </a:cubicBezTo>
                      <a:cubicBezTo>
                        <a:pt x="75" y="0"/>
                        <a:pt x="59" y="7"/>
                        <a:pt x="59" y="7"/>
                      </a:cubicBezTo>
                      <a:cubicBezTo>
                        <a:pt x="59" y="7"/>
                        <a:pt x="42" y="20"/>
                        <a:pt x="41" y="21"/>
                      </a:cubicBezTo>
                      <a:cubicBezTo>
                        <a:pt x="32" y="21"/>
                        <a:pt x="30" y="28"/>
                        <a:pt x="30" y="28"/>
                      </a:cubicBezTo>
                      <a:cubicBezTo>
                        <a:pt x="17" y="43"/>
                        <a:pt x="17" y="43"/>
                        <a:pt x="17" y="43"/>
                      </a:cubicBezTo>
                      <a:cubicBezTo>
                        <a:pt x="7" y="54"/>
                        <a:pt x="2" y="39"/>
                        <a:pt x="2" y="3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98" name="îṡļidê"/>
                <p:cNvSpPr/>
                <p:nvPr/>
              </p:nvSpPr>
              <p:spPr bwMode="auto">
                <a:xfrm>
                  <a:off x="6802438" y="3471863"/>
                  <a:ext cx="63500" cy="96838"/>
                </a:xfrm>
                <a:custGeom>
                  <a:avLst/>
                  <a:gdLst>
                    <a:gd name="T0" fmla="*/ 0 w 19"/>
                    <a:gd name="T1" fmla="*/ 0 h 29"/>
                    <a:gd name="T2" fmla="*/ 1 w 19"/>
                    <a:gd name="T3" fmla="*/ 29 h 29"/>
                    <a:gd name="T4" fmla="*/ 16 w 19"/>
                    <a:gd name="T5" fmla="*/ 13 h 29"/>
                    <a:gd name="T6" fmla="*/ 0 w 19"/>
                    <a:gd name="T7" fmla="*/ 0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9">
                      <a:moveTo>
                        <a:pt x="0" y="0"/>
                      </a:moveTo>
                      <a:cubicBezTo>
                        <a:pt x="0" y="0"/>
                        <a:pt x="9" y="19"/>
                        <a:pt x="1" y="29"/>
                      </a:cubicBezTo>
                      <a:cubicBezTo>
                        <a:pt x="1" y="29"/>
                        <a:pt x="13" y="27"/>
                        <a:pt x="16" y="13"/>
                      </a:cubicBezTo>
                      <a:cubicBezTo>
                        <a:pt x="19" y="0"/>
                        <a:pt x="4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99" name="ïSľiďé"/>
                <p:cNvSpPr/>
                <p:nvPr/>
              </p:nvSpPr>
              <p:spPr bwMode="auto">
                <a:xfrm>
                  <a:off x="6605588" y="3289301"/>
                  <a:ext cx="223838" cy="309563"/>
                </a:xfrm>
                <a:custGeom>
                  <a:avLst/>
                  <a:gdLst>
                    <a:gd name="T0" fmla="*/ 26 w 68"/>
                    <a:gd name="T1" fmla="*/ 21 h 93"/>
                    <a:gd name="T2" fmla="*/ 30 w 68"/>
                    <a:gd name="T3" fmla="*/ 28 h 93"/>
                    <a:gd name="T4" fmla="*/ 42 w 68"/>
                    <a:gd name="T5" fmla="*/ 18 h 93"/>
                    <a:gd name="T6" fmla="*/ 37 w 68"/>
                    <a:gd name="T7" fmla="*/ 9 h 93"/>
                    <a:gd name="T8" fmla="*/ 46 w 68"/>
                    <a:gd name="T9" fmla="*/ 6 h 93"/>
                    <a:gd name="T10" fmla="*/ 53 w 68"/>
                    <a:gd name="T11" fmla="*/ 12 h 93"/>
                    <a:gd name="T12" fmla="*/ 62 w 68"/>
                    <a:gd name="T13" fmla="*/ 5 h 93"/>
                    <a:gd name="T14" fmla="*/ 68 w 68"/>
                    <a:gd name="T15" fmla="*/ 10 h 93"/>
                    <a:gd name="T16" fmla="*/ 53 w 68"/>
                    <a:gd name="T17" fmla="*/ 25 h 93"/>
                    <a:gd name="T18" fmla="*/ 27 w 68"/>
                    <a:gd name="T19" fmla="*/ 71 h 93"/>
                    <a:gd name="T20" fmla="*/ 0 w 68"/>
                    <a:gd name="T21" fmla="*/ 92 h 93"/>
                    <a:gd name="T22" fmla="*/ 0 w 68"/>
                    <a:gd name="T23" fmla="*/ 89 h 93"/>
                    <a:gd name="T24" fmla="*/ 31 w 68"/>
                    <a:gd name="T25" fmla="*/ 42 h 93"/>
                    <a:gd name="T26" fmla="*/ 21 w 68"/>
                    <a:gd name="T27" fmla="*/ 23 h 93"/>
                    <a:gd name="T28" fmla="*/ 26 w 68"/>
                    <a:gd name="T29" fmla="*/ 21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68" h="93">
                      <a:moveTo>
                        <a:pt x="26" y="21"/>
                      </a:moveTo>
                      <a:cubicBezTo>
                        <a:pt x="26" y="21"/>
                        <a:pt x="21" y="36"/>
                        <a:pt x="30" y="28"/>
                      </a:cubicBezTo>
                      <a:cubicBezTo>
                        <a:pt x="42" y="18"/>
                        <a:pt x="42" y="18"/>
                        <a:pt x="42" y="18"/>
                      </a:cubicBezTo>
                      <a:cubicBezTo>
                        <a:pt x="37" y="9"/>
                        <a:pt x="37" y="9"/>
                        <a:pt x="37" y="9"/>
                      </a:cubicBezTo>
                      <a:cubicBezTo>
                        <a:pt x="37" y="9"/>
                        <a:pt x="38" y="0"/>
                        <a:pt x="46" y="6"/>
                      </a:cubicBezTo>
                      <a:cubicBezTo>
                        <a:pt x="53" y="12"/>
                        <a:pt x="53" y="12"/>
                        <a:pt x="53" y="12"/>
                      </a:cubicBezTo>
                      <a:cubicBezTo>
                        <a:pt x="62" y="5"/>
                        <a:pt x="62" y="5"/>
                        <a:pt x="62" y="5"/>
                      </a:cubicBezTo>
                      <a:cubicBezTo>
                        <a:pt x="68" y="10"/>
                        <a:pt x="68" y="10"/>
                        <a:pt x="68" y="10"/>
                      </a:cubicBezTo>
                      <a:cubicBezTo>
                        <a:pt x="53" y="25"/>
                        <a:pt x="53" y="25"/>
                        <a:pt x="53" y="25"/>
                      </a:cubicBezTo>
                      <a:cubicBezTo>
                        <a:pt x="53" y="25"/>
                        <a:pt x="54" y="39"/>
                        <a:pt x="27" y="71"/>
                      </a:cubicBezTo>
                      <a:cubicBezTo>
                        <a:pt x="27" y="71"/>
                        <a:pt x="12" y="93"/>
                        <a:pt x="0" y="92"/>
                      </a:cubicBezTo>
                      <a:cubicBezTo>
                        <a:pt x="0" y="89"/>
                        <a:pt x="0" y="89"/>
                        <a:pt x="0" y="89"/>
                      </a:cubicBezTo>
                      <a:cubicBezTo>
                        <a:pt x="0" y="89"/>
                        <a:pt x="17" y="83"/>
                        <a:pt x="31" y="42"/>
                      </a:cubicBezTo>
                      <a:cubicBezTo>
                        <a:pt x="31" y="42"/>
                        <a:pt x="13" y="49"/>
                        <a:pt x="21" y="23"/>
                      </a:cubicBezTo>
                      <a:cubicBezTo>
                        <a:pt x="21" y="23"/>
                        <a:pt x="22" y="16"/>
                        <a:pt x="26" y="2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00" name="ïṥļïdê"/>
                <p:cNvSpPr/>
                <p:nvPr/>
              </p:nvSpPr>
              <p:spPr bwMode="auto">
                <a:xfrm>
                  <a:off x="6334125" y="3495676"/>
                  <a:ext cx="79375" cy="76200"/>
                </a:xfrm>
                <a:custGeom>
                  <a:avLst/>
                  <a:gdLst>
                    <a:gd name="T0" fmla="*/ 0 w 24"/>
                    <a:gd name="T1" fmla="*/ 4 h 23"/>
                    <a:gd name="T2" fmla="*/ 21 w 24"/>
                    <a:gd name="T3" fmla="*/ 19 h 23"/>
                    <a:gd name="T4" fmla="*/ 18 w 24"/>
                    <a:gd name="T5" fmla="*/ 23 h 23"/>
                    <a:gd name="T6" fmla="*/ 0 w 24"/>
                    <a:gd name="T7" fmla="*/ 4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4" h="23">
                      <a:moveTo>
                        <a:pt x="0" y="4"/>
                      </a:moveTo>
                      <a:cubicBezTo>
                        <a:pt x="0" y="4"/>
                        <a:pt x="24" y="0"/>
                        <a:pt x="21" y="19"/>
                      </a:cubicBezTo>
                      <a:cubicBezTo>
                        <a:pt x="18" y="23"/>
                        <a:pt x="18" y="23"/>
                        <a:pt x="18" y="23"/>
                      </a:cubicBezTo>
                      <a:lnTo>
                        <a:pt x="0" y="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01" name="işľiḋe"/>
                <p:cNvSpPr/>
                <p:nvPr/>
              </p:nvSpPr>
              <p:spPr bwMode="auto">
                <a:xfrm>
                  <a:off x="6194425" y="3171826"/>
                  <a:ext cx="225425" cy="460375"/>
                </a:xfrm>
                <a:custGeom>
                  <a:avLst/>
                  <a:gdLst>
                    <a:gd name="T0" fmla="*/ 3 w 68"/>
                    <a:gd name="T1" fmla="*/ 55 h 138"/>
                    <a:gd name="T2" fmla="*/ 24 w 68"/>
                    <a:gd name="T3" fmla="*/ 42 h 138"/>
                    <a:gd name="T4" fmla="*/ 38 w 68"/>
                    <a:gd name="T5" fmla="*/ 1 h 138"/>
                    <a:gd name="T6" fmla="*/ 44 w 68"/>
                    <a:gd name="T7" fmla="*/ 16 h 138"/>
                    <a:gd name="T8" fmla="*/ 37 w 68"/>
                    <a:gd name="T9" fmla="*/ 34 h 138"/>
                    <a:gd name="T10" fmla="*/ 55 w 68"/>
                    <a:gd name="T11" fmla="*/ 12 h 138"/>
                    <a:gd name="T12" fmla="*/ 58 w 68"/>
                    <a:gd name="T13" fmla="*/ 32 h 138"/>
                    <a:gd name="T14" fmla="*/ 24 w 68"/>
                    <a:gd name="T15" fmla="*/ 62 h 138"/>
                    <a:gd name="T16" fmla="*/ 18 w 68"/>
                    <a:gd name="T17" fmla="*/ 92 h 138"/>
                    <a:gd name="T18" fmla="*/ 27 w 68"/>
                    <a:gd name="T19" fmla="*/ 83 h 138"/>
                    <a:gd name="T20" fmla="*/ 34 w 68"/>
                    <a:gd name="T21" fmla="*/ 56 h 138"/>
                    <a:gd name="T22" fmla="*/ 47 w 68"/>
                    <a:gd name="T23" fmla="*/ 76 h 138"/>
                    <a:gd name="T24" fmla="*/ 39 w 68"/>
                    <a:gd name="T25" fmla="*/ 87 h 138"/>
                    <a:gd name="T26" fmla="*/ 40 w 68"/>
                    <a:gd name="T27" fmla="*/ 132 h 138"/>
                    <a:gd name="T28" fmla="*/ 22 w 68"/>
                    <a:gd name="T29" fmla="*/ 120 h 138"/>
                    <a:gd name="T30" fmla="*/ 12 w 68"/>
                    <a:gd name="T31" fmla="*/ 138 h 138"/>
                    <a:gd name="T32" fmla="*/ 2 w 68"/>
                    <a:gd name="T33" fmla="*/ 127 h 138"/>
                    <a:gd name="T34" fmla="*/ 27 w 68"/>
                    <a:gd name="T35" fmla="*/ 102 h 138"/>
                    <a:gd name="T36" fmla="*/ 26 w 68"/>
                    <a:gd name="T37" fmla="*/ 95 h 138"/>
                    <a:gd name="T38" fmla="*/ 15 w 68"/>
                    <a:gd name="T39" fmla="*/ 106 h 138"/>
                    <a:gd name="T40" fmla="*/ 5 w 68"/>
                    <a:gd name="T41" fmla="*/ 98 h 138"/>
                    <a:gd name="T42" fmla="*/ 16 w 68"/>
                    <a:gd name="T43" fmla="*/ 67 h 138"/>
                    <a:gd name="T44" fmla="*/ 3 w 68"/>
                    <a:gd name="T45" fmla="*/ 55 h 1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68" h="138">
                      <a:moveTo>
                        <a:pt x="3" y="55"/>
                      </a:moveTo>
                      <a:cubicBezTo>
                        <a:pt x="3" y="55"/>
                        <a:pt x="17" y="58"/>
                        <a:pt x="24" y="42"/>
                      </a:cubicBezTo>
                      <a:cubicBezTo>
                        <a:pt x="24" y="42"/>
                        <a:pt x="38" y="9"/>
                        <a:pt x="38" y="1"/>
                      </a:cubicBezTo>
                      <a:cubicBezTo>
                        <a:pt x="38" y="1"/>
                        <a:pt x="46" y="0"/>
                        <a:pt x="44" y="16"/>
                      </a:cubicBezTo>
                      <a:cubicBezTo>
                        <a:pt x="37" y="34"/>
                        <a:pt x="37" y="34"/>
                        <a:pt x="37" y="34"/>
                      </a:cubicBezTo>
                      <a:cubicBezTo>
                        <a:pt x="37" y="34"/>
                        <a:pt x="55" y="23"/>
                        <a:pt x="55" y="12"/>
                      </a:cubicBezTo>
                      <a:cubicBezTo>
                        <a:pt x="55" y="12"/>
                        <a:pt x="68" y="10"/>
                        <a:pt x="58" y="32"/>
                      </a:cubicBezTo>
                      <a:cubicBezTo>
                        <a:pt x="24" y="62"/>
                        <a:pt x="24" y="62"/>
                        <a:pt x="24" y="62"/>
                      </a:cubicBezTo>
                      <a:cubicBezTo>
                        <a:pt x="18" y="92"/>
                        <a:pt x="18" y="92"/>
                        <a:pt x="18" y="92"/>
                      </a:cubicBezTo>
                      <a:cubicBezTo>
                        <a:pt x="27" y="83"/>
                        <a:pt x="27" y="83"/>
                        <a:pt x="27" y="83"/>
                      </a:cubicBezTo>
                      <a:cubicBezTo>
                        <a:pt x="27" y="83"/>
                        <a:pt x="27" y="61"/>
                        <a:pt x="34" y="56"/>
                      </a:cubicBezTo>
                      <a:cubicBezTo>
                        <a:pt x="34" y="56"/>
                        <a:pt x="50" y="55"/>
                        <a:pt x="47" y="76"/>
                      </a:cubicBezTo>
                      <a:cubicBezTo>
                        <a:pt x="47" y="76"/>
                        <a:pt x="42" y="83"/>
                        <a:pt x="39" y="87"/>
                      </a:cubicBezTo>
                      <a:cubicBezTo>
                        <a:pt x="40" y="132"/>
                        <a:pt x="40" y="132"/>
                        <a:pt x="40" y="132"/>
                      </a:cubicBezTo>
                      <a:cubicBezTo>
                        <a:pt x="22" y="120"/>
                        <a:pt x="22" y="120"/>
                        <a:pt x="22" y="120"/>
                      </a:cubicBezTo>
                      <a:cubicBezTo>
                        <a:pt x="12" y="138"/>
                        <a:pt x="12" y="138"/>
                        <a:pt x="12" y="138"/>
                      </a:cubicBezTo>
                      <a:cubicBezTo>
                        <a:pt x="2" y="127"/>
                        <a:pt x="2" y="127"/>
                        <a:pt x="2" y="127"/>
                      </a:cubicBezTo>
                      <a:cubicBezTo>
                        <a:pt x="2" y="127"/>
                        <a:pt x="25" y="114"/>
                        <a:pt x="27" y="102"/>
                      </a:cubicBezTo>
                      <a:cubicBezTo>
                        <a:pt x="26" y="95"/>
                        <a:pt x="26" y="95"/>
                        <a:pt x="26" y="95"/>
                      </a:cubicBezTo>
                      <a:cubicBezTo>
                        <a:pt x="15" y="106"/>
                        <a:pt x="15" y="106"/>
                        <a:pt x="15" y="106"/>
                      </a:cubicBezTo>
                      <a:cubicBezTo>
                        <a:pt x="5" y="98"/>
                        <a:pt x="5" y="98"/>
                        <a:pt x="5" y="98"/>
                      </a:cubicBezTo>
                      <a:cubicBezTo>
                        <a:pt x="16" y="67"/>
                        <a:pt x="16" y="67"/>
                        <a:pt x="16" y="67"/>
                      </a:cubicBezTo>
                      <a:cubicBezTo>
                        <a:pt x="16" y="67"/>
                        <a:pt x="0" y="60"/>
                        <a:pt x="3" y="5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 dirty="0">
                    <a:cs typeface="+mn-ea"/>
                    <a:sym typeface="+mn-lt"/>
                  </a:endParaRPr>
                </a:p>
              </p:txBody>
            </p:sp>
            <p:sp>
              <p:nvSpPr>
                <p:cNvPr id="102" name="îṡľíde"/>
                <p:cNvSpPr/>
                <p:nvPr/>
              </p:nvSpPr>
              <p:spPr bwMode="auto">
                <a:xfrm>
                  <a:off x="5946775" y="3398838"/>
                  <a:ext cx="96838" cy="100013"/>
                </a:xfrm>
                <a:custGeom>
                  <a:avLst/>
                  <a:gdLst>
                    <a:gd name="T0" fmla="*/ 0 w 29"/>
                    <a:gd name="T1" fmla="*/ 30 h 30"/>
                    <a:gd name="T2" fmla="*/ 14 w 29"/>
                    <a:gd name="T3" fmla="*/ 0 h 30"/>
                    <a:gd name="T4" fmla="*/ 29 w 29"/>
                    <a:gd name="T5" fmla="*/ 14 h 30"/>
                    <a:gd name="T6" fmla="*/ 0 w 29"/>
                    <a:gd name="T7" fmla="*/ 3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9" h="30">
                      <a:moveTo>
                        <a:pt x="0" y="30"/>
                      </a:moveTo>
                      <a:cubicBezTo>
                        <a:pt x="14" y="0"/>
                        <a:pt x="14" y="0"/>
                        <a:pt x="14" y="0"/>
                      </a:cubicBezTo>
                      <a:cubicBezTo>
                        <a:pt x="29" y="14"/>
                        <a:pt x="29" y="14"/>
                        <a:pt x="29" y="14"/>
                      </a:cubicBezTo>
                      <a:cubicBezTo>
                        <a:pt x="29" y="14"/>
                        <a:pt x="9" y="29"/>
                        <a:pt x="0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03" name="íṧ1îdê"/>
                <p:cNvSpPr/>
                <p:nvPr/>
              </p:nvSpPr>
              <p:spPr bwMode="auto">
                <a:xfrm>
                  <a:off x="5722938" y="3419476"/>
                  <a:ext cx="201613" cy="176213"/>
                </a:xfrm>
                <a:custGeom>
                  <a:avLst/>
                  <a:gdLst>
                    <a:gd name="T0" fmla="*/ 16 w 61"/>
                    <a:gd name="T1" fmla="*/ 38 h 53"/>
                    <a:gd name="T2" fmla="*/ 59 w 61"/>
                    <a:gd name="T3" fmla="*/ 0 h 53"/>
                    <a:gd name="T4" fmla="*/ 61 w 61"/>
                    <a:gd name="T5" fmla="*/ 4 h 53"/>
                    <a:gd name="T6" fmla="*/ 10 w 61"/>
                    <a:gd name="T7" fmla="*/ 53 h 53"/>
                    <a:gd name="T8" fmla="*/ 0 w 61"/>
                    <a:gd name="T9" fmla="*/ 41 h 53"/>
                    <a:gd name="T10" fmla="*/ 11 w 61"/>
                    <a:gd name="T11" fmla="*/ 8 h 53"/>
                    <a:gd name="T12" fmla="*/ 16 w 61"/>
                    <a:gd name="T13" fmla="*/ 38 h 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61" h="53">
                      <a:moveTo>
                        <a:pt x="16" y="38"/>
                      </a:moveTo>
                      <a:cubicBezTo>
                        <a:pt x="59" y="0"/>
                        <a:pt x="59" y="0"/>
                        <a:pt x="59" y="0"/>
                      </a:cubicBezTo>
                      <a:cubicBezTo>
                        <a:pt x="61" y="4"/>
                        <a:pt x="61" y="4"/>
                        <a:pt x="61" y="4"/>
                      </a:cubicBezTo>
                      <a:cubicBezTo>
                        <a:pt x="61" y="4"/>
                        <a:pt x="40" y="40"/>
                        <a:pt x="10" y="53"/>
                      </a:cubicBezTo>
                      <a:cubicBezTo>
                        <a:pt x="0" y="41"/>
                        <a:pt x="0" y="41"/>
                        <a:pt x="0" y="41"/>
                      </a:cubicBezTo>
                      <a:cubicBezTo>
                        <a:pt x="0" y="41"/>
                        <a:pt x="11" y="18"/>
                        <a:pt x="11" y="8"/>
                      </a:cubicBezTo>
                      <a:cubicBezTo>
                        <a:pt x="11" y="8"/>
                        <a:pt x="27" y="6"/>
                        <a:pt x="16" y="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04" name="iṣḻîde"/>
                <p:cNvSpPr/>
                <p:nvPr/>
              </p:nvSpPr>
              <p:spPr bwMode="auto">
                <a:xfrm>
                  <a:off x="5870575" y="3235326"/>
                  <a:ext cx="60325" cy="177800"/>
                </a:xfrm>
                <a:custGeom>
                  <a:avLst/>
                  <a:gdLst>
                    <a:gd name="T0" fmla="*/ 0 w 18"/>
                    <a:gd name="T1" fmla="*/ 51 h 53"/>
                    <a:gd name="T2" fmla="*/ 1 w 18"/>
                    <a:gd name="T3" fmla="*/ 0 h 53"/>
                    <a:gd name="T4" fmla="*/ 15 w 18"/>
                    <a:gd name="T5" fmla="*/ 21 h 53"/>
                    <a:gd name="T6" fmla="*/ 0 w 18"/>
                    <a:gd name="T7" fmla="*/ 51 h 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8" h="53">
                      <a:moveTo>
                        <a:pt x="0" y="51"/>
                      </a:moveTo>
                      <a:cubicBezTo>
                        <a:pt x="0" y="51"/>
                        <a:pt x="8" y="16"/>
                        <a:pt x="1" y="0"/>
                      </a:cubicBezTo>
                      <a:cubicBezTo>
                        <a:pt x="1" y="0"/>
                        <a:pt x="18" y="4"/>
                        <a:pt x="15" y="21"/>
                      </a:cubicBezTo>
                      <a:cubicBezTo>
                        <a:pt x="11" y="39"/>
                        <a:pt x="11" y="53"/>
                        <a:pt x="0" y="5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78" name="isliďé"/>
              <p:cNvGrpSpPr/>
              <p:nvPr/>
            </p:nvGrpSpPr>
            <p:grpSpPr>
              <a:xfrm>
                <a:off x="5112548" y="4078071"/>
                <a:ext cx="4180976" cy="230948"/>
                <a:chOff x="5705475" y="3683001"/>
                <a:chExt cx="1666875" cy="92075"/>
              </a:xfrm>
              <a:grpFill/>
            </p:grpSpPr>
            <p:sp>
              <p:nvSpPr>
                <p:cNvPr id="79" name="íṡḻíḋé"/>
                <p:cNvSpPr/>
                <p:nvPr/>
              </p:nvSpPr>
              <p:spPr bwMode="auto">
                <a:xfrm>
                  <a:off x="5705475" y="3683001"/>
                  <a:ext cx="63500" cy="92075"/>
                </a:xfrm>
                <a:custGeom>
                  <a:avLst/>
                  <a:gdLst>
                    <a:gd name="T0" fmla="*/ 19 w 19"/>
                    <a:gd name="T1" fmla="*/ 20 h 28"/>
                    <a:gd name="T2" fmla="*/ 16 w 19"/>
                    <a:gd name="T3" fmla="*/ 25 h 28"/>
                    <a:gd name="T4" fmla="*/ 9 w 19"/>
                    <a:gd name="T5" fmla="*/ 28 h 28"/>
                    <a:gd name="T6" fmla="*/ 2 w 19"/>
                    <a:gd name="T7" fmla="*/ 25 h 28"/>
                    <a:gd name="T8" fmla="*/ 0 w 19"/>
                    <a:gd name="T9" fmla="*/ 20 h 28"/>
                    <a:gd name="T10" fmla="*/ 0 w 19"/>
                    <a:gd name="T11" fmla="*/ 19 h 28"/>
                    <a:gd name="T12" fmla="*/ 4 w 19"/>
                    <a:gd name="T13" fmla="*/ 19 h 28"/>
                    <a:gd name="T14" fmla="*/ 4 w 19"/>
                    <a:gd name="T15" fmla="*/ 20 h 28"/>
                    <a:gd name="T16" fmla="*/ 6 w 19"/>
                    <a:gd name="T17" fmla="*/ 23 h 28"/>
                    <a:gd name="T18" fmla="*/ 9 w 19"/>
                    <a:gd name="T19" fmla="*/ 24 h 28"/>
                    <a:gd name="T20" fmla="*/ 14 w 19"/>
                    <a:gd name="T21" fmla="*/ 23 h 28"/>
                    <a:gd name="T22" fmla="*/ 15 w 19"/>
                    <a:gd name="T23" fmla="*/ 20 h 28"/>
                    <a:gd name="T24" fmla="*/ 13 w 19"/>
                    <a:gd name="T25" fmla="*/ 17 h 28"/>
                    <a:gd name="T26" fmla="*/ 9 w 19"/>
                    <a:gd name="T27" fmla="*/ 14 h 28"/>
                    <a:gd name="T28" fmla="*/ 3 w 19"/>
                    <a:gd name="T29" fmla="*/ 11 h 28"/>
                    <a:gd name="T30" fmla="*/ 1 w 19"/>
                    <a:gd name="T31" fmla="*/ 7 h 28"/>
                    <a:gd name="T32" fmla="*/ 3 w 19"/>
                    <a:gd name="T33" fmla="*/ 2 h 28"/>
                    <a:gd name="T34" fmla="*/ 9 w 19"/>
                    <a:gd name="T35" fmla="*/ 0 h 28"/>
                    <a:gd name="T36" fmla="*/ 16 w 19"/>
                    <a:gd name="T37" fmla="*/ 2 h 28"/>
                    <a:gd name="T38" fmla="*/ 18 w 19"/>
                    <a:gd name="T39" fmla="*/ 7 h 28"/>
                    <a:gd name="T40" fmla="*/ 14 w 19"/>
                    <a:gd name="T41" fmla="*/ 7 h 28"/>
                    <a:gd name="T42" fmla="*/ 13 w 19"/>
                    <a:gd name="T43" fmla="*/ 4 h 28"/>
                    <a:gd name="T44" fmla="*/ 9 w 19"/>
                    <a:gd name="T45" fmla="*/ 3 h 28"/>
                    <a:gd name="T46" fmla="*/ 6 w 19"/>
                    <a:gd name="T47" fmla="*/ 4 h 28"/>
                    <a:gd name="T48" fmla="*/ 5 w 19"/>
                    <a:gd name="T49" fmla="*/ 7 h 28"/>
                    <a:gd name="T50" fmla="*/ 6 w 19"/>
                    <a:gd name="T51" fmla="*/ 9 h 28"/>
                    <a:gd name="T52" fmla="*/ 11 w 19"/>
                    <a:gd name="T53" fmla="*/ 12 h 28"/>
                    <a:gd name="T54" fmla="*/ 17 w 19"/>
                    <a:gd name="T55" fmla="*/ 15 h 28"/>
                    <a:gd name="T56" fmla="*/ 19 w 19"/>
                    <a:gd name="T57" fmla="*/ 20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19" h="28">
                      <a:moveTo>
                        <a:pt x="19" y="20"/>
                      </a:moveTo>
                      <a:cubicBezTo>
                        <a:pt x="19" y="22"/>
                        <a:pt x="18" y="24"/>
                        <a:pt x="16" y="25"/>
                      </a:cubicBezTo>
                      <a:cubicBezTo>
                        <a:pt x="15" y="27"/>
                        <a:pt x="12" y="28"/>
                        <a:pt x="9" y="28"/>
                      </a:cubicBezTo>
                      <a:cubicBezTo>
                        <a:pt x="6" y="28"/>
                        <a:pt x="4" y="27"/>
                        <a:pt x="2" y="25"/>
                      </a:cubicBezTo>
                      <a:cubicBezTo>
                        <a:pt x="1" y="24"/>
                        <a:pt x="0" y="22"/>
                        <a:pt x="0" y="20"/>
                      </a:cubicBezTo>
                      <a:cubicBezTo>
                        <a:pt x="0" y="19"/>
                        <a:pt x="0" y="19"/>
                        <a:pt x="0" y="19"/>
                      </a:cubicBezTo>
                      <a:cubicBezTo>
                        <a:pt x="4" y="19"/>
                        <a:pt x="4" y="19"/>
                        <a:pt x="4" y="19"/>
                      </a:cubicBezTo>
                      <a:cubicBezTo>
                        <a:pt x="4" y="20"/>
                        <a:pt x="4" y="20"/>
                        <a:pt x="4" y="20"/>
                      </a:cubicBezTo>
                      <a:cubicBezTo>
                        <a:pt x="4" y="21"/>
                        <a:pt x="5" y="22"/>
                        <a:pt x="6" y="23"/>
                      </a:cubicBezTo>
                      <a:cubicBezTo>
                        <a:pt x="7" y="24"/>
                        <a:pt x="8" y="24"/>
                        <a:pt x="9" y="24"/>
                      </a:cubicBezTo>
                      <a:cubicBezTo>
                        <a:pt x="11" y="24"/>
                        <a:pt x="13" y="24"/>
                        <a:pt x="14" y="23"/>
                      </a:cubicBezTo>
                      <a:cubicBezTo>
                        <a:pt x="15" y="22"/>
                        <a:pt x="15" y="21"/>
                        <a:pt x="15" y="20"/>
                      </a:cubicBezTo>
                      <a:cubicBezTo>
                        <a:pt x="15" y="19"/>
                        <a:pt x="14" y="18"/>
                        <a:pt x="13" y="17"/>
                      </a:cubicBezTo>
                      <a:cubicBezTo>
                        <a:pt x="12" y="16"/>
                        <a:pt x="11" y="15"/>
                        <a:pt x="9" y="14"/>
                      </a:cubicBezTo>
                      <a:cubicBezTo>
                        <a:pt x="6" y="13"/>
                        <a:pt x="4" y="12"/>
                        <a:pt x="3" y="11"/>
                      </a:cubicBezTo>
                      <a:cubicBezTo>
                        <a:pt x="1" y="10"/>
                        <a:pt x="1" y="9"/>
                        <a:pt x="1" y="7"/>
                      </a:cubicBezTo>
                      <a:cubicBezTo>
                        <a:pt x="1" y="5"/>
                        <a:pt x="2" y="3"/>
                        <a:pt x="3" y="2"/>
                      </a:cubicBezTo>
                      <a:cubicBezTo>
                        <a:pt x="5" y="0"/>
                        <a:pt x="7" y="0"/>
                        <a:pt x="9" y="0"/>
                      </a:cubicBezTo>
                      <a:cubicBezTo>
                        <a:pt x="13" y="0"/>
                        <a:pt x="15" y="0"/>
                        <a:pt x="16" y="2"/>
                      </a:cubicBezTo>
                      <a:cubicBezTo>
                        <a:pt x="17" y="4"/>
                        <a:pt x="18" y="5"/>
                        <a:pt x="18" y="7"/>
                      </a:cubicBezTo>
                      <a:cubicBezTo>
                        <a:pt x="14" y="7"/>
                        <a:pt x="14" y="7"/>
                        <a:pt x="14" y="7"/>
                      </a:cubicBezTo>
                      <a:cubicBezTo>
                        <a:pt x="14" y="6"/>
                        <a:pt x="14" y="5"/>
                        <a:pt x="13" y="4"/>
                      </a:cubicBezTo>
                      <a:cubicBezTo>
                        <a:pt x="12" y="3"/>
                        <a:pt x="11" y="3"/>
                        <a:pt x="9" y="3"/>
                      </a:cubicBezTo>
                      <a:cubicBezTo>
                        <a:pt x="8" y="3"/>
                        <a:pt x="7" y="3"/>
                        <a:pt x="6" y="4"/>
                      </a:cubicBezTo>
                      <a:cubicBezTo>
                        <a:pt x="5" y="5"/>
                        <a:pt x="5" y="5"/>
                        <a:pt x="5" y="7"/>
                      </a:cubicBezTo>
                      <a:cubicBezTo>
                        <a:pt x="5" y="8"/>
                        <a:pt x="5" y="8"/>
                        <a:pt x="6" y="9"/>
                      </a:cubicBezTo>
                      <a:cubicBezTo>
                        <a:pt x="6" y="10"/>
                        <a:pt x="8" y="11"/>
                        <a:pt x="11" y="12"/>
                      </a:cubicBezTo>
                      <a:cubicBezTo>
                        <a:pt x="13" y="13"/>
                        <a:pt x="15" y="14"/>
                        <a:pt x="17" y="15"/>
                      </a:cubicBezTo>
                      <a:cubicBezTo>
                        <a:pt x="18" y="16"/>
                        <a:pt x="19" y="18"/>
                        <a:pt x="19" y="2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80" name="iṩḻiḋè"/>
                <p:cNvSpPr/>
                <p:nvPr/>
              </p:nvSpPr>
              <p:spPr bwMode="auto">
                <a:xfrm>
                  <a:off x="5799138" y="3683001"/>
                  <a:ext cx="58738" cy="88900"/>
                </a:xfrm>
                <a:custGeom>
                  <a:avLst/>
                  <a:gdLst>
                    <a:gd name="T0" fmla="*/ 37 w 37"/>
                    <a:gd name="T1" fmla="*/ 56 h 56"/>
                    <a:gd name="T2" fmla="*/ 29 w 37"/>
                    <a:gd name="T3" fmla="*/ 56 h 56"/>
                    <a:gd name="T4" fmla="*/ 29 w 37"/>
                    <a:gd name="T5" fmla="*/ 29 h 56"/>
                    <a:gd name="T6" fmla="*/ 8 w 37"/>
                    <a:gd name="T7" fmla="*/ 29 h 56"/>
                    <a:gd name="T8" fmla="*/ 8 w 37"/>
                    <a:gd name="T9" fmla="*/ 56 h 56"/>
                    <a:gd name="T10" fmla="*/ 0 w 37"/>
                    <a:gd name="T11" fmla="*/ 56 h 56"/>
                    <a:gd name="T12" fmla="*/ 0 w 37"/>
                    <a:gd name="T13" fmla="*/ 0 h 56"/>
                    <a:gd name="T14" fmla="*/ 8 w 37"/>
                    <a:gd name="T15" fmla="*/ 0 h 56"/>
                    <a:gd name="T16" fmla="*/ 8 w 37"/>
                    <a:gd name="T17" fmla="*/ 23 h 56"/>
                    <a:gd name="T18" fmla="*/ 29 w 37"/>
                    <a:gd name="T19" fmla="*/ 23 h 56"/>
                    <a:gd name="T20" fmla="*/ 29 w 37"/>
                    <a:gd name="T21" fmla="*/ 0 h 56"/>
                    <a:gd name="T22" fmla="*/ 37 w 37"/>
                    <a:gd name="T23" fmla="*/ 0 h 56"/>
                    <a:gd name="T24" fmla="*/ 37 w 37"/>
                    <a:gd name="T25" fmla="*/ 56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7" h="56">
                      <a:moveTo>
                        <a:pt x="37" y="56"/>
                      </a:moveTo>
                      <a:lnTo>
                        <a:pt x="29" y="56"/>
                      </a:lnTo>
                      <a:lnTo>
                        <a:pt x="29" y="29"/>
                      </a:lnTo>
                      <a:lnTo>
                        <a:pt x="8" y="29"/>
                      </a:lnTo>
                      <a:lnTo>
                        <a:pt x="8" y="56"/>
                      </a:lnTo>
                      <a:lnTo>
                        <a:pt x="0" y="56"/>
                      </a:lnTo>
                      <a:lnTo>
                        <a:pt x="0" y="0"/>
                      </a:lnTo>
                      <a:lnTo>
                        <a:pt x="8" y="0"/>
                      </a:lnTo>
                      <a:lnTo>
                        <a:pt x="8" y="23"/>
                      </a:lnTo>
                      <a:lnTo>
                        <a:pt x="29" y="23"/>
                      </a:lnTo>
                      <a:lnTo>
                        <a:pt x="29" y="0"/>
                      </a:lnTo>
                      <a:lnTo>
                        <a:pt x="37" y="0"/>
                      </a:lnTo>
                      <a:lnTo>
                        <a:pt x="37" y="5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81" name="îṥ1íḋé"/>
                <p:cNvSpPr/>
                <p:nvPr/>
              </p:nvSpPr>
              <p:spPr bwMode="auto">
                <a:xfrm>
                  <a:off x="5884863" y="3683001"/>
                  <a:ext cx="68263" cy="88900"/>
                </a:xfrm>
                <a:custGeom>
                  <a:avLst/>
                  <a:gdLst>
                    <a:gd name="T0" fmla="*/ 43 w 43"/>
                    <a:gd name="T1" fmla="*/ 56 h 56"/>
                    <a:gd name="T2" fmla="*/ 35 w 43"/>
                    <a:gd name="T3" fmla="*/ 56 h 56"/>
                    <a:gd name="T4" fmla="*/ 29 w 43"/>
                    <a:gd name="T5" fmla="*/ 40 h 56"/>
                    <a:gd name="T6" fmla="*/ 14 w 43"/>
                    <a:gd name="T7" fmla="*/ 40 h 56"/>
                    <a:gd name="T8" fmla="*/ 8 w 43"/>
                    <a:gd name="T9" fmla="*/ 56 h 56"/>
                    <a:gd name="T10" fmla="*/ 0 w 43"/>
                    <a:gd name="T11" fmla="*/ 56 h 56"/>
                    <a:gd name="T12" fmla="*/ 18 w 43"/>
                    <a:gd name="T13" fmla="*/ 0 h 56"/>
                    <a:gd name="T14" fmla="*/ 25 w 43"/>
                    <a:gd name="T15" fmla="*/ 0 h 56"/>
                    <a:gd name="T16" fmla="*/ 43 w 43"/>
                    <a:gd name="T17" fmla="*/ 56 h 56"/>
                    <a:gd name="T18" fmla="*/ 43 w 43"/>
                    <a:gd name="T19" fmla="*/ 56 h 56"/>
                    <a:gd name="T20" fmla="*/ 27 w 43"/>
                    <a:gd name="T21" fmla="*/ 33 h 56"/>
                    <a:gd name="T22" fmla="*/ 23 w 43"/>
                    <a:gd name="T23" fmla="*/ 12 h 56"/>
                    <a:gd name="T24" fmla="*/ 21 w 43"/>
                    <a:gd name="T25" fmla="*/ 12 h 56"/>
                    <a:gd name="T26" fmla="*/ 14 w 43"/>
                    <a:gd name="T27" fmla="*/ 33 h 56"/>
                    <a:gd name="T28" fmla="*/ 27 w 43"/>
                    <a:gd name="T29" fmla="*/ 33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43" h="56">
                      <a:moveTo>
                        <a:pt x="43" y="56"/>
                      </a:moveTo>
                      <a:lnTo>
                        <a:pt x="35" y="56"/>
                      </a:lnTo>
                      <a:lnTo>
                        <a:pt x="29" y="40"/>
                      </a:lnTo>
                      <a:lnTo>
                        <a:pt x="14" y="40"/>
                      </a:lnTo>
                      <a:lnTo>
                        <a:pt x="8" y="56"/>
                      </a:lnTo>
                      <a:lnTo>
                        <a:pt x="0" y="56"/>
                      </a:lnTo>
                      <a:lnTo>
                        <a:pt x="18" y="0"/>
                      </a:lnTo>
                      <a:lnTo>
                        <a:pt x="25" y="0"/>
                      </a:lnTo>
                      <a:lnTo>
                        <a:pt x="43" y="56"/>
                      </a:lnTo>
                      <a:lnTo>
                        <a:pt x="43" y="56"/>
                      </a:lnTo>
                      <a:close/>
                      <a:moveTo>
                        <a:pt x="27" y="33"/>
                      </a:moveTo>
                      <a:lnTo>
                        <a:pt x="23" y="12"/>
                      </a:lnTo>
                      <a:lnTo>
                        <a:pt x="21" y="12"/>
                      </a:lnTo>
                      <a:lnTo>
                        <a:pt x="14" y="33"/>
                      </a:lnTo>
                      <a:lnTo>
                        <a:pt x="27" y="3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82" name="îṥḻíďe"/>
                <p:cNvSpPr/>
                <p:nvPr/>
              </p:nvSpPr>
              <p:spPr bwMode="auto">
                <a:xfrm>
                  <a:off x="5976938" y="3683001"/>
                  <a:ext cx="63500" cy="88900"/>
                </a:xfrm>
                <a:custGeom>
                  <a:avLst/>
                  <a:gdLst>
                    <a:gd name="T0" fmla="*/ 40 w 40"/>
                    <a:gd name="T1" fmla="*/ 56 h 56"/>
                    <a:gd name="T2" fmla="*/ 29 w 40"/>
                    <a:gd name="T3" fmla="*/ 56 h 56"/>
                    <a:gd name="T4" fmla="*/ 10 w 40"/>
                    <a:gd name="T5" fmla="*/ 14 h 56"/>
                    <a:gd name="T6" fmla="*/ 8 w 40"/>
                    <a:gd name="T7" fmla="*/ 14 h 56"/>
                    <a:gd name="T8" fmla="*/ 8 w 40"/>
                    <a:gd name="T9" fmla="*/ 56 h 56"/>
                    <a:gd name="T10" fmla="*/ 0 w 40"/>
                    <a:gd name="T11" fmla="*/ 56 h 56"/>
                    <a:gd name="T12" fmla="*/ 0 w 40"/>
                    <a:gd name="T13" fmla="*/ 0 h 56"/>
                    <a:gd name="T14" fmla="*/ 10 w 40"/>
                    <a:gd name="T15" fmla="*/ 0 h 56"/>
                    <a:gd name="T16" fmla="*/ 31 w 40"/>
                    <a:gd name="T17" fmla="*/ 42 h 56"/>
                    <a:gd name="T18" fmla="*/ 31 w 40"/>
                    <a:gd name="T19" fmla="*/ 42 h 56"/>
                    <a:gd name="T20" fmla="*/ 31 w 40"/>
                    <a:gd name="T21" fmla="*/ 0 h 56"/>
                    <a:gd name="T22" fmla="*/ 40 w 40"/>
                    <a:gd name="T23" fmla="*/ 0 h 56"/>
                    <a:gd name="T24" fmla="*/ 40 w 40"/>
                    <a:gd name="T25" fmla="*/ 56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0" h="56">
                      <a:moveTo>
                        <a:pt x="40" y="56"/>
                      </a:moveTo>
                      <a:lnTo>
                        <a:pt x="29" y="56"/>
                      </a:lnTo>
                      <a:lnTo>
                        <a:pt x="10" y="14"/>
                      </a:lnTo>
                      <a:lnTo>
                        <a:pt x="8" y="14"/>
                      </a:lnTo>
                      <a:lnTo>
                        <a:pt x="8" y="56"/>
                      </a:lnTo>
                      <a:lnTo>
                        <a:pt x="0" y="56"/>
                      </a:lnTo>
                      <a:lnTo>
                        <a:pt x="0" y="0"/>
                      </a:lnTo>
                      <a:lnTo>
                        <a:pt x="10" y="0"/>
                      </a:lnTo>
                      <a:lnTo>
                        <a:pt x="31" y="42"/>
                      </a:lnTo>
                      <a:lnTo>
                        <a:pt x="31" y="42"/>
                      </a:lnTo>
                      <a:lnTo>
                        <a:pt x="31" y="0"/>
                      </a:lnTo>
                      <a:lnTo>
                        <a:pt x="40" y="0"/>
                      </a:lnTo>
                      <a:lnTo>
                        <a:pt x="40" y="5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83" name="îṡļîḑè"/>
                <p:cNvSpPr/>
                <p:nvPr/>
              </p:nvSpPr>
              <p:spPr bwMode="auto">
                <a:xfrm>
                  <a:off x="6069013" y="3683001"/>
                  <a:ext cx="63500" cy="88900"/>
                </a:xfrm>
                <a:custGeom>
                  <a:avLst/>
                  <a:gdLst>
                    <a:gd name="T0" fmla="*/ 19 w 19"/>
                    <a:gd name="T1" fmla="*/ 14 h 27"/>
                    <a:gd name="T2" fmla="*/ 15 w 19"/>
                    <a:gd name="T3" fmla="*/ 24 h 27"/>
                    <a:gd name="T4" fmla="*/ 6 w 19"/>
                    <a:gd name="T5" fmla="*/ 27 h 27"/>
                    <a:gd name="T6" fmla="*/ 0 w 19"/>
                    <a:gd name="T7" fmla="*/ 27 h 27"/>
                    <a:gd name="T8" fmla="*/ 0 w 19"/>
                    <a:gd name="T9" fmla="*/ 0 h 27"/>
                    <a:gd name="T10" fmla="*/ 6 w 19"/>
                    <a:gd name="T11" fmla="*/ 0 h 27"/>
                    <a:gd name="T12" fmla="*/ 16 w 19"/>
                    <a:gd name="T13" fmla="*/ 3 h 27"/>
                    <a:gd name="T14" fmla="*/ 19 w 19"/>
                    <a:gd name="T15" fmla="*/ 14 h 27"/>
                    <a:gd name="T16" fmla="*/ 15 w 19"/>
                    <a:gd name="T17" fmla="*/ 14 h 27"/>
                    <a:gd name="T18" fmla="*/ 12 w 19"/>
                    <a:gd name="T19" fmla="*/ 5 h 27"/>
                    <a:gd name="T20" fmla="*/ 6 w 19"/>
                    <a:gd name="T21" fmla="*/ 3 h 27"/>
                    <a:gd name="T22" fmla="*/ 4 w 19"/>
                    <a:gd name="T23" fmla="*/ 3 h 27"/>
                    <a:gd name="T24" fmla="*/ 4 w 19"/>
                    <a:gd name="T25" fmla="*/ 24 h 27"/>
                    <a:gd name="T26" fmla="*/ 6 w 19"/>
                    <a:gd name="T27" fmla="*/ 24 h 27"/>
                    <a:gd name="T28" fmla="*/ 12 w 19"/>
                    <a:gd name="T29" fmla="*/ 22 h 27"/>
                    <a:gd name="T30" fmla="*/ 15 w 19"/>
                    <a:gd name="T31" fmla="*/ 14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9" h="27">
                      <a:moveTo>
                        <a:pt x="19" y="14"/>
                      </a:moveTo>
                      <a:cubicBezTo>
                        <a:pt x="19" y="19"/>
                        <a:pt x="18" y="22"/>
                        <a:pt x="15" y="24"/>
                      </a:cubicBezTo>
                      <a:cubicBezTo>
                        <a:pt x="13" y="26"/>
                        <a:pt x="10" y="27"/>
                        <a:pt x="6" y="27"/>
                      </a:cubicBezTo>
                      <a:cubicBezTo>
                        <a:pt x="0" y="27"/>
                        <a:pt x="0" y="27"/>
                        <a:pt x="0" y="27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6" y="0"/>
                        <a:pt x="6" y="0"/>
                        <a:pt x="6" y="0"/>
                      </a:cubicBezTo>
                      <a:cubicBezTo>
                        <a:pt x="10" y="0"/>
                        <a:pt x="14" y="1"/>
                        <a:pt x="16" y="3"/>
                      </a:cubicBezTo>
                      <a:cubicBezTo>
                        <a:pt x="18" y="5"/>
                        <a:pt x="19" y="9"/>
                        <a:pt x="19" y="14"/>
                      </a:cubicBezTo>
                      <a:close/>
                      <a:moveTo>
                        <a:pt x="15" y="14"/>
                      </a:moveTo>
                      <a:cubicBezTo>
                        <a:pt x="15" y="10"/>
                        <a:pt x="14" y="7"/>
                        <a:pt x="12" y="5"/>
                      </a:cubicBezTo>
                      <a:cubicBezTo>
                        <a:pt x="11" y="4"/>
                        <a:pt x="9" y="3"/>
                        <a:pt x="6" y="3"/>
                      </a:cubicBezTo>
                      <a:cubicBezTo>
                        <a:pt x="4" y="3"/>
                        <a:pt x="4" y="3"/>
                        <a:pt x="4" y="3"/>
                      </a:cubicBezTo>
                      <a:cubicBezTo>
                        <a:pt x="4" y="24"/>
                        <a:pt x="4" y="24"/>
                        <a:pt x="4" y="24"/>
                      </a:cubicBezTo>
                      <a:cubicBezTo>
                        <a:pt x="6" y="24"/>
                        <a:pt x="6" y="24"/>
                        <a:pt x="6" y="24"/>
                      </a:cubicBezTo>
                      <a:cubicBezTo>
                        <a:pt x="9" y="24"/>
                        <a:pt x="11" y="23"/>
                        <a:pt x="12" y="22"/>
                      </a:cubicBezTo>
                      <a:cubicBezTo>
                        <a:pt x="14" y="20"/>
                        <a:pt x="15" y="18"/>
                        <a:pt x="15" y="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84" name="ïṣḻíḓê"/>
                <p:cNvSpPr/>
                <p:nvPr/>
              </p:nvSpPr>
              <p:spPr bwMode="auto">
                <a:xfrm>
                  <a:off x="6157913" y="3683001"/>
                  <a:ext cx="66675" cy="92075"/>
                </a:xfrm>
                <a:custGeom>
                  <a:avLst/>
                  <a:gdLst>
                    <a:gd name="T0" fmla="*/ 20 w 20"/>
                    <a:gd name="T1" fmla="*/ 13 h 28"/>
                    <a:gd name="T2" fmla="*/ 17 w 20"/>
                    <a:gd name="T3" fmla="*/ 24 h 28"/>
                    <a:gd name="T4" fmla="*/ 10 w 20"/>
                    <a:gd name="T5" fmla="*/ 28 h 28"/>
                    <a:gd name="T6" fmla="*/ 2 w 20"/>
                    <a:gd name="T7" fmla="*/ 24 h 28"/>
                    <a:gd name="T8" fmla="*/ 0 w 20"/>
                    <a:gd name="T9" fmla="*/ 13 h 28"/>
                    <a:gd name="T10" fmla="*/ 2 w 20"/>
                    <a:gd name="T11" fmla="*/ 3 h 28"/>
                    <a:gd name="T12" fmla="*/ 10 w 20"/>
                    <a:gd name="T13" fmla="*/ 0 h 28"/>
                    <a:gd name="T14" fmla="*/ 17 w 20"/>
                    <a:gd name="T15" fmla="*/ 3 h 28"/>
                    <a:gd name="T16" fmla="*/ 20 w 20"/>
                    <a:gd name="T17" fmla="*/ 13 h 28"/>
                    <a:gd name="T18" fmla="*/ 15 w 20"/>
                    <a:gd name="T19" fmla="*/ 13 h 28"/>
                    <a:gd name="T20" fmla="*/ 14 w 20"/>
                    <a:gd name="T21" fmla="*/ 5 h 28"/>
                    <a:gd name="T22" fmla="*/ 10 w 20"/>
                    <a:gd name="T23" fmla="*/ 3 h 28"/>
                    <a:gd name="T24" fmla="*/ 6 w 20"/>
                    <a:gd name="T25" fmla="*/ 5 h 28"/>
                    <a:gd name="T26" fmla="*/ 4 w 20"/>
                    <a:gd name="T27" fmla="*/ 13 h 28"/>
                    <a:gd name="T28" fmla="*/ 6 w 20"/>
                    <a:gd name="T29" fmla="*/ 22 h 28"/>
                    <a:gd name="T30" fmla="*/ 10 w 20"/>
                    <a:gd name="T31" fmla="*/ 24 h 28"/>
                    <a:gd name="T32" fmla="*/ 14 w 20"/>
                    <a:gd name="T33" fmla="*/ 22 h 28"/>
                    <a:gd name="T34" fmla="*/ 15 w 20"/>
                    <a:gd name="T35" fmla="*/ 13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20" h="28">
                      <a:moveTo>
                        <a:pt x="20" y="13"/>
                      </a:moveTo>
                      <a:cubicBezTo>
                        <a:pt x="20" y="18"/>
                        <a:pt x="19" y="22"/>
                        <a:pt x="17" y="24"/>
                      </a:cubicBezTo>
                      <a:cubicBezTo>
                        <a:pt x="15" y="26"/>
                        <a:pt x="13" y="28"/>
                        <a:pt x="10" y="28"/>
                      </a:cubicBezTo>
                      <a:cubicBezTo>
                        <a:pt x="7" y="28"/>
                        <a:pt x="4" y="26"/>
                        <a:pt x="2" y="24"/>
                      </a:cubicBezTo>
                      <a:cubicBezTo>
                        <a:pt x="1" y="22"/>
                        <a:pt x="0" y="18"/>
                        <a:pt x="0" y="13"/>
                      </a:cubicBezTo>
                      <a:cubicBezTo>
                        <a:pt x="0" y="8"/>
                        <a:pt x="1" y="5"/>
                        <a:pt x="2" y="3"/>
                      </a:cubicBezTo>
                      <a:cubicBezTo>
                        <a:pt x="4" y="1"/>
                        <a:pt x="7" y="0"/>
                        <a:pt x="10" y="0"/>
                      </a:cubicBezTo>
                      <a:cubicBezTo>
                        <a:pt x="13" y="0"/>
                        <a:pt x="15" y="1"/>
                        <a:pt x="17" y="3"/>
                      </a:cubicBezTo>
                      <a:cubicBezTo>
                        <a:pt x="19" y="5"/>
                        <a:pt x="20" y="8"/>
                        <a:pt x="20" y="13"/>
                      </a:cubicBezTo>
                      <a:close/>
                      <a:moveTo>
                        <a:pt x="15" y="13"/>
                      </a:moveTo>
                      <a:cubicBezTo>
                        <a:pt x="15" y="9"/>
                        <a:pt x="15" y="6"/>
                        <a:pt x="14" y="5"/>
                      </a:cubicBezTo>
                      <a:cubicBezTo>
                        <a:pt x="13" y="3"/>
                        <a:pt x="11" y="3"/>
                        <a:pt x="10" y="3"/>
                      </a:cubicBezTo>
                      <a:cubicBezTo>
                        <a:pt x="8" y="3"/>
                        <a:pt x="7" y="3"/>
                        <a:pt x="6" y="5"/>
                      </a:cubicBezTo>
                      <a:cubicBezTo>
                        <a:pt x="5" y="6"/>
                        <a:pt x="4" y="9"/>
                        <a:pt x="4" y="13"/>
                      </a:cubicBezTo>
                      <a:cubicBezTo>
                        <a:pt x="4" y="18"/>
                        <a:pt x="5" y="21"/>
                        <a:pt x="6" y="22"/>
                      </a:cubicBezTo>
                      <a:cubicBezTo>
                        <a:pt x="7" y="24"/>
                        <a:pt x="8" y="24"/>
                        <a:pt x="10" y="24"/>
                      </a:cubicBezTo>
                      <a:cubicBezTo>
                        <a:pt x="11" y="24"/>
                        <a:pt x="13" y="24"/>
                        <a:pt x="14" y="22"/>
                      </a:cubicBezTo>
                      <a:cubicBezTo>
                        <a:pt x="15" y="21"/>
                        <a:pt x="15" y="18"/>
                        <a:pt x="15" y="1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85" name="íṩlîḋé"/>
                <p:cNvSpPr/>
                <p:nvPr/>
              </p:nvSpPr>
              <p:spPr bwMode="auto">
                <a:xfrm>
                  <a:off x="6251575" y="3683001"/>
                  <a:ext cx="58738" cy="88900"/>
                </a:xfrm>
                <a:custGeom>
                  <a:avLst/>
                  <a:gdLst>
                    <a:gd name="T0" fmla="*/ 37 w 37"/>
                    <a:gd name="T1" fmla="*/ 56 h 56"/>
                    <a:gd name="T2" fmla="*/ 29 w 37"/>
                    <a:gd name="T3" fmla="*/ 56 h 56"/>
                    <a:gd name="T4" fmla="*/ 8 w 37"/>
                    <a:gd name="T5" fmla="*/ 14 h 56"/>
                    <a:gd name="T6" fmla="*/ 8 w 37"/>
                    <a:gd name="T7" fmla="*/ 14 h 56"/>
                    <a:gd name="T8" fmla="*/ 8 w 37"/>
                    <a:gd name="T9" fmla="*/ 56 h 56"/>
                    <a:gd name="T10" fmla="*/ 0 w 37"/>
                    <a:gd name="T11" fmla="*/ 56 h 56"/>
                    <a:gd name="T12" fmla="*/ 0 w 37"/>
                    <a:gd name="T13" fmla="*/ 0 h 56"/>
                    <a:gd name="T14" fmla="*/ 8 w 37"/>
                    <a:gd name="T15" fmla="*/ 0 h 56"/>
                    <a:gd name="T16" fmla="*/ 29 w 37"/>
                    <a:gd name="T17" fmla="*/ 42 h 56"/>
                    <a:gd name="T18" fmla="*/ 29 w 37"/>
                    <a:gd name="T19" fmla="*/ 42 h 56"/>
                    <a:gd name="T20" fmla="*/ 29 w 37"/>
                    <a:gd name="T21" fmla="*/ 0 h 56"/>
                    <a:gd name="T22" fmla="*/ 37 w 37"/>
                    <a:gd name="T23" fmla="*/ 0 h 56"/>
                    <a:gd name="T24" fmla="*/ 37 w 37"/>
                    <a:gd name="T25" fmla="*/ 56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7" h="56">
                      <a:moveTo>
                        <a:pt x="37" y="56"/>
                      </a:moveTo>
                      <a:lnTo>
                        <a:pt x="29" y="56"/>
                      </a:lnTo>
                      <a:lnTo>
                        <a:pt x="8" y="14"/>
                      </a:lnTo>
                      <a:lnTo>
                        <a:pt x="8" y="14"/>
                      </a:lnTo>
                      <a:lnTo>
                        <a:pt x="8" y="56"/>
                      </a:lnTo>
                      <a:lnTo>
                        <a:pt x="0" y="56"/>
                      </a:lnTo>
                      <a:lnTo>
                        <a:pt x="0" y="0"/>
                      </a:lnTo>
                      <a:lnTo>
                        <a:pt x="8" y="0"/>
                      </a:lnTo>
                      <a:lnTo>
                        <a:pt x="29" y="42"/>
                      </a:lnTo>
                      <a:lnTo>
                        <a:pt x="29" y="42"/>
                      </a:lnTo>
                      <a:lnTo>
                        <a:pt x="29" y="0"/>
                      </a:lnTo>
                      <a:lnTo>
                        <a:pt x="37" y="0"/>
                      </a:lnTo>
                      <a:lnTo>
                        <a:pt x="37" y="5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86" name="iṡļîďè"/>
                <p:cNvSpPr/>
                <p:nvPr/>
              </p:nvSpPr>
              <p:spPr bwMode="auto">
                <a:xfrm>
                  <a:off x="6340475" y="3683001"/>
                  <a:ext cx="63500" cy="92075"/>
                </a:xfrm>
                <a:custGeom>
                  <a:avLst/>
                  <a:gdLst>
                    <a:gd name="T0" fmla="*/ 19 w 19"/>
                    <a:gd name="T1" fmla="*/ 28 h 28"/>
                    <a:gd name="T2" fmla="*/ 16 w 19"/>
                    <a:gd name="T3" fmla="*/ 28 h 28"/>
                    <a:gd name="T4" fmla="*/ 15 w 19"/>
                    <a:gd name="T5" fmla="*/ 25 h 28"/>
                    <a:gd name="T6" fmla="*/ 13 w 19"/>
                    <a:gd name="T7" fmla="*/ 27 h 28"/>
                    <a:gd name="T8" fmla="*/ 10 w 19"/>
                    <a:gd name="T9" fmla="*/ 28 h 28"/>
                    <a:gd name="T10" fmla="*/ 3 w 19"/>
                    <a:gd name="T11" fmla="*/ 24 h 28"/>
                    <a:gd name="T12" fmla="*/ 0 w 19"/>
                    <a:gd name="T13" fmla="*/ 14 h 28"/>
                    <a:gd name="T14" fmla="*/ 3 w 19"/>
                    <a:gd name="T15" fmla="*/ 3 h 28"/>
                    <a:gd name="T16" fmla="*/ 10 w 19"/>
                    <a:gd name="T17" fmla="*/ 0 h 28"/>
                    <a:gd name="T18" fmla="*/ 16 w 19"/>
                    <a:gd name="T19" fmla="*/ 2 h 28"/>
                    <a:gd name="T20" fmla="*/ 19 w 19"/>
                    <a:gd name="T21" fmla="*/ 9 h 28"/>
                    <a:gd name="T22" fmla="*/ 15 w 19"/>
                    <a:gd name="T23" fmla="*/ 9 h 28"/>
                    <a:gd name="T24" fmla="*/ 13 w 19"/>
                    <a:gd name="T25" fmla="*/ 4 h 28"/>
                    <a:gd name="T26" fmla="*/ 10 w 19"/>
                    <a:gd name="T27" fmla="*/ 3 h 28"/>
                    <a:gd name="T28" fmla="*/ 6 w 19"/>
                    <a:gd name="T29" fmla="*/ 5 h 28"/>
                    <a:gd name="T30" fmla="*/ 4 w 19"/>
                    <a:gd name="T31" fmla="*/ 14 h 28"/>
                    <a:gd name="T32" fmla="*/ 6 w 19"/>
                    <a:gd name="T33" fmla="*/ 22 h 28"/>
                    <a:gd name="T34" fmla="*/ 10 w 19"/>
                    <a:gd name="T35" fmla="*/ 24 h 28"/>
                    <a:gd name="T36" fmla="*/ 14 w 19"/>
                    <a:gd name="T37" fmla="*/ 23 h 28"/>
                    <a:gd name="T38" fmla="*/ 15 w 19"/>
                    <a:gd name="T39" fmla="*/ 18 h 28"/>
                    <a:gd name="T40" fmla="*/ 15 w 19"/>
                    <a:gd name="T41" fmla="*/ 17 h 28"/>
                    <a:gd name="T42" fmla="*/ 10 w 19"/>
                    <a:gd name="T43" fmla="*/ 17 h 28"/>
                    <a:gd name="T44" fmla="*/ 10 w 19"/>
                    <a:gd name="T45" fmla="*/ 13 h 28"/>
                    <a:gd name="T46" fmla="*/ 19 w 19"/>
                    <a:gd name="T47" fmla="*/ 13 h 28"/>
                    <a:gd name="T48" fmla="*/ 19 w 19"/>
                    <a:gd name="T49" fmla="*/ 28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19" h="28">
                      <a:moveTo>
                        <a:pt x="19" y="28"/>
                      </a:moveTo>
                      <a:cubicBezTo>
                        <a:pt x="16" y="28"/>
                        <a:pt x="16" y="28"/>
                        <a:pt x="16" y="28"/>
                      </a:cubicBezTo>
                      <a:cubicBezTo>
                        <a:pt x="15" y="25"/>
                        <a:pt x="15" y="25"/>
                        <a:pt x="15" y="25"/>
                      </a:cubicBezTo>
                      <a:cubicBezTo>
                        <a:pt x="15" y="26"/>
                        <a:pt x="14" y="26"/>
                        <a:pt x="13" y="27"/>
                      </a:cubicBezTo>
                      <a:cubicBezTo>
                        <a:pt x="12" y="27"/>
                        <a:pt x="11" y="28"/>
                        <a:pt x="10" y="28"/>
                      </a:cubicBezTo>
                      <a:cubicBezTo>
                        <a:pt x="7" y="28"/>
                        <a:pt x="5" y="26"/>
                        <a:pt x="3" y="24"/>
                      </a:cubicBezTo>
                      <a:cubicBezTo>
                        <a:pt x="1" y="22"/>
                        <a:pt x="0" y="19"/>
                        <a:pt x="0" y="14"/>
                      </a:cubicBezTo>
                      <a:cubicBezTo>
                        <a:pt x="0" y="9"/>
                        <a:pt x="1" y="6"/>
                        <a:pt x="3" y="3"/>
                      </a:cubicBezTo>
                      <a:cubicBezTo>
                        <a:pt x="4" y="1"/>
                        <a:pt x="7" y="0"/>
                        <a:pt x="10" y="0"/>
                      </a:cubicBezTo>
                      <a:cubicBezTo>
                        <a:pt x="13" y="0"/>
                        <a:pt x="15" y="1"/>
                        <a:pt x="16" y="2"/>
                      </a:cubicBezTo>
                      <a:cubicBezTo>
                        <a:pt x="18" y="4"/>
                        <a:pt x="19" y="6"/>
                        <a:pt x="19" y="9"/>
                      </a:cubicBezTo>
                      <a:cubicBezTo>
                        <a:pt x="15" y="9"/>
                        <a:pt x="15" y="9"/>
                        <a:pt x="15" y="9"/>
                      </a:cubicBezTo>
                      <a:cubicBezTo>
                        <a:pt x="15" y="7"/>
                        <a:pt x="14" y="5"/>
                        <a:pt x="13" y="4"/>
                      </a:cubicBezTo>
                      <a:cubicBezTo>
                        <a:pt x="13" y="3"/>
                        <a:pt x="11" y="3"/>
                        <a:pt x="10" y="3"/>
                      </a:cubicBezTo>
                      <a:cubicBezTo>
                        <a:pt x="8" y="3"/>
                        <a:pt x="7" y="4"/>
                        <a:pt x="6" y="5"/>
                      </a:cubicBezTo>
                      <a:cubicBezTo>
                        <a:pt x="5" y="7"/>
                        <a:pt x="4" y="10"/>
                        <a:pt x="4" y="14"/>
                      </a:cubicBezTo>
                      <a:cubicBezTo>
                        <a:pt x="4" y="18"/>
                        <a:pt x="5" y="21"/>
                        <a:pt x="6" y="22"/>
                      </a:cubicBezTo>
                      <a:cubicBezTo>
                        <a:pt x="7" y="24"/>
                        <a:pt x="9" y="24"/>
                        <a:pt x="10" y="24"/>
                      </a:cubicBezTo>
                      <a:cubicBezTo>
                        <a:pt x="12" y="24"/>
                        <a:pt x="13" y="24"/>
                        <a:pt x="14" y="23"/>
                      </a:cubicBezTo>
                      <a:cubicBezTo>
                        <a:pt x="15" y="22"/>
                        <a:pt x="15" y="20"/>
                        <a:pt x="15" y="18"/>
                      </a:cubicBezTo>
                      <a:cubicBezTo>
                        <a:pt x="15" y="17"/>
                        <a:pt x="15" y="17"/>
                        <a:pt x="15" y="17"/>
                      </a:cubicBezTo>
                      <a:cubicBezTo>
                        <a:pt x="10" y="17"/>
                        <a:pt x="10" y="17"/>
                        <a:pt x="10" y="17"/>
                      </a:cubicBezTo>
                      <a:cubicBezTo>
                        <a:pt x="10" y="13"/>
                        <a:pt x="10" y="13"/>
                        <a:pt x="10" y="13"/>
                      </a:cubicBezTo>
                      <a:cubicBezTo>
                        <a:pt x="19" y="13"/>
                        <a:pt x="19" y="13"/>
                        <a:pt x="19" y="13"/>
                      </a:cubicBezTo>
                      <a:lnTo>
                        <a:pt x="19" y="2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87" name="ïṧľidé"/>
                <p:cNvSpPr/>
                <p:nvPr/>
              </p:nvSpPr>
              <p:spPr bwMode="auto">
                <a:xfrm>
                  <a:off x="6492875" y="3683001"/>
                  <a:ext cx="58738" cy="92075"/>
                </a:xfrm>
                <a:custGeom>
                  <a:avLst/>
                  <a:gdLst>
                    <a:gd name="T0" fmla="*/ 18 w 18"/>
                    <a:gd name="T1" fmla="*/ 19 h 28"/>
                    <a:gd name="T2" fmla="*/ 16 w 18"/>
                    <a:gd name="T3" fmla="*/ 25 h 28"/>
                    <a:gd name="T4" fmla="*/ 9 w 18"/>
                    <a:gd name="T5" fmla="*/ 28 h 28"/>
                    <a:gd name="T6" fmla="*/ 2 w 18"/>
                    <a:gd name="T7" fmla="*/ 25 h 28"/>
                    <a:gd name="T8" fmla="*/ 0 w 18"/>
                    <a:gd name="T9" fmla="*/ 19 h 28"/>
                    <a:gd name="T10" fmla="*/ 0 w 18"/>
                    <a:gd name="T11" fmla="*/ 0 h 28"/>
                    <a:gd name="T12" fmla="*/ 4 w 18"/>
                    <a:gd name="T13" fmla="*/ 0 h 28"/>
                    <a:gd name="T14" fmla="*/ 4 w 18"/>
                    <a:gd name="T15" fmla="*/ 19 h 28"/>
                    <a:gd name="T16" fmla="*/ 5 w 18"/>
                    <a:gd name="T17" fmla="*/ 23 h 28"/>
                    <a:gd name="T18" fmla="*/ 9 w 18"/>
                    <a:gd name="T19" fmla="*/ 24 h 28"/>
                    <a:gd name="T20" fmla="*/ 13 w 18"/>
                    <a:gd name="T21" fmla="*/ 23 h 28"/>
                    <a:gd name="T22" fmla="*/ 14 w 18"/>
                    <a:gd name="T23" fmla="*/ 19 h 28"/>
                    <a:gd name="T24" fmla="*/ 14 w 18"/>
                    <a:gd name="T25" fmla="*/ 0 h 28"/>
                    <a:gd name="T26" fmla="*/ 18 w 18"/>
                    <a:gd name="T27" fmla="*/ 0 h 28"/>
                    <a:gd name="T28" fmla="*/ 18 w 18"/>
                    <a:gd name="T29" fmla="*/ 19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8" h="28">
                      <a:moveTo>
                        <a:pt x="18" y="19"/>
                      </a:moveTo>
                      <a:cubicBezTo>
                        <a:pt x="18" y="22"/>
                        <a:pt x="18" y="24"/>
                        <a:pt x="16" y="25"/>
                      </a:cubicBezTo>
                      <a:cubicBezTo>
                        <a:pt x="15" y="27"/>
                        <a:pt x="12" y="28"/>
                        <a:pt x="9" y="28"/>
                      </a:cubicBezTo>
                      <a:cubicBezTo>
                        <a:pt x="6" y="28"/>
                        <a:pt x="4" y="27"/>
                        <a:pt x="2" y="25"/>
                      </a:cubicBezTo>
                      <a:cubicBezTo>
                        <a:pt x="1" y="24"/>
                        <a:pt x="0" y="22"/>
                        <a:pt x="0" y="1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4" y="19"/>
                        <a:pt x="4" y="19"/>
                        <a:pt x="4" y="19"/>
                      </a:cubicBezTo>
                      <a:cubicBezTo>
                        <a:pt x="4" y="21"/>
                        <a:pt x="5" y="22"/>
                        <a:pt x="5" y="23"/>
                      </a:cubicBezTo>
                      <a:cubicBezTo>
                        <a:pt x="6" y="24"/>
                        <a:pt x="8" y="24"/>
                        <a:pt x="9" y="24"/>
                      </a:cubicBezTo>
                      <a:cubicBezTo>
                        <a:pt x="11" y="24"/>
                        <a:pt x="12" y="24"/>
                        <a:pt x="13" y="23"/>
                      </a:cubicBezTo>
                      <a:cubicBezTo>
                        <a:pt x="14" y="22"/>
                        <a:pt x="14" y="21"/>
                        <a:pt x="14" y="19"/>
                      </a:cubicBezTo>
                      <a:cubicBezTo>
                        <a:pt x="14" y="0"/>
                        <a:pt x="14" y="0"/>
                        <a:pt x="14" y="0"/>
                      </a:cubicBezTo>
                      <a:cubicBezTo>
                        <a:pt x="18" y="0"/>
                        <a:pt x="18" y="0"/>
                        <a:pt x="18" y="0"/>
                      </a:cubicBezTo>
                      <a:lnTo>
                        <a:pt x="18" y="1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88" name="išļïḑê"/>
                <p:cNvSpPr/>
                <p:nvPr/>
              </p:nvSpPr>
              <p:spPr bwMode="auto">
                <a:xfrm>
                  <a:off x="6581775" y="3683001"/>
                  <a:ext cx="63500" cy="88900"/>
                </a:xfrm>
                <a:custGeom>
                  <a:avLst/>
                  <a:gdLst>
                    <a:gd name="T0" fmla="*/ 40 w 40"/>
                    <a:gd name="T1" fmla="*/ 56 h 56"/>
                    <a:gd name="T2" fmla="*/ 29 w 40"/>
                    <a:gd name="T3" fmla="*/ 56 h 56"/>
                    <a:gd name="T4" fmla="*/ 8 w 40"/>
                    <a:gd name="T5" fmla="*/ 14 h 56"/>
                    <a:gd name="T6" fmla="*/ 8 w 40"/>
                    <a:gd name="T7" fmla="*/ 14 h 56"/>
                    <a:gd name="T8" fmla="*/ 8 w 40"/>
                    <a:gd name="T9" fmla="*/ 56 h 56"/>
                    <a:gd name="T10" fmla="*/ 0 w 40"/>
                    <a:gd name="T11" fmla="*/ 56 h 56"/>
                    <a:gd name="T12" fmla="*/ 0 w 40"/>
                    <a:gd name="T13" fmla="*/ 0 h 56"/>
                    <a:gd name="T14" fmla="*/ 10 w 40"/>
                    <a:gd name="T15" fmla="*/ 0 h 56"/>
                    <a:gd name="T16" fmla="*/ 29 w 40"/>
                    <a:gd name="T17" fmla="*/ 42 h 56"/>
                    <a:gd name="T18" fmla="*/ 31 w 40"/>
                    <a:gd name="T19" fmla="*/ 42 h 56"/>
                    <a:gd name="T20" fmla="*/ 31 w 40"/>
                    <a:gd name="T21" fmla="*/ 0 h 56"/>
                    <a:gd name="T22" fmla="*/ 40 w 40"/>
                    <a:gd name="T23" fmla="*/ 0 h 56"/>
                    <a:gd name="T24" fmla="*/ 40 w 40"/>
                    <a:gd name="T25" fmla="*/ 56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0" h="56">
                      <a:moveTo>
                        <a:pt x="40" y="56"/>
                      </a:moveTo>
                      <a:lnTo>
                        <a:pt x="29" y="56"/>
                      </a:lnTo>
                      <a:lnTo>
                        <a:pt x="8" y="14"/>
                      </a:lnTo>
                      <a:lnTo>
                        <a:pt x="8" y="14"/>
                      </a:lnTo>
                      <a:lnTo>
                        <a:pt x="8" y="56"/>
                      </a:lnTo>
                      <a:lnTo>
                        <a:pt x="0" y="56"/>
                      </a:lnTo>
                      <a:lnTo>
                        <a:pt x="0" y="0"/>
                      </a:lnTo>
                      <a:lnTo>
                        <a:pt x="10" y="0"/>
                      </a:lnTo>
                      <a:lnTo>
                        <a:pt x="29" y="42"/>
                      </a:lnTo>
                      <a:lnTo>
                        <a:pt x="31" y="42"/>
                      </a:lnTo>
                      <a:lnTo>
                        <a:pt x="31" y="0"/>
                      </a:lnTo>
                      <a:lnTo>
                        <a:pt x="40" y="0"/>
                      </a:lnTo>
                      <a:lnTo>
                        <a:pt x="40" y="5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89" name="iṥḻídé"/>
                <p:cNvSpPr/>
                <p:nvPr/>
              </p:nvSpPr>
              <p:spPr bwMode="auto">
                <a:xfrm>
                  <a:off x="6697663" y="3683001"/>
                  <a:ext cx="12700" cy="88900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90" name="íṡḻidê"/>
                <p:cNvSpPr/>
                <p:nvPr/>
              </p:nvSpPr>
              <p:spPr bwMode="auto">
                <a:xfrm>
                  <a:off x="6759575" y="3683001"/>
                  <a:ext cx="69850" cy="92075"/>
                </a:xfrm>
                <a:custGeom>
                  <a:avLst/>
                  <a:gdLst>
                    <a:gd name="T0" fmla="*/ 44 w 44"/>
                    <a:gd name="T1" fmla="*/ 0 h 58"/>
                    <a:gd name="T2" fmla="*/ 25 w 44"/>
                    <a:gd name="T3" fmla="*/ 58 h 58"/>
                    <a:gd name="T4" fmla="*/ 19 w 44"/>
                    <a:gd name="T5" fmla="*/ 58 h 58"/>
                    <a:gd name="T6" fmla="*/ 0 w 44"/>
                    <a:gd name="T7" fmla="*/ 0 h 58"/>
                    <a:gd name="T8" fmla="*/ 9 w 44"/>
                    <a:gd name="T9" fmla="*/ 0 h 58"/>
                    <a:gd name="T10" fmla="*/ 21 w 44"/>
                    <a:gd name="T11" fmla="*/ 44 h 58"/>
                    <a:gd name="T12" fmla="*/ 21 w 44"/>
                    <a:gd name="T13" fmla="*/ 44 h 58"/>
                    <a:gd name="T14" fmla="*/ 36 w 44"/>
                    <a:gd name="T15" fmla="*/ 0 h 58"/>
                    <a:gd name="T16" fmla="*/ 44 w 44"/>
                    <a:gd name="T17" fmla="*/ 0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4" h="58">
                      <a:moveTo>
                        <a:pt x="44" y="0"/>
                      </a:moveTo>
                      <a:lnTo>
                        <a:pt x="25" y="58"/>
                      </a:lnTo>
                      <a:lnTo>
                        <a:pt x="19" y="58"/>
                      </a:lnTo>
                      <a:lnTo>
                        <a:pt x="0" y="0"/>
                      </a:lnTo>
                      <a:lnTo>
                        <a:pt x="9" y="0"/>
                      </a:lnTo>
                      <a:lnTo>
                        <a:pt x="21" y="44"/>
                      </a:lnTo>
                      <a:lnTo>
                        <a:pt x="21" y="44"/>
                      </a:lnTo>
                      <a:lnTo>
                        <a:pt x="36" y="0"/>
                      </a:lnTo>
                      <a:lnTo>
                        <a:pt x="4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91" name="îṧlíḍé"/>
                <p:cNvSpPr/>
                <p:nvPr/>
              </p:nvSpPr>
              <p:spPr bwMode="auto">
                <a:xfrm>
                  <a:off x="6856413" y="3683001"/>
                  <a:ext cx="58738" cy="88900"/>
                </a:xfrm>
                <a:custGeom>
                  <a:avLst/>
                  <a:gdLst>
                    <a:gd name="T0" fmla="*/ 37 w 37"/>
                    <a:gd name="T1" fmla="*/ 56 h 56"/>
                    <a:gd name="T2" fmla="*/ 0 w 37"/>
                    <a:gd name="T3" fmla="*/ 56 h 56"/>
                    <a:gd name="T4" fmla="*/ 0 w 37"/>
                    <a:gd name="T5" fmla="*/ 0 h 56"/>
                    <a:gd name="T6" fmla="*/ 35 w 37"/>
                    <a:gd name="T7" fmla="*/ 0 h 56"/>
                    <a:gd name="T8" fmla="*/ 35 w 37"/>
                    <a:gd name="T9" fmla="*/ 6 h 56"/>
                    <a:gd name="T10" fmla="*/ 8 w 37"/>
                    <a:gd name="T11" fmla="*/ 6 h 56"/>
                    <a:gd name="T12" fmla="*/ 8 w 37"/>
                    <a:gd name="T13" fmla="*/ 23 h 56"/>
                    <a:gd name="T14" fmla="*/ 33 w 37"/>
                    <a:gd name="T15" fmla="*/ 23 h 56"/>
                    <a:gd name="T16" fmla="*/ 33 w 37"/>
                    <a:gd name="T17" fmla="*/ 29 h 56"/>
                    <a:gd name="T18" fmla="*/ 8 w 37"/>
                    <a:gd name="T19" fmla="*/ 29 h 56"/>
                    <a:gd name="T20" fmla="*/ 8 w 37"/>
                    <a:gd name="T21" fmla="*/ 50 h 56"/>
                    <a:gd name="T22" fmla="*/ 37 w 37"/>
                    <a:gd name="T23" fmla="*/ 50 h 56"/>
                    <a:gd name="T24" fmla="*/ 37 w 37"/>
                    <a:gd name="T25" fmla="*/ 56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7" h="56">
                      <a:moveTo>
                        <a:pt x="37" y="56"/>
                      </a:moveTo>
                      <a:lnTo>
                        <a:pt x="0" y="56"/>
                      </a:lnTo>
                      <a:lnTo>
                        <a:pt x="0" y="0"/>
                      </a:lnTo>
                      <a:lnTo>
                        <a:pt x="35" y="0"/>
                      </a:lnTo>
                      <a:lnTo>
                        <a:pt x="35" y="6"/>
                      </a:lnTo>
                      <a:lnTo>
                        <a:pt x="8" y="6"/>
                      </a:lnTo>
                      <a:lnTo>
                        <a:pt x="8" y="23"/>
                      </a:lnTo>
                      <a:lnTo>
                        <a:pt x="33" y="23"/>
                      </a:lnTo>
                      <a:lnTo>
                        <a:pt x="33" y="29"/>
                      </a:lnTo>
                      <a:lnTo>
                        <a:pt x="8" y="29"/>
                      </a:lnTo>
                      <a:lnTo>
                        <a:pt x="8" y="50"/>
                      </a:lnTo>
                      <a:lnTo>
                        <a:pt x="37" y="50"/>
                      </a:lnTo>
                      <a:lnTo>
                        <a:pt x="37" y="5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92" name="íSļiḓê"/>
                <p:cNvSpPr/>
                <p:nvPr/>
              </p:nvSpPr>
              <p:spPr bwMode="auto">
                <a:xfrm>
                  <a:off x="6945313" y="3683001"/>
                  <a:ext cx="63500" cy="88900"/>
                </a:xfrm>
                <a:custGeom>
                  <a:avLst/>
                  <a:gdLst>
                    <a:gd name="T0" fmla="*/ 19 w 19"/>
                    <a:gd name="T1" fmla="*/ 27 h 27"/>
                    <a:gd name="T2" fmla="*/ 15 w 19"/>
                    <a:gd name="T3" fmla="*/ 27 h 27"/>
                    <a:gd name="T4" fmla="*/ 9 w 19"/>
                    <a:gd name="T5" fmla="*/ 15 h 27"/>
                    <a:gd name="T6" fmla="*/ 4 w 19"/>
                    <a:gd name="T7" fmla="*/ 15 h 27"/>
                    <a:gd name="T8" fmla="*/ 4 w 19"/>
                    <a:gd name="T9" fmla="*/ 27 h 27"/>
                    <a:gd name="T10" fmla="*/ 0 w 19"/>
                    <a:gd name="T11" fmla="*/ 27 h 27"/>
                    <a:gd name="T12" fmla="*/ 0 w 19"/>
                    <a:gd name="T13" fmla="*/ 0 h 27"/>
                    <a:gd name="T14" fmla="*/ 9 w 19"/>
                    <a:gd name="T15" fmla="*/ 0 h 27"/>
                    <a:gd name="T16" fmla="*/ 16 w 19"/>
                    <a:gd name="T17" fmla="*/ 2 h 27"/>
                    <a:gd name="T18" fmla="*/ 19 w 19"/>
                    <a:gd name="T19" fmla="*/ 8 h 27"/>
                    <a:gd name="T20" fmla="*/ 17 w 19"/>
                    <a:gd name="T21" fmla="*/ 13 h 27"/>
                    <a:gd name="T22" fmla="*/ 13 w 19"/>
                    <a:gd name="T23" fmla="*/ 15 h 27"/>
                    <a:gd name="T24" fmla="*/ 19 w 19"/>
                    <a:gd name="T25" fmla="*/ 27 h 27"/>
                    <a:gd name="T26" fmla="*/ 14 w 19"/>
                    <a:gd name="T27" fmla="*/ 8 h 27"/>
                    <a:gd name="T28" fmla="*/ 13 w 19"/>
                    <a:gd name="T29" fmla="*/ 4 h 27"/>
                    <a:gd name="T30" fmla="*/ 8 w 19"/>
                    <a:gd name="T31" fmla="*/ 3 h 27"/>
                    <a:gd name="T32" fmla="*/ 4 w 19"/>
                    <a:gd name="T33" fmla="*/ 3 h 27"/>
                    <a:gd name="T34" fmla="*/ 4 w 19"/>
                    <a:gd name="T35" fmla="*/ 12 h 27"/>
                    <a:gd name="T36" fmla="*/ 9 w 19"/>
                    <a:gd name="T37" fmla="*/ 12 h 27"/>
                    <a:gd name="T38" fmla="*/ 13 w 19"/>
                    <a:gd name="T39" fmla="*/ 11 h 27"/>
                    <a:gd name="T40" fmla="*/ 14 w 19"/>
                    <a:gd name="T41" fmla="*/ 8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9" h="27">
                      <a:moveTo>
                        <a:pt x="19" y="27"/>
                      </a:moveTo>
                      <a:cubicBezTo>
                        <a:pt x="15" y="27"/>
                        <a:pt x="15" y="27"/>
                        <a:pt x="15" y="27"/>
                      </a:cubicBezTo>
                      <a:cubicBezTo>
                        <a:pt x="9" y="15"/>
                        <a:pt x="9" y="15"/>
                        <a:pt x="9" y="15"/>
                      </a:cubicBezTo>
                      <a:cubicBezTo>
                        <a:pt x="4" y="15"/>
                        <a:pt x="4" y="15"/>
                        <a:pt x="4" y="15"/>
                      </a:cubicBezTo>
                      <a:cubicBezTo>
                        <a:pt x="4" y="27"/>
                        <a:pt x="4" y="27"/>
                        <a:pt x="4" y="27"/>
                      </a:cubicBezTo>
                      <a:cubicBezTo>
                        <a:pt x="0" y="27"/>
                        <a:pt x="0" y="27"/>
                        <a:pt x="0" y="27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9" y="0"/>
                        <a:pt x="9" y="0"/>
                        <a:pt x="9" y="0"/>
                      </a:cubicBezTo>
                      <a:cubicBezTo>
                        <a:pt x="12" y="0"/>
                        <a:pt x="14" y="1"/>
                        <a:pt x="16" y="2"/>
                      </a:cubicBezTo>
                      <a:cubicBezTo>
                        <a:pt x="18" y="3"/>
                        <a:pt x="19" y="5"/>
                        <a:pt x="19" y="8"/>
                      </a:cubicBezTo>
                      <a:cubicBezTo>
                        <a:pt x="19" y="10"/>
                        <a:pt x="18" y="12"/>
                        <a:pt x="17" y="13"/>
                      </a:cubicBezTo>
                      <a:cubicBezTo>
                        <a:pt x="16" y="14"/>
                        <a:pt x="14" y="15"/>
                        <a:pt x="13" y="15"/>
                      </a:cubicBezTo>
                      <a:cubicBezTo>
                        <a:pt x="19" y="27"/>
                        <a:pt x="19" y="27"/>
                        <a:pt x="19" y="27"/>
                      </a:cubicBezTo>
                      <a:close/>
                      <a:moveTo>
                        <a:pt x="14" y="8"/>
                      </a:moveTo>
                      <a:cubicBezTo>
                        <a:pt x="14" y="6"/>
                        <a:pt x="14" y="5"/>
                        <a:pt x="13" y="4"/>
                      </a:cubicBezTo>
                      <a:cubicBezTo>
                        <a:pt x="12" y="3"/>
                        <a:pt x="10" y="3"/>
                        <a:pt x="8" y="3"/>
                      </a:cubicBezTo>
                      <a:cubicBezTo>
                        <a:pt x="4" y="3"/>
                        <a:pt x="4" y="3"/>
                        <a:pt x="4" y="3"/>
                      </a:cubicBezTo>
                      <a:cubicBezTo>
                        <a:pt x="4" y="12"/>
                        <a:pt x="4" y="12"/>
                        <a:pt x="4" y="12"/>
                      </a:cubicBezTo>
                      <a:cubicBezTo>
                        <a:pt x="9" y="12"/>
                        <a:pt x="9" y="12"/>
                        <a:pt x="9" y="12"/>
                      </a:cubicBezTo>
                      <a:cubicBezTo>
                        <a:pt x="11" y="12"/>
                        <a:pt x="12" y="12"/>
                        <a:pt x="13" y="11"/>
                      </a:cubicBezTo>
                      <a:cubicBezTo>
                        <a:pt x="14" y="11"/>
                        <a:pt x="14" y="9"/>
                        <a:pt x="14" y="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93" name="iṧļídê"/>
                <p:cNvSpPr/>
                <p:nvPr/>
              </p:nvSpPr>
              <p:spPr bwMode="auto">
                <a:xfrm>
                  <a:off x="7034213" y="3683001"/>
                  <a:ext cx="63500" cy="92075"/>
                </a:xfrm>
                <a:custGeom>
                  <a:avLst/>
                  <a:gdLst>
                    <a:gd name="T0" fmla="*/ 19 w 19"/>
                    <a:gd name="T1" fmla="*/ 20 h 28"/>
                    <a:gd name="T2" fmla="*/ 17 w 19"/>
                    <a:gd name="T3" fmla="*/ 25 h 28"/>
                    <a:gd name="T4" fmla="*/ 10 w 19"/>
                    <a:gd name="T5" fmla="*/ 28 h 28"/>
                    <a:gd name="T6" fmla="*/ 3 w 19"/>
                    <a:gd name="T7" fmla="*/ 25 h 28"/>
                    <a:gd name="T8" fmla="*/ 0 w 19"/>
                    <a:gd name="T9" fmla="*/ 20 h 28"/>
                    <a:gd name="T10" fmla="*/ 0 w 19"/>
                    <a:gd name="T11" fmla="*/ 19 h 28"/>
                    <a:gd name="T12" fmla="*/ 4 w 19"/>
                    <a:gd name="T13" fmla="*/ 19 h 28"/>
                    <a:gd name="T14" fmla="*/ 4 w 19"/>
                    <a:gd name="T15" fmla="*/ 20 h 28"/>
                    <a:gd name="T16" fmla="*/ 6 w 19"/>
                    <a:gd name="T17" fmla="*/ 23 h 28"/>
                    <a:gd name="T18" fmla="*/ 10 w 19"/>
                    <a:gd name="T19" fmla="*/ 24 h 28"/>
                    <a:gd name="T20" fmla="*/ 14 w 19"/>
                    <a:gd name="T21" fmla="*/ 23 h 28"/>
                    <a:gd name="T22" fmla="*/ 15 w 19"/>
                    <a:gd name="T23" fmla="*/ 20 h 28"/>
                    <a:gd name="T24" fmla="*/ 13 w 19"/>
                    <a:gd name="T25" fmla="*/ 17 h 28"/>
                    <a:gd name="T26" fmla="*/ 9 w 19"/>
                    <a:gd name="T27" fmla="*/ 14 h 28"/>
                    <a:gd name="T28" fmla="*/ 3 w 19"/>
                    <a:gd name="T29" fmla="*/ 11 h 28"/>
                    <a:gd name="T30" fmla="*/ 1 w 19"/>
                    <a:gd name="T31" fmla="*/ 7 h 28"/>
                    <a:gd name="T32" fmla="*/ 3 w 19"/>
                    <a:gd name="T33" fmla="*/ 2 h 28"/>
                    <a:gd name="T34" fmla="*/ 10 w 19"/>
                    <a:gd name="T35" fmla="*/ 0 h 28"/>
                    <a:gd name="T36" fmla="*/ 16 w 19"/>
                    <a:gd name="T37" fmla="*/ 2 h 28"/>
                    <a:gd name="T38" fmla="*/ 18 w 19"/>
                    <a:gd name="T39" fmla="*/ 7 h 28"/>
                    <a:gd name="T40" fmla="*/ 14 w 19"/>
                    <a:gd name="T41" fmla="*/ 7 h 28"/>
                    <a:gd name="T42" fmla="*/ 13 w 19"/>
                    <a:gd name="T43" fmla="*/ 4 h 28"/>
                    <a:gd name="T44" fmla="*/ 10 w 19"/>
                    <a:gd name="T45" fmla="*/ 3 h 28"/>
                    <a:gd name="T46" fmla="*/ 6 w 19"/>
                    <a:gd name="T47" fmla="*/ 4 h 28"/>
                    <a:gd name="T48" fmla="*/ 5 w 19"/>
                    <a:gd name="T49" fmla="*/ 7 h 28"/>
                    <a:gd name="T50" fmla="*/ 6 w 19"/>
                    <a:gd name="T51" fmla="*/ 9 h 28"/>
                    <a:gd name="T52" fmla="*/ 11 w 19"/>
                    <a:gd name="T53" fmla="*/ 12 h 28"/>
                    <a:gd name="T54" fmla="*/ 17 w 19"/>
                    <a:gd name="T55" fmla="*/ 15 h 28"/>
                    <a:gd name="T56" fmla="*/ 19 w 19"/>
                    <a:gd name="T57" fmla="*/ 20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19" h="28">
                      <a:moveTo>
                        <a:pt x="19" y="20"/>
                      </a:moveTo>
                      <a:cubicBezTo>
                        <a:pt x="19" y="22"/>
                        <a:pt x="18" y="24"/>
                        <a:pt x="17" y="25"/>
                      </a:cubicBezTo>
                      <a:cubicBezTo>
                        <a:pt x="15" y="27"/>
                        <a:pt x="13" y="28"/>
                        <a:pt x="10" y="28"/>
                      </a:cubicBezTo>
                      <a:cubicBezTo>
                        <a:pt x="7" y="28"/>
                        <a:pt x="4" y="27"/>
                        <a:pt x="3" y="25"/>
                      </a:cubicBezTo>
                      <a:cubicBezTo>
                        <a:pt x="1" y="24"/>
                        <a:pt x="0" y="22"/>
                        <a:pt x="0" y="20"/>
                      </a:cubicBezTo>
                      <a:cubicBezTo>
                        <a:pt x="0" y="19"/>
                        <a:pt x="0" y="19"/>
                        <a:pt x="0" y="19"/>
                      </a:cubicBezTo>
                      <a:cubicBezTo>
                        <a:pt x="4" y="19"/>
                        <a:pt x="4" y="19"/>
                        <a:pt x="4" y="19"/>
                      </a:cubicBezTo>
                      <a:cubicBezTo>
                        <a:pt x="4" y="20"/>
                        <a:pt x="4" y="20"/>
                        <a:pt x="4" y="20"/>
                      </a:cubicBezTo>
                      <a:cubicBezTo>
                        <a:pt x="4" y="21"/>
                        <a:pt x="5" y="22"/>
                        <a:pt x="6" y="23"/>
                      </a:cubicBezTo>
                      <a:cubicBezTo>
                        <a:pt x="7" y="24"/>
                        <a:pt x="8" y="24"/>
                        <a:pt x="10" y="24"/>
                      </a:cubicBezTo>
                      <a:cubicBezTo>
                        <a:pt x="11" y="24"/>
                        <a:pt x="13" y="24"/>
                        <a:pt x="14" y="23"/>
                      </a:cubicBezTo>
                      <a:cubicBezTo>
                        <a:pt x="15" y="22"/>
                        <a:pt x="15" y="21"/>
                        <a:pt x="15" y="20"/>
                      </a:cubicBezTo>
                      <a:cubicBezTo>
                        <a:pt x="15" y="19"/>
                        <a:pt x="15" y="18"/>
                        <a:pt x="13" y="17"/>
                      </a:cubicBezTo>
                      <a:cubicBezTo>
                        <a:pt x="12" y="16"/>
                        <a:pt x="11" y="15"/>
                        <a:pt x="9" y="14"/>
                      </a:cubicBezTo>
                      <a:cubicBezTo>
                        <a:pt x="6" y="13"/>
                        <a:pt x="4" y="12"/>
                        <a:pt x="3" y="11"/>
                      </a:cubicBezTo>
                      <a:cubicBezTo>
                        <a:pt x="1" y="10"/>
                        <a:pt x="1" y="9"/>
                        <a:pt x="1" y="7"/>
                      </a:cubicBezTo>
                      <a:cubicBezTo>
                        <a:pt x="1" y="5"/>
                        <a:pt x="2" y="3"/>
                        <a:pt x="3" y="2"/>
                      </a:cubicBezTo>
                      <a:cubicBezTo>
                        <a:pt x="5" y="0"/>
                        <a:pt x="7" y="0"/>
                        <a:pt x="10" y="0"/>
                      </a:cubicBezTo>
                      <a:cubicBezTo>
                        <a:pt x="13" y="0"/>
                        <a:pt x="15" y="0"/>
                        <a:pt x="16" y="2"/>
                      </a:cubicBezTo>
                      <a:cubicBezTo>
                        <a:pt x="18" y="4"/>
                        <a:pt x="18" y="5"/>
                        <a:pt x="18" y="7"/>
                      </a:cubicBezTo>
                      <a:cubicBezTo>
                        <a:pt x="14" y="7"/>
                        <a:pt x="14" y="7"/>
                        <a:pt x="14" y="7"/>
                      </a:cubicBezTo>
                      <a:cubicBezTo>
                        <a:pt x="14" y="6"/>
                        <a:pt x="14" y="5"/>
                        <a:pt x="13" y="4"/>
                      </a:cubicBezTo>
                      <a:cubicBezTo>
                        <a:pt x="12" y="3"/>
                        <a:pt x="11" y="3"/>
                        <a:pt x="10" y="3"/>
                      </a:cubicBezTo>
                      <a:cubicBezTo>
                        <a:pt x="8" y="3"/>
                        <a:pt x="7" y="3"/>
                        <a:pt x="6" y="4"/>
                      </a:cubicBezTo>
                      <a:cubicBezTo>
                        <a:pt x="5" y="5"/>
                        <a:pt x="5" y="5"/>
                        <a:pt x="5" y="7"/>
                      </a:cubicBezTo>
                      <a:cubicBezTo>
                        <a:pt x="5" y="8"/>
                        <a:pt x="5" y="8"/>
                        <a:pt x="6" y="9"/>
                      </a:cubicBezTo>
                      <a:cubicBezTo>
                        <a:pt x="7" y="10"/>
                        <a:pt x="8" y="11"/>
                        <a:pt x="11" y="12"/>
                      </a:cubicBezTo>
                      <a:cubicBezTo>
                        <a:pt x="14" y="13"/>
                        <a:pt x="16" y="14"/>
                        <a:pt x="17" y="15"/>
                      </a:cubicBezTo>
                      <a:cubicBezTo>
                        <a:pt x="18" y="16"/>
                        <a:pt x="19" y="18"/>
                        <a:pt x="19" y="2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94" name="íṩḻíḑé"/>
                <p:cNvSpPr/>
                <p:nvPr/>
              </p:nvSpPr>
              <p:spPr bwMode="auto">
                <a:xfrm>
                  <a:off x="7150100" y="3683001"/>
                  <a:ext cx="12700" cy="88900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95" name="ïṣlïḋè"/>
                <p:cNvSpPr/>
                <p:nvPr/>
              </p:nvSpPr>
              <p:spPr bwMode="auto">
                <a:xfrm>
                  <a:off x="7216775" y="3683001"/>
                  <a:ext cx="61913" cy="88900"/>
                </a:xfrm>
                <a:custGeom>
                  <a:avLst/>
                  <a:gdLst>
                    <a:gd name="T0" fmla="*/ 39 w 39"/>
                    <a:gd name="T1" fmla="*/ 6 h 56"/>
                    <a:gd name="T2" fmla="*/ 25 w 39"/>
                    <a:gd name="T3" fmla="*/ 6 h 56"/>
                    <a:gd name="T4" fmla="*/ 25 w 39"/>
                    <a:gd name="T5" fmla="*/ 56 h 56"/>
                    <a:gd name="T6" fmla="*/ 14 w 39"/>
                    <a:gd name="T7" fmla="*/ 56 h 56"/>
                    <a:gd name="T8" fmla="*/ 14 w 39"/>
                    <a:gd name="T9" fmla="*/ 6 h 56"/>
                    <a:gd name="T10" fmla="*/ 0 w 39"/>
                    <a:gd name="T11" fmla="*/ 6 h 56"/>
                    <a:gd name="T12" fmla="*/ 0 w 39"/>
                    <a:gd name="T13" fmla="*/ 0 h 56"/>
                    <a:gd name="T14" fmla="*/ 39 w 39"/>
                    <a:gd name="T15" fmla="*/ 0 h 56"/>
                    <a:gd name="T16" fmla="*/ 39 w 39"/>
                    <a:gd name="T17" fmla="*/ 6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9" h="56">
                      <a:moveTo>
                        <a:pt x="39" y="6"/>
                      </a:moveTo>
                      <a:lnTo>
                        <a:pt x="25" y="6"/>
                      </a:lnTo>
                      <a:lnTo>
                        <a:pt x="25" y="56"/>
                      </a:lnTo>
                      <a:lnTo>
                        <a:pt x="14" y="56"/>
                      </a:lnTo>
                      <a:lnTo>
                        <a:pt x="14" y="6"/>
                      </a:lnTo>
                      <a:lnTo>
                        <a:pt x="0" y="6"/>
                      </a:lnTo>
                      <a:lnTo>
                        <a:pt x="0" y="0"/>
                      </a:lnTo>
                      <a:lnTo>
                        <a:pt x="39" y="0"/>
                      </a:lnTo>
                      <a:lnTo>
                        <a:pt x="39" y="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96" name="îṣḷîḑe"/>
                <p:cNvSpPr/>
                <p:nvPr/>
              </p:nvSpPr>
              <p:spPr bwMode="auto">
                <a:xfrm>
                  <a:off x="7302500" y="3683001"/>
                  <a:ext cx="69850" cy="88900"/>
                </a:xfrm>
                <a:custGeom>
                  <a:avLst/>
                  <a:gdLst>
                    <a:gd name="T0" fmla="*/ 44 w 44"/>
                    <a:gd name="T1" fmla="*/ 0 h 56"/>
                    <a:gd name="T2" fmla="*/ 27 w 44"/>
                    <a:gd name="T3" fmla="*/ 31 h 56"/>
                    <a:gd name="T4" fmla="*/ 27 w 44"/>
                    <a:gd name="T5" fmla="*/ 56 h 56"/>
                    <a:gd name="T6" fmla="*/ 19 w 44"/>
                    <a:gd name="T7" fmla="*/ 56 h 56"/>
                    <a:gd name="T8" fmla="*/ 19 w 44"/>
                    <a:gd name="T9" fmla="*/ 31 h 56"/>
                    <a:gd name="T10" fmla="*/ 0 w 44"/>
                    <a:gd name="T11" fmla="*/ 0 h 56"/>
                    <a:gd name="T12" fmla="*/ 10 w 44"/>
                    <a:gd name="T13" fmla="*/ 0 h 56"/>
                    <a:gd name="T14" fmla="*/ 23 w 44"/>
                    <a:gd name="T15" fmla="*/ 25 h 56"/>
                    <a:gd name="T16" fmla="*/ 23 w 44"/>
                    <a:gd name="T17" fmla="*/ 25 h 56"/>
                    <a:gd name="T18" fmla="*/ 35 w 44"/>
                    <a:gd name="T19" fmla="*/ 0 h 56"/>
                    <a:gd name="T20" fmla="*/ 44 w 44"/>
                    <a:gd name="T21" fmla="*/ 0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44" h="56">
                      <a:moveTo>
                        <a:pt x="44" y="0"/>
                      </a:moveTo>
                      <a:lnTo>
                        <a:pt x="27" y="31"/>
                      </a:lnTo>
                      <a:lnTo>
                        <a:pt x="27" y="56"/>
                      </a:lnTo>
                      <a:lnTo>
                        <a:pt x="19" y="56"/>
                      </a:lnTo>
                      <a:lnTo>
                        <a:pt x="19" y="31"/>
                      </a:lnTo>
                      <a:lnTo>
                        <a:pt x="0" y="0"/>
                      </a:lnTo>
                      <a:lnTo>
                        <a:pt x="10" y="0"/>
                      </a:lnTo>
                      <a:lnTo>
                        <a:pt x="23" y="25"/>
                      </a:lnTo>
                      <a:lnTo>
                        <a:pt x="23" y="25"/>
                      </a:lnTo>
                      <a:lnTo>
                        <a:pt x="35" y="0"/>
                      </a:lnTo>
                      <a:lnTo>
                        <a:pt x="4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20000"/>
                    </a:lnSpc>
                  </a:pPr>
                  <a:endParaRPr sz="1050">
                    <a:cs typeface="+mn-ea"/>
                    <a:sym typeface="+mn-lt"/>
                  </a:endParaRPr>
                </a:p>
              </p:txBody>
            </p:sp>
          </p:grpSp>
        </p:grp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>
              <a:buClrTx/>
              <a:defRPr/>
            </a:pPr>
            <a:fld id="{C9F8080D-B5D0-4664-B938-5E7F93A5FFDA}" type="datetimeFigureOut">
              <a:rPr lang="zh-CN" altLang="en-US" kern="1200" smtClean="0">
                <a:solidFill>
                  <a:prstClr val="black">
                    <a:tint val="75000"/>
                  </a:prstClr>
                </a:solidFill>
                <a:latin typeface="微软雅黑 Light"/>
                <a:ea typeface="微软雅黑 Light"/>
                <a:cs typeface="+mn-cs"/>
              </a:rPr>
            </a:fld>
            <a:endParaRPr lang="zh-CN" altLang="en-US" kern="1200">
              <a:solidFill>
                <a:prstClr val="black">
                  <a:tint val="75000"/>
                </a:prstClr>
              </a:solidFill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>
              <a:buClrTx/>
              <a:defRPr/>
            </a:pPr>
            <a:endParaRPr lang="zh-CN" altLang="en-US" kern="1200">
              <a:solidFill>
                <a:prstClr val="black">
                  <a:tint val="75000"/>
                </a:prstClr>
              </a:solidFill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  <a:defRPr/>
            </a:pPr>
            <a:fld id="{DAA44188-3096-49C0-8534-FE6F15E0F67F}" type="slidenum">
              <a:rPr lang="zh-CN" altLang="en-US" kern="1200" smtClean="0">
                <a:solidFill>
                  <a:prstClr val="black">
                    <a:tint val="75000"/>
                  </a:prstClr>
                </a:solidFill>
                <a:latin typeface="微软雅黑 Light"/>
                <a:ea typeface="微软雅黑 Light"/>
                <a:cs typeface="+mn-cs"/>
              </a:rPr>
            </a:fld>
            <a:endParaRPr lang="zh-CN" altLang="en-US" kern="1200">
              <a:solidFill>
                <a:prstClr val="black">
                  <a:tint val="75000"/>
                </a:prstClr>
              </a:solidFill>
              <a:latin typeface="微软雅黑 Light"/>
              <a:ea typeface="微软雅黑 Light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0">
        <p15:prstTrans prst="pageCurlDouble"/>
      </p:transition>
    </mc:Choice>
    <mc:Fallback>
      <p:transition spd="slow" advTm="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>
              <a:buClrTx/>
              <a:defRPr/>
            </a:pPr>
            <a:fld id="{C9F8080D-B5D0-4664-B938-5E7F93A5FFDA}" type="datetimeFigureOut">
              <a:rPr lang="zh-CN" altLang="en-US" kern="1200" smtClean="0">
                <a:solidFill>
                  <a:prstClr val="black">
                    <a:tint val="75000"/>
                  </a:prstClr>
                </a:solidFill>
                <a:latin typeface="微软雅黑 Light"/>
                <a:ea typeface="微软雅黑 Light"/>
                <a:cs typeface="+mn-cs"/>
              </a:rPr>
            </a:fld>
            <a:endParaRPr lang="zh-CN" altLang="en-US" kern="1200">
              <a:solidFill>
                <a:prstClr val="black">
                  <a:tint val="75000"/>
                </a:prstClr>
              </a:solidFill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>
              <a:buClrTx/>
              <a:defRPr/>
            </a:pPr>
            <a:endParaRPr lang="zh-CN" altLang="en-US" kern="1200">
              <a:solidFill>
                <a:prstClr val="black">
                  <a:tint val="75000"/>
                </a:prstClr>
              </a:solidFill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  <a:defRPr/>
            </a:pPr>
            <a:fld id="{DAA44188-3096-49C0-8534-FE6F15E0F67F}" type="slidenum">
              <a:rPr lang="zh-CN" altLang="en-US" kern="1200" smtClean="0">
                <a:solidFill>
                  <a:prstClr val="black">
                    <a:tint val="75000"/>
                  </a:prstClr>
                </a:solidFill>
                <a:latin typeface="微软雅黑 Light"/>
                <a:ea typeface="微软雅黑 Light"/>
                <a:cs typeface="+mn-cs"/>
              </a:rPr>
            </a:fld>
            <a:endParaRPr lang="zh-CN" altLang="en-US" kern="1200">
              <a:solidFill>
                <a:prstClr val="black">
                  <a:tint val="75000"/>
                </a:prstClr>
              </a:solidFill>
              <a:latin typeface="微软雅黑 Light"/>
              <a:ea typeface="微软雅黑 Light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0">
        <p15:prstTrans prst="pageCurlDouble"/>
      </p:transition>
    </mc:Choice>
    <mc:Fallback>
      <p:transition spd="slow" advTm="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>
              <a:buClrTx/>
              <a:defRPr/>
            </a:pPr>
            <a:fld id="{C9F8080D-B5D0-4664-B938-5E7F93A5FFDA}" type="datetimeFigureOut">
              <a:rPr lang="zh-CN" altLang="en-US" kern="1200" smtClean="0">
                <a:solidFill>
                  <a:prstClr val="black">
                    <a:tint val="75000"/>
                  </a:prstClr>
                </a:solidFill>
                <a:latin typeface="微软雅黑 Light"/>
                <a:ea typeface="微软雅黑 Light"/>
                <a:cs typeface="+mn-cs"/>
              </a:rPr>
            </a:fld>
            <a:endParaRPr lang="zh-CN" altLang="en-US" kern="1200">
              <a:solidFill>
                <a:prstClr val="black">
                  <a:tint val="75000"/>
                </a:prstClr>
              </a:solidFill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>
              <a:buClrTx/>
              <a:defRPr/>
            </a:pPr>
            <a:endParaRPr lang="zh-CN" altLang="en-US" kern="1200">
              <a:solidFill>
                <a:prstClr val="black">
                  <a:tint val="75000"/>
                </a:prstClr>
              </a:solidFill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  <a:defRPr/>
            </a:pPr>
            <a:fld id="{DAA44188-3096-49C0-8534-FE6F15E0F67F}" type="slidenum">
              <a:rPr lang="zh-CN" altLang="en-US" kern="1200" smtClean="0">
                <a:solidFill>
                  <a:prstClr val="black">
                    <a:tint val="75000"/>
                  </a:prstClr>
                </a:solidFill>
                <a:latin typeface="微软雅黑 Light"/>
                <a:ea typeface="微软雅黑 Light"/>
                <a:cs typeface="+mn-cs"/>
              </a:rPr>
            </a:fld>
            <a:endParaRPr lang="zh-CN" altLang="en-US" kern="1200">
              <a:solidFill>
                <a:prstClr val="black">
                  <a:tint val="75000"/>
                </a:prstClr>
              </a:solidFill>
              <a:latin typeface="微软雅黑 Light"/>
              <a:ea typeface="微软雅黑 Light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0">
        <p15:prstTrans prst="pageCurlDouble"/>
      </p:transition>
    </mc:Choice>
    <mc:Fallback>
      <p:transition spd="slow" advTm="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>
              <a:buClrTx/>
              <a:defRPr/>
            </a:pPr>
            <a:fld id="{C9F8080D-B5D0-4664-B938-5E7F93A5FFDA}" type="datetimeFigureOut">
              <a:rPr lang="zh-CN" altLang="en-US" kern="1200" smtClean="0">
                <a:solidFill>
                  <a:prstClr val="black">
                    <a:tint val="75000"/>
                  </a:prstClr>
                </a:solidFill>
                <a:latin typeface="微软雅黑 Light"/>
                <a:ea typeface="微软雅黑 Light"/>
                <a:cs typeface="+mn-cs"/>
              </a:rPr>
            </a:fld>
            <a:endParaRPr lang="zh-CN" altLang="en-US" kern="1200">
              <a:solidFill>
                <a:prstClr val="black">
                  <a:tint val="75000"/>
                </a:prstClr>
              </a:solidFill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>
              <a:buClrTx/>
              <a:defRPr/>
            </a:pPr>
            <a:endParaRPr lang="zh-CN" altLang="en-US" kern="1200">
              <a:solidFill>
                <a:prstClr val="black">
                  <a:tint val="75000"/>
                </a:prstClr>
              </a:solidFill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  <a:defRPr/>
            </a:pPr>
            <a:fld id="{DAA44188-3096-49C0-8534-FE6F15E0F67F}" type="slidenum">
              <a:rPr lang="zh-CN" altLang="en-US" kern="1200" smtClean="0">
                <a:solidFill>
                  <a:prstClr val="black">
                    <a:tint val="75000"/>
                  </a:prstClr>
                </a:solidFill>
                <a:latin typeface="微软雅黑 Light"/>
                <a:ea typeface="微软雅黑 Light"/>
                <a:cs typeface="+mn-cs"/>
              </a:rPr>
            </a:fld>
            <a:endParaRPr lang="zh-CN" altLang="en-US" kern="1200">
              <a:solidFill>
                <a:prstClr val="black">
                  <a:tint val="75000"/>
                </a:prstClr>
              </a:solidFill>
              <a:latin typeface="微软雅黑 Light"/>
              <a:ea typeface="微软雅黑 Light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0">
        <p15:prstTrans prst="pageCurlDouble"/>
      </p:transition>
    </mc:Choice>
    <mc:Fallback>
      <p:transition spd="slow" advTm="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背景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>
              <a:buClrTx/>
              <a:defRPr/>
            </a:pPr>
            <a:fld id="{C9F8080D-B5D0-4664-B938-5E7F93A5FFDA}" type="datetimeFigureOut">
              <a:rPr lang="zh-CN" altLang="en-US" kern="1200" smtClean="0">
                <a:solidFill>
                  <a:prstClr val="black">
                    <a:tint val="75000"/>
                  </a:prstClr>
                </a:solidFill>
                <a:latin typeface="微软雅黑 Light"/>
                <a:ea typeface="微软雅黑 Light"/>
                <a:cs typeface="+mn-cs"/>
              </a:rPr>
            </a:fld>
            <a:endParaRPr lang="zh-CN" altLang="en-US" kern="1200">
              <a:solidFill>
                <a:prstClr val="black">
                  <a:tint val="75000"/>
                </a:prstClr>
              </a:solidFill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>
              <a:buClrTx/>
              <a:defRPr/>
            </a:pPr>
            <a:endParaRPr lang="zh-CN" altLang="en-US" kern="1200">
              <a:solidFill>
                <a:prstClr val="black">
                  <a:tint val="75000"/>
                </a:prstClr>
              </a:solidFill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  <a:defRPr/>
            </a:pPr>
            <a:fld id="{DAA44188-3096-49C0-8534-FE6F15E0F67F}" type="slidenum">
              <a:rPr lang="zh-CN" altLang="en-US" kern="1200" smtClean="0">
                <a:solidFill>
                  <a:prstClr val="black">
                    <a:tint val="75000"/>
                  </a:prstClr>
                </a:solidFill>
                <a:latin typeface="微软雅黑 Light"/>
                <a:ea typeface="微软雅黑 Light"/>
                <a:cs typeface="+mn-cs"/>
              </a:rPr>
            </a:fld>
            <a:endParaRPr lang="zh-CN" altLang="en-US" kern="1200">
              <a:solidFill>
                <a:prstClr val="black">
                  <a:tint val="75000"/>
                </a:prstClr>
              </a:solidFill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5" name="文本框 4"/>
          <p:cNvSpPr txBox="1"/>
          <p:nvPr userDrawn="1"/>
        </p:nvSpPr>
        <p:spPr>
          <a:xfrm>
            <a:off x="195945" y="307522"/>
            <a:ext cx="346165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小标宋简体"/>
                <a:ea typeface="方正小标宋简体"/>
                <a:cs typeface="+mn-cs"/>
              </a:rPr>
              <a:t>研究课题名称</a:t>
            </a:r>
            <a:endParaRPr kumimoji="0" lang="en-US" altLang="zh-CN" sz="9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方正小标宋简体"/>
              <a:ea typeface="方正小标宋简体"/>
              <a:cs typeface="+mn-cs"/>
            </a:endParaRPr>
          </a:p>
        </p:txBody>
      </p:sp>
      <p:sp>
        <p:nvSpPr>
          <p:cNvPr id="6" name="文本框 5"/>
          <p:cNvSpPr txBox="1"/>
          <p:nvPr userDrawn="1"/>
        </p:nvSpPr>
        <p:spPr>
          <a:xfrm>
            <a:off x="7772400" y="308884"/>
            <a:ext cx="117021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小标宋简体"/>
                <a:ea typeface="+mn-ea"/>
                <a:cs typeface="+mn-cs"/>
              </a:rPr>
              <a:t>山东大学</a:t>
            </a:r>
            <a:r>
              <a: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小标宋简体"/>
                <a:ea typeface="+mn-ea"/>
                <a:cs typeface="+mn-cs"/>
              </a:rPr>
              <a:t>XX</a:t>
            </a:r>
            <a:r>
              <a:rPr kumimoji="0" lang="zh-CN" alt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小标宋简体"/>
                <a:ea typeface="+mn-ea"/>
                <a:cs typeface="+mn-cs"/>
              </a:rPr>
              <a:t>学院</a:t>
            </a:r>
            <a:endParaRPr kumimoji="0" lang="en-US" altLang="zh-CN" sz="9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方正小标宋简体"/>
              <a:ea typeface="+mn-ea"/>
              <a:cs typeface="+mn-cs"/>
            </a:endParaRPr>
          </a:p>
        </p:txBody>
      </p:sp>
      <p:cxnSp>
        <p:nvCxnSpPr>
          <p:cNvPr id="8" name="直接连接符 7"/>
          <p:cNvCxnSpPr/>
          <p:nvPr userDrawn="1"/>
        </p:nvCxnSpPr>
        <p:spPr>
          <a:xfrm>
            <a:off x="239486" y="512549"/>
            <a:ext cx="865958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 userDrawn="1"/>
        </p:nvSpPr>
        <p:spPr>
          <a:xfrm>
            <a:off x="2579915" y="250372"/>
            <a:ext cx="1262743" cy="262178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rPr>
              <a:t>研究背景</a:t>
            </a:r>
            <a:endParaRPr kumimoji="0" lang="zh-CN" altLang="en-US" sz="10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10" name="矩形 9"/>
          <p:cNvSpPr/>
          <p:nvPr userDrawn="1"/>
        </p:nvSpPr>
        <p:spPr>
          <a:xfrm>
            <a:off x="3842658" y="250372"/>
            <a:ext cx="1262743" cy="26217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rPr>
              <a:t>研究内容</a:t>
            </a:r>
            <a:endParaRPr kumimoji="0" lang="zh-CN" alt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5108122" y="250372"/>
            <a:ext cx="1262743" cy="26217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rPr>
              <a:t>研究结论</a:t>
            </a:r>
            <a:endParaRPr kumimoji="0" lang="zh-CN" alt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6373587" y="250372"/>
            <a:ext cx="1262743" cy="26217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rPr>
              <a:t>研究展望</a:t>
            </a:r>
            <a:endParaRPr kumimoji="0" lang="zh-CN" alt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0">
        <p15:prstTrans prst="pageCurlDouble"/>
      </p:transition>
    </mc:Choice>
    <mc:Fallback>
      <p:transition spd="slow" advTm="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>
              <a:buClrTx/>
              <a:defRPr/>
            </a:pPr>
            <a:fld id="{C9F8080D-B5D0-4664-B938-5E7F93A5FFDA}" type="datetimeFigureOut">
              <a:rPr lang="zh-CN" altLang="en-US" kern="1200" smtClean="0">
                <a:solidFill>
                  <a:prstClr val="black">
                    <a:tint val="75000"/>
                  </a:prstClr>
                </a:solidFill>
                <a:latin typeface="微软雅黑 Light"/>
                <a:ea typeface="微软雅黑 Light"/>
                <a:cs typeface="+mn-cs"/>
              </a:rPr>
            </a:fld>
            <a:endParaRPr lang="zh-CN" altLang="en-US" kern="1200">
              <a:solidFill>
                <a:prstClr val="black">
                  <a:tint val="75000"/>
                </a:prstClr>
              </a:solidFill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>
              <a:buClrTx/>
              <a:defRPr/>
            </a:pPr>
            <a:endParaRPr lang="zh-CN" altLang="en-US" kern="1200">
              <a:solidFill>
                <a:prstClr val="black">
                  <a:tint val="75000"/>
                </a:prstClr>
              </a:solidFill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  <a:defRPr/>
            </a:pPr>
            <a:fld id="{DAA44188-3096-49C0-8534-FE6F15E0F67F}" type="slidenum">
              <a:rPr lang="zh-CN" altLang="en-US" kern="1200" smtClean="0">
                <a:solidFill>
                  <a:prstClr val="black">
                    <a:tint val="75000"/>
                  </a:prstClr>
                </a:solidFill>
                <a:latin typeface="微软雅黑 Light"/>
                <a:ea typeface="微软雅黑 Light"/>
                <a:cs typeface="+mn-cs"/>
              </a:rPr>
            </a:fld>
            <a:endParaRPr lang="zh-CN" altLang="en-US" kern="1200">
              <a:solidFill>
                <a:prstClr val="black">
                  <a:tint val="75000"/>
                </a:prstClr>
              </a:solidFill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5" name="文本框 4"/>
          <p:cNvSpPr txBox="1"/>
          <p:nvPr userDrawn="1"/>
        </p:nvSpPr>
        <p:spPr>
          <a:xfrm>
            <a:off x="195945" y="307522"/>
            <a:ext cx="346165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小标宋简体"/>
                <a:ea typeface="方正小标宋简体"/>
                <a:cs typeface="+mn-cs"/>
              </a:rPr>
              <a:t>研究课题名称</a:t>
            </a:r>
            <a:endParaRPr kumimoji="0" lang="en-US" altLang="zh-CN" sz="9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方正小标宋简体"/>
              <a:ea typeface="方正小标宋简体"/>
              <a:cs typeface="+mn-cs"/>
            </a:endParaRPr>
          </a:p>
        </p:txBody>
      </p:sp>
      <p:sp>
        <p:nvSpPr>
          <p:cNvPr id="6" name="文本框 5"/>
          <p:cNvSpPr txBox="1"/>
          <p:nvPr userDrawn="1"/>
        </p:nvSpPr>
        <p:spPr>
          <a:xfrm>
            <a:off x="7772400" y="308884"/>
            <a:ext cx="1170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小标宋简体"/>
                <a:ea typeface="+mn-ea"/>
                <a:cs typeface="+mn-cs"/>
              </a:rPr>
              <a:t>山东大学</a:t>
            </a:r>
            <a:r>
              <a: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小标宋简体"/>
                <a:ea typeface="+mn-ea"/>
                <a:cs typeface="+mn-cs"/>
              </a:rPr>
              <a:t>XX</a:t>
            </a:r>
            <a:r>
              <a:rPr kumimoji="0" lang="zh-CN" alt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小标宋简体"/>
                <a:ea typeface="+mn-ea"/>
                <a:cs typeface="+mn-cs"/>
              </a:rPr>
              <a:t>学院</a:t>
            </a:r>
            <a:endParaRPr kumimoji="0" lang="en-US" altLang="zh-CN" sz="9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方正小标宋简体"/>
              <a:ea typeface="+mn-ea"/>
              <a:cs typeface="+mn-cs"/>
            </a:endParaRPr>
          </a:p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9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方正小标宋简体"/>
              <a:ea typeface="+mn-ea"/>
              <a:cs typeface="+mn-cs"/>
            </a:endParaRPr>
          </a:p>
        </p:txBody>
      </p:sp>
      <p:cxnSp>
        <p:nvCxnSpPr>
          <p:cNvPr id="8" name="直接连接符 7"/>
          <p:cNvCxnSpPr/>
          <p:nvPr userDrawn="1"/>
        </p:nvCxnSpPr>
        <p:spPr>
          <a:xfrm>
            <a:off x="239486" y="512549"/>
            <a:ext cx="865958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 userDrawn="1"/>
        </p:nvSpPr>
        <p:spPr>
          <a:xfrm>
            <a:off x="2579915" y="250372"/>
            <a:ext cx="1262743" cy="26217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rPr>
              <a:t>研究背景</a:t>
            </a:r>
            <a:endParaRPr kumimoji="0" lang="zh-CN" alt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10" name="矩形 9"/>
          <p:cNvSpPr/>
          <p:nvPr userDrawn="1"/>
        </p:nvSpPr>
        <p:spPr>
          <a:xfrm>
            <a:off x="3842658" y="250372"/>
            <a:ext cx="1262743" cy="262178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研究内容</a:t>
            </a:r>
            <a:endParaRPr kumimoji="0" lang="zh-CN" altLang="en-US" sz="10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5108122" y="250372"/>
            <a:ext cx="1262743" cy="26217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研究结论</a:t>
            </a:r>
            <a:endParaRPr kumimoji="0" lang="zh-CN" alt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6373587" y="250372"/>
            <a:ext cx="1262743" cy="26217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研究展望</a:t>
            </a:r>
            <a:endParaRPr kumimoji="0" lang="zh-CN" alt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0">
        <p15:prstTrans prst="pageCurlDouble"/>
      </p:transition>
    </mc:Choice>
    <mc:Fallback>
      <p:transition spd="slow" advTm="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5.xml"/><Relationship Id="rId8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2.xml"/><Relationship Id="rId5" Type="http://schemas.openxmlformats.org/officeDocument/2006/relationships/slideLayout" Target="../slideLayouts/slideLayout21.xml"/><Relationship Id="rId4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8.xml"/><Relationship Id="rId19" Type="http://schemas.openxmlformats.org/officeDocument/2006/relationships/theme" Target="../theme/theme2.xml"/><Relationship Id="rId18" Type="http://schemas.openxmlformats.org/officeDocument/2006/relationships/slideLayout" Target="../slideLayouts/slideLayout34.xml"/><Relationship Id="rId17" Type="http://schemas.openxmlformats.org/officeDocument/2006/relationships/slideLayout" Target="../slideLayouts/slideLayout33.xml"/><Relationship Id="rId16" Type="http://schemas.openxmlformats.org/officeDocument/2006/relationships/slideLayout" Target="../slideLayouts/slideLayout32.xml"/><Relationship Id="rId15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6.xml"/><Relationship Id="rId1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800">
              <a:buClrTx/>
              <a:defRPr/>
            </a:pPr>
            <a:fld id="{C9F8080D-B5D0-4664-B938-5E7F93A5FFDA}" type="datetimeFigureOut">
              <a:rPr lang="zh-CN" altLang="en-US" kern="1200" smtClean="0">
                <a:solidFill>
                  <a:prstClr val="black">
                    <a:tint val="75000"/>
                  </a:prstClr>
                </a:solidFill>
                <a:latin typeface="微软雅黑 Light"/>
                <a:ea typeface="微软雅黑 Light"/>
                <a:cs typeface="+mn-cs"/>
              </a:rPr>
            </a:fld>
            <a:endParaRPr lang="zh-CN" altLang="en-US" kern="1200">
              <a:solidFill>
                <a:prstClr val="black">
                  <a:tint val="75000"/>
                </a:prstClr>
              </a:solidFill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800">
              <a:buClrTx/>
              <a:defRPr/>
            </a:pPr>
            <a:endParaRPr lang="zh-CN" altLang="en-US" kern="1200">
              <a:solidFill>
                <a:prstClr val="black">
                  <a:tint val="75000"/>
                </a:prstClr>
              </a:solidFill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800">
              <a:buClrTx/>
              <a:defRPr/>
            </a:pPr>
            <a:fld id="{DAA44188-3096-49C0-8534-FE6F15E0F67F}" type="slidenum">
              <a:rPr lang="zh-CN" altLang="en-US" kern="1200" smtClean="0">
                <a:solidFill>
                  <a:prstClr val="black">
                    <a:tint val="75000"/>
                  </a:prstClr>
                </a:solidFill>
                <a:latin typeface="微软雅黑 Light"/>
                <a:ea typeface="微软雅黑 Light"/>
                <a:cs typeface="+mn-cs"/>
              </a:rPr>
            </a:fld>
            <a:endParaRPr lang="zh-CN" altLang="en-US" kern="1200">
              <a:solidFill>
                <a:prstClr val="black">
                  <a:tint val="75000"/>
                </a:prstClr>
              </a:solidFill>
              <a:latin typeface="微软雅黑 Light"/>
              <a:ea typeface="微软雅黑 Light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0">
        <p15:prstTrans prst="pageCurlDouble"/>
      </p:transition>
    </mc:Choice>
    <mc:Fallback>
      <p:transition spd="slow" advTm="0">
        <p:fade/>
      </p:transition>
    </mc:Fallback>
  </mc:AlternateConten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8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8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8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8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8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8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8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8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işļïḋé"/>
          <p:cNvGrpSpPr/>
          <p:nvPr userDrawn="1"/>
        </p:nvGrpSpPr>
        <p:grpSpPr>
          <a:xfrm>
            <a:off x="6047400" y="2674751"/>
            <a:ext cx="4096106" cy="4171774"/>
            <a:chOff x="4810125" y="3095626"/>
            <a:chExt cx="687388" cy="700088"/>
          </a:xfrm>
          <a:solidFill>
            <a:schemeClr val="bg2">
              <a:alpha val="35000"/>
            </a:schemeClr>
          </a:solidFill>
        </p:grpSpPr>
        <p:sp>
          <p:nvSpPr>
            <p:cNvPr id="8" name="îṥḷïḑe"/>
            <p:cNvSpPr/>
            <p:nvPr/>
          </p:nvSpPr>
          <p:spPr bwMode="auto">
            <a:xfrm>
              <a:off x="4810125" y="3095626"/>
              <a:ext cx="687388" cy="700088"/>
            </a:xfrm>
            <a:custGeom>
              <a:avLst/>
              <a:gdLst>
                <a:gd name="T0" fmla="*/ 104 w 208"/>
                <a:gd name="T1" fmla="*/ 207 h 210"/>
                <a:gd name="T2" fmla="*/ 4 w 208"/>
                <a:gd name="T3" fmla="*/ 105 h 210"/>
                <a:gd name="T4" fmla="*/ 104 w 208"/>
                <a:gd name="T5" fmla="*/ 4 h 210"/>
                <a:gd name="T6" fmla="*/ 204 w 208"/>
                <a:gd name="T7" fmla="*/ 105 h 210"/>
                <a:gd name="T8" fmla="*/ 104 w 208"/>
                <a:gd name="T9" fmla="*/ 207 h 210"/>
                <a:gd name="T10" fmla="*/ 104 w 208"/>
                <a:gd name="T11" fmla="*/ 0 h 210"/>
                <a:gd name="T12" fmla="*/ 0 w 208"/>
                <a:gd name="T13" fmla="*/ 105 h 210"/>
                <a:gd name="T14" fmla="*/ 104 w 208"/>
                <a:gd name="T15" fmla="*/ 210 h 210"/>
                <a:gd name="T16" fmla="*/ 208 w 208"/>
                <a:gd name="T17" fmla="*/ 105 h 210"/>
                <a:gd name="T18" fmla="*/ 104 w 208"/>
                <a:gd name="T19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8" h="210">
                  <a:moveTo>
                    <a:pt x="104" y="207"/>
                  </a:moveTo>
                  <a:cubicBezTo>
                    <a:pt x="49" y="207"/>
                    <a:pt x="4" y="161"/>
                    <a:pt x="4" y="105"/>
                  </a:cubicBezTo>
                  <a:cubicBezTo>
                    <a:pt x="4" y="49"/>
                    <a:pt x="49" y="4"/>
                    <a:pt x="104" y="4"/>
                  </a:cubicBezTo>
                  <a:cubicBezTo>
                    <a:pt x="159" y="4"/>
                    <a:pt x="204" y="49"/>
                    <a:pt x="204" y="105"/>
                  </a:cubicBezTo>
                  <a:cubicBezTo>
                    <a:pt x="204" y="161"/>
                    <a:pt x="159" y="207"/>
                    <a:pt x="104" y="207"/>
                  </a:cubicBezTo>
                  <a:close/>
                  <a:moveTo>
                    <a:pt x="104" y="0"/>
                  </a:moveTo>
                  <a:cubicBezTo>
                    <a:pt x="47" y="0"/>
                    <a:pt x="0" y="47"/>
                    <a:pt x="0" y="105"/>
                  </a:cubicBezTo>
                  <a:cubicBezTo>
                    <a:pt x="0" y="163"/>
                    <a:pt x="47" y="210"/>
                    <a:pt x="104" y="210"/>
                  </a:cubicBezTo>
                  <a:cubicBezTo>
                    <a:pt x="161" y="210"/>
                    <a:pt x="208" y="163"/>
                    <a:pt x="208" y="105"/>
                  </a:cubicBezTo>
                  <a:cubicBezTo>
                    <a:pt x="208" y="47"/>
                    <a:pt x="161" y="0"/>
                    <a:pt x="10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>
                <a:lnSpc>
                  <a:spcPct val="120000"/>
                </a:lnSpc>
              </a:pPr>
              <a:endParaRPr sz="1050">
                <a:cs typeface="+mn-ea"/>
                <a:sym typeface="+mn-lt"/>
              </a:endParaRPr>
            </a:p>
          </p:txBody>
        </p:sp>
        <p:sp>
          <p:nvSpPr>
            <p:cNvPr id="9" name="îś1îḑê"/>
            <p:cNvSpPr/>
            <p:nvPr/>
          </p:nvSpPr>
          <p:spPr bwMode="auto">
            <a:xfrm>
              <a:off x="5384800" y="3559176"/>
              <a:ext cx="46038" cy="30163"/>
            </a:xfrm>
            <a:custGeom>
              <a:avLst/>
              <a:gdLst>
                <a:gd name="T0" fmla="*/ 29 w 29"/>
                <a:gd name="T1" fmla="*/ 13 h 19"/>
                <a:gd name="T2" fmla="*/ 27 w 29"/>
                <a:gd name="T3" fmla="*/ 19 h 19"/>
                <a:gd name="T4" fmla="*/ 0 w 29"/>
                <a:gd name="T5" fmla="*/ 6 h 19"/>
                <a:gd name="T6" fmla="*/ 4 w 29"/>
                <a:gd name="T7" fmla="*/ 0 h 19"/>
                <a:gd name="T8" fmla="*/ 29 w 29"/>
                <a:gd name="T9" fmla="*/ 13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19">
                  <a:moveTo>
                    <a:pt x="29" y="13"/>
                  </a:moveTo>
                  <a:lnTo>
                    <a:pt x="27" y="19"/>
                  </a:lnTo>
                  <a:lnTo>
                    <a:pt x="0" y="6"/>
                  </a:lnTo>
                  <a:lnTo>
                    <a:pt x="4" y="0"/>
                  </a:lnTo>
                  <a:lnTo>
                    <a:pt x="29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>
                <a:lnSpc>
                  <a:spcPct val="120000"/>
                </a:lnSpc>
              </a:pPr>
              <a:endParaRPr sz="1050">
                <a:cs typeface="+mn-ea"/>
                <a:sym typeface="+mn-lt"/>
              </a:endParaRPr>
            </a:p>
          </p:txBody>
        </p:sp>
        <p:sp>
          <p:nvSpPr>
            <p:cNvPr id="10" name="ïṧ1íḍè"/>
            <p:cNvSpPr/>
            <p:nvPr/>
          </p:nvSpPr>
          <p:spPr bwMode="auto">
            <a:xfrm>
              <a:off x="5405438" y="3479801"/>
              <a:ext cx="49213" cy="42863"/>
            </a:xfrm>
            <a:custGeom>
              <a:avLst/>
              <a:gdLst>
                <a:gd name="T0" fmla="*/ 31 w 31"/>
                <a:gd name="T1" fmla="*/ 14 h 27"/>
                <a:gd name="T2" fmla="*/ 29 w 31"/>
                <a:gd name="T3" fmla="*/ 21 h 27"/>
                <a:gd name="T4" fmla="*/ 19 w 31"/>
                <a:gd name="T5" fmla="*/ 18 h 27"/>
                <a:gd name="T6" fmla="*/ 0 w 31"/>
                <a:gd name="T7" fmla="*/ 27 h 27"/>
                <a:gd name="T8" fmla="*/ 2 w 31"/>
                <a:gd name="T9" fmla="*/ 18 h 27"/>
                <a:gd name="T10" fmla="*/ 14 w 31"/>
                <a:gd name="T11" fmla="*/ 14 h 27"/>
                <a:gd name="T12" fmla="*/ 4 w 31"/>
                <a:gd name="T13" fmla="*/ 6 h 27"/>
                <a:gd name="T14" fmla="*/ 4 w 31"/>
                <a:gd name="T15" fmla="*/ 0 h 27"/>
                <a:gd name="T16" fmla="*/ 19 w 31"/>
                <a:gd name="T17" fmla="*/ 12 h 27"/>
                <a:gd name="T18" fmla="*/ 31 w 31"/>
                <a:gd name="T19" fmla="*/ 14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" h="27">
                  <a:moveTo>
                    <a:pt x="31" y="14"/>
                  </a:moveTo>
                  <a:lnTo>
                    <a:pt x="29" y="21"/>
                  </a:lnTo>
                  <a:lnTo>
                    <a:pt x="19" y="18"/>
                  </a:lnTo>
                  <a:lnTo>
                    <a:pt x="0" y="27"/>
                  </a:lnTo>
                  <a:lnTo>
                    <a:pt x="2" y="18"/>
                  </a:lnTo>
                  <a:lnTo>
                    <a:pt x="14" y="14"/>
                  </a:lnTo>
                  <a:lnTo>
                    <a:pt x="4" y="6"/>
                  </a:lnTo>
                  <a:lnTo>
                    <a:pt x="4" y="0"/>
                  </a:lnTo>
                  <a:lnTo>
                    <a:pt x="19" y="12"/>
                  </a:lnTo>
                  <a:lnTo>
                    <a:pt x="31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>
                <a:lnSpc>
                  <a:spcPct val="120000"/>
                </a:lnSpc>
              </a:pPr>
              <a:endParaRPr sz="1050">
                <a:cs typeface="+mn-ea"/>
                <a:sym typeface="+mn-lt"/>
              </a:endParaRPr>
            </a:p>
          </p:txBody>
        </p:sp>
        <p:sp>
          <p:nvSpPr>
            <p:cNvPr id="11" name="íš1íḓè"/>
            <p:cNvSpPr/>
            <p:nvPr/>
          </p:nvSpPr>
          <p:spPr bwMode="auto">
            <a:xfrm>
              <a:off x="5391150" y="3522663"/>
              <a:ext cx="50800" cy="36513"/>
            </a:xfrm>
            <a:custGeom>
              <a:avLst/>
              <a:gdLst>
                <a:gd name="T0" fmla="*/ 32 w 32"/>
                <a:gd name="T1" fmla="*/ 17 h 23"/>
                <a:gd name="T2" fmla="*/ 32 w 32"/>
                <a:gd name="T3" fmla="*/ 23 h 23"/>
                <a:gd name="T4" fmla="*/ 9 w 32"/>
                <a:gd name="T5" fmla="*/ 15 h 23"/>
                <a:gd name="T6" fmla="*/ 7 w 32"/>
                <a:gd name="T7" fmla="*/ 23 h 23"/>
                <a:gd name="T8" fmla="*/ 0 w 32"/>
                <a:gd name="T9" fmla="*/ 21 h 23"/>
                <a:gd name="T10" fmla="*/ 9 w 32"/>
                <a:gd name="T11" fmla="*/ 0 h 23"/>
                <a:gd name="T12" fmla="*/ 13 w 32"/>
                <a:gd name="T13" fmla="*/ 2 h 23"/>
                <a:gd name="T14" fmla="*/ 11 w 32"/>
                <a:gd name="T15" fmla="*/ 8 h 23"/>
                <a:gd name="T16" fmla="*/ 32 w 32"/>
                <a:gd name="T17" fmla="*/ 1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23">
                  <a:moveTo>
                    <a:pt x="32" y="17"/>
                  </a:moveTo>
                  <a:lnTo>
                    <a:pt x="32" y="23"/>
                  </a:lnTo>
                  <a:lnTo>
                    <a:pt x="9" y="15"/>
                  </a:lnTo>
                  <a:lnTo>
                    <a:pt x="7" y="23"/>
                  </a:lnTo>
                  <a:lnTo>
                    <a:pt x="0" y="21"/>
                  </a:lnTo>
                  <a:lnTo>
                    <a:pt x="9" y="0"/>
                  </a:lnTo>
                  <a:lnTo>
                    <a:pt x="13" y="2"/>
                  </a:lnTo>
                  <a:lnTo>
                    <a:pt x="11" y="8"/>
                  </a:lnTo>
                  <a:lnTo>
                    <a:pt x="32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>
                <a:lnSpc>
                  <a:spcPct val="120000"/>
                </a:lnSpc>
              </a:pPr>
              <a:endParaRPr sz="1050">
                <a:cs typeface="+mn-ea"/>
                <a:sym typeface="+mn-lt"/>
              </a:endParaRPr>
            </a:p>
          </p:txBody>
        </p:sp>
        <p:sp>
          <p:nvSpPr>
            <p:cNvPr id="12" name="îṡḻîḑé"/>
            <p:cNvSpPr/>
            <p:nvPr/>
          </p:nvSpPr>
          <p:spPr bwMode="auto">
            <a:xfrm>
              <a:off x="5368925" y="3579813"/>
              <a:ext cx="46038" cy="46038"/>
            </a:xfrm>
            <a:custGeom>
              <a:avLst/>
              <a:gdLst>
                <a:gd name="T0" fmla="*/ 0 w 14"/>
                <a:gd name="T1" fmla="*/ 6 h 14"/>
                <a:gd name="T2" fmla="*/ 1 w 14"/>
                <a:gd name="T3" fmla="*/ 3 h 14"/>
                <a:gd name="T4" fmla="*/ 4 w 14"/>
                <a:gd name="T5" fmla="*/ 1 h 14"/>
                <a:gd name="T6" fmla="*/ 8 w 14"/>
                <a:gd name="T7" fmla="*/ 1 h 14"/>
                <a:gd name="T8" fmla="*/ 6 w 14"/>
                <a:gd name="T9" fmla="*/ 4 h 14"/>
                <a:gd name="T10" fmla="*/ 5 w 14"/>
                <a:gd name="T11" fmla="*/ 3 h 14"/>
                <a:gd name="T12" fmla="*/ 3 w 14"/>
                <a:gd name="T13" fmla="*/ 5 h 14"/>
                <a:gd name="T14" fmla="*/ 3 w 14"/>
                <a:gd name="T15" fmla="*/ 6 h 14"/>
                <a:gd name="T16" fmla="*/ 3 w 14"/>
                <a:gd name="T17" fmla="*/ 7 h 14"/>
                <a:gd name="T18" fmla="*/ 4 w 14"/>
                <a:gd name="T19" fmla="*/ 7 h 14"/>
                <a:gd name="T20" fmla="*/ 6 w 14"/>
                <a:gd name="T21" fmla="*/ 6 h 14"/>
                <a:gd name="T22" fmla="*/ 9 w 14"/>
                <a:gd name="T23" fmla="*/ 4 h 14"/>
                <a:gd name="T24" fmla="*/ 11 w 14"/>
                <a:gd name="T25" fmla="*/ 3 h 14"/>
                <a:gd name="T26" fmla="*/ 13 w 14"/>
                <a:gd name="T27" fmla="*/ 4 h 14"/>
                <a:gd name="T28" fmla="*/ 14 w 14"/>
                <a:gd name="T29" fmla="*/ 6 h 14"/>
                <a:gd name="T30" fmla="*/ 14 w 14"/>
                <a:gd name="T31" fmla="*/ 8 h 14"/>
                <a:gd name="T32" fmla="*/ 13 w 14"/>
                <a:gd name="T33" fmla="*/ 11 h 14"/>
                <a:gd name="T34" fmla="*/ 10 w 14"/>
                <a:gd name="T35" fmla="*/ 14 h 14"/>
                <a:gd name="T36" fmla="*/ 6 w 14"/>
                <a:gd name="T37" fmla="*/ 13 h 14"/>
                <a:gd name="T38" fmla="*/ 7 w 14"/>
                <a:gd name="T39" fmla="*/ 11 h 14"/>
                <a:gd name="T40" fmla="*/ 10 w 14"/>
                <a:gd name="T41" fmla="*/ 11 h 14"/>
                <a:gd name="T42" fmla="*/ 11 w 14"/>
                <a:gd name="T43" fmla="*/ 10 h 14"/>
                <a:gd name="T44" fmla="*/ 12 w 14"/>
                <a:gd name="T45" fmla="*/ 8 h 14"/>
                <a:gd name="T46" fmla="*/ 11 w 14"/>
                <a:gd name="T47" fmla="*/ 6 h 14"/>
                <a:gd name="T48" fmla="*/ 10 w 14"/>
                <a:gd name="T49" fmla="*/ 6 h 14"/>
                <a:gd name="T50" fmla="*/ 9 w 14"/>
                <a:gd name="T51" fmla="*/ 7 h 14"/>
                <a:gd name="T52" fmla="*/ 7 w 14"/>
                <a:gd name="T53" fmla="*/ 8 h 14"/>
                <a:gd name="T54" fmla="*/ 5 w 14"/>
                <a:gd name="T55" fmla="*/ 10 h 14"/>
                <a:gd name="T56" fmla="*/ 2 w 14"/>
                <a:gd name="T57" fmla="*/ 9 h 14"/>
                <a:gd name="T58" fmla="*/ 0 w 14"/>
                <a:gd name="T59" fmla="*/ 8 h 14"/>
                <a:gd name="T60" fmla="*/ 0 w 14"/>
                <a:gd name="T61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4" h="14">
                  <a:moveTo>
                    <a:pt x="0" y="6"/>
                  </a:moveTo>
                  <a:cubicBezTo>
                    <a:pt x="0" y="5"/>
                    <a:pt x="1" y="4"/>
                    <a:pt x="1" y="3"/>
                  </a:cubicBezTo>
                  <a:cubicBezTo>
                    <a:pt x="2" y="2"/>
                    <a:pt x="3" y="1"/>
                    <a:pt x="4" y="1"/>
                  </a:cubicBezTo>
                  <a:cubicBezTo>
                    <a:pt x="5" y="0"/>
                    <a:pt x="7" y="1"/>
                    <a:pt x="8" y="1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3"/>
                    <a:pt x="5" y="3"/>
                    <a:pt x="5" y="3"/>
                  </a:cubicBezTo>
                  <a:cubicBezTo>
                    <a:pt x="4" y="4"/>
                    <a:pt x="4" y="4"/>
                    <a:pt x="3" y="5"/>
                  </a:cubicBezTo>
                  <a:cubicBezTo>
                    <a:pt x="3" y="5"/>
                    <a:pt x="2" y="6"/>
                    <a:pt x="3" y="6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7"/>
                    <a:pt x="4" y="7"/>
                    <a:pt x="4" y="7"/>
                  </a:cubicBezTo>
                  <a:cubicBezTo>
                    <a:pt x="4" y="7"/>
                    <a:pt x="5" y="7"/>
                    <a:pt x="6" y="6"/>
                  </a:cubicBezTo>
                  <a:cubicBezTo>
                    <a:pt x="7" y="5"/>
                    <a:pt x="8" y="4"/>
                    <a:pt x="9" y="4"/>
                  </a:cubicBezTo>
                  <a:cubicBezTo>
                    <a:pt x="9" y="4"/>
                    <a:pt x="10" y="3"/>
                    <a:pt x="11" y="3"/>
                  </a:cubicBezTo>
                  <a:cubicBezTo>
                    <a:pt x="11" y="3"/>
                    <a:pt x="12" y="4"/>
                    <a:pt x="13" y="4"/>
                  </a:cubicBezTo>
                  <a:cubicBezTo>
                    <a:pt x="13" y="5"/>
                    <a:pt x="14" y="5"/>
                    <a:pt x="14" y="6"/>
                  </a:cubicBezTo>
                  <a:cubicBezTo>
                    <a:pt x="14" y="7"/>
                    <a:pt x="14" y="7"/>
                    <a:pt x="14" y="8"/>
                  </a:cubicBezTo>
                  <a:cubicBezTo>
                    <a:pt x="14" y="9"/>
                    <a:pt x="14" y="10"/>
                    <a:pt x="13" y="11"/>
                  </a:cubicBezTo>
                  <a:cubicBezTo>
                    <a:pt x="12" y="12"/>
                    <a:pt x="11" y="13"/>
                    <a:pt x="10" y="14"/>
                  </a:cubicBezTo>
                  <a:cubicBezTo>
                    <a:pt x="9" y="14"/>
                    <a:pt x="7" y="14"/>
                    <a:pt x="6" y="13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8" y="11"/>
                    <a:pt x="9" y="11"/>
                    <a:pt x="10" y="11"/>
                  </a:cubicBezTo>
                  <a:cubicBezTo>
                    <a:pt x="10" y="11"/>
                    <a:pt x="11" y="10"/>
                    <a:pt x="11" y="10"/>
                  </a:cubicBezTo>
                  <a:cubicBezTo>
                    <a:pt x="12" y="9"/>
                    <a:pt x="12" y="8"/>
                    <a:pt x="12" y="8"/>
                  </a:cubicBezTo>
                  <a:cubicBezTo>
                    <a:pt x="12" y="7"/>
                    <a:pt x="12" y="7"/>
                    <a:pt x="11" y="6"/>
                  </a:cubicBezTo>
                  <a:cubicBezTo>
                    <a:pt x="11" y="6"/>
                    <a:pt x="11" y="6"/>
                    <a:pt x="10" y="6"/>
                  </a:cubicBezTo>
                  <a:cubicBezTo>
                    <a:pt x="10" y="6"/>
                    <a:pt x="10" y="6"/>
                    <a:pt x="9" y="7"/>
                  </a:cubicBezTo>
                  <a:cubicBezTo>
                    <a:pt x="9" y="7"/>
                    <a:pt x="8" y="7"/>
                    <a:pt x="7" y="8"/>
                  </a:cubicBezTo>
                  <a:cubicBezTo>
                    <a:pt x="6" y="9"/>
                    <a:pt x="5" y="10"/>
                    <a:pt x="5" y="10"/>
                  </a:cubicBezTo>
                  <a:cubicBezTo>
                    <a:pt x="4" y="10"/>
                    <a:pt x="3" y="10"/>
                    <a:pt x="2" y="9"/>
                  </a:cubicBezTo>
                  <a:cubicBezTo>
                    <a:pt x="1" y="9"/>
                    <a:pt x="1" y="9"/>
                    <a:pt x="0" y="8"/>
                  </a:cubicBezTo>
                  <a:cubicBezTo>
                    <a:pt x="0" y="7"/>
                    <a:pt x="0" y="7"/>
                    <a:pt x="0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>
                <a:lnSpc>
                  <a:spcPct val="120000"/>
                </a:lnSpc>
              </a:pPr>
              <a:endParaRPr sz="1050">
                <a:cs typeface="+mn-ea"/>
                <a:sym typeface="+mn-lt"/>
              </a:endParaRPr>
            </a:p>
          </p:txBody>
        </p:sp>
        <p:sp>
          <p:nvSpPr>
            <p:cNvPr id="13" name="íSḷiḑé"/>
            <p:cNvSpPr/>
            <p:nvPr/>
          </p:nvSpPr>
          <p:spPr bwMode="auto">
            <a:xfrm>
              <a:off x="5335588" y="3616326"/>
              <a:ext cx="60325" cy="52388"/>
            </a:xfrm>
            <a:custGeom>
              <a:avLst/>
              <a:gdLst>
                <a:gd name="T0" fmla="*/ 12 w 18"/>
                <a:gd name="T1" fmla="*/ 9 h 16"/>
                <a:gd name="T2" fmla="*/ 10 w 18"/>
                <a:gd name="T3" fmla="*/ 8 h 16"/>
                <a:gd name="T4" fmla="*/ 9 w 18"/>
                <a:gd name="T5" fmla="*/ 9 h 16"/>
                <a:gd name="T6" fmla="*/ 8 w 18"/>
                <a:gd name="T7" fmla="*/ 9 h 16"/>
                <a:gd name="T8" fmla="*/ 8 w 18"/>
                <a:gd name="T9" fmla="*/ 10 h 16"/>
                <a:gd name="T10" fmla="*/ 12 w 18"/>
                <a:gd name="T11" fmla="*/ 14 h 16"/>
                <a:gd name="T12" fmla="*/ 10 w 18"/>
                <a:gd name="T13" fmla="*/ 16 h 16"/>
                <a:gd name="T14" fmla="*/ 0 w 18"/>
                <a:gd name="T15" fmla="*/ 7 h 16"/>
                <a:gd name="T16" fmla="*/ 4 w 18"/>
                <a:gd name="T17" fmla="*/ 2 h 16"/>
                <a:gd name="T18" fmla="*/ 6 w 18"/>
                <a:gd name="T19" fmla="*/ 0 h 16"/>
                <a:gd name="T20" fmla="*/ 8 w 18"/>
                <a:gd name="T21" fmla="*/ 0 h 16"/>
                <a:gd name="T22" fmla="*/ 10 w 18"/>
                <a:gd name="T23" fmla="*/ 1 h 16"/>
                <a:gd name="T24" fmla="*/ 12 w 18"/>
                <a:gd name="T25" fmla="*/ 3 h 16"/>
                <a:gd name="T26" fmla="*/ 11 w 18"/>
                <a:gd name="T27" fmla="*/ 6 h 16"/>
                <a:gd name="T28" fmla="*/ 12 w 18"/>
                <a:gd name="T29" fmla="*/ 6 h 16"/>
                <a:gd name="T30" fmla="*/ 15 w 18"/>
                <a:gd name="T31" fmla="*/ 6 h 16"/>
                <a:gd name="T32" fmla="*/ 18 w 18"/>
                <a:gd name="T33" fmla="*/ 7 h 16"/>
                <a:gd name="T34" fmla="*/ 16 w 18"/>
                <a:gd name="T35" fmla="*/ 9 h 16"/>
                <a:gd name="T36" fmla="*/ 12 w 18"/>
                <a:gd name="T37" fmla="*/ 9 h 16"/>
                <a:gd name="T38" fmla="*/ 9 w 18"/>
                <a:gd name="T39" fmla="*/ 5 h 16"/>
                <a:gd name="T40" fmla="*/ 9 w 18"/>
                <a:gd name="T41" fmla="*/ 4 h 16"/>
                <a:gd name="T42" fmla="*/ 8 w 18"/>
                <a:gd name="T43" fmla="*/ 3 h 16"/>
                <a:gd name="T44" fmla="*/ 7 w 18"/>
                <a:gd name="T45" fmla="*/ 3 h 16"/>
                <a:gd name="T46" fmla="*/ 6 w 18"/>
                <a:gd name="T47" fmla="*/ 3 h 16"/>
                <a:gd name="T48" fmla="*/ 5 w 18"/>
                <a:gd name="T49" fmla="*/ 5 h 16"/>
                <a:gd name="T50" fmla="*/ 3 w 18"/>
                <a:gd name="T51" fmla="*/ 6 h 16"/>
                <a:gd name="T52" fmla="*/ 6 w 18"/>
                <a:gd name="T53" fmla="*/ 8 h 16"/>
                <a:gd name="T54" fmla="*/ 7 w 18"/>
                <a:gd name="T55" fmla="*/ 7 h 16"/>
                <a:gd name="T56" fmla="*/ 9 w 18"/>
                <a:gd name="T57" fmla="*/ 5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8" h="16">
                  <a:moveTo>
                    <a:pt x="12" y="9"/>
                  </a:moveTo>
                  <a:cubicBezTo>
                    <a:pt x="11" y="8"/>
                    <a:pt x="10" y="8"/>
                    <a:pt x="10" y="8"/>
                  </a:cubicBezTo>
                  <a:cubicBezTo>
                    <a:pt x="10" y="8"/>
                    <a:pt x="9" y="8"/>
                    <a:pt x="9" y="9"/>
                  </a:cubicBezTo>
                  <a:cubicBezTo>
                    <a:pt x="9" y="9"/>
                    <a:pt x="8" y="9"/>
                    <a:pt x="8" y="9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5" y="1"/>
                    <a:pt x="6" y="1"/>
                    <a:pt x="6" y="0"/>
                  </a:cubicBezTo>
                  <a:cubicBezTo>
                    <a:pt x="7" y="0"/>
                    <a:pt x="8" y="0"/>
                    <a:pt x="8" y="0"/>
                  </a:cubicBezTo>
                  <a:cubicBezTo>
                    <a:pt x="9" y="0"/>
                    <a:pt x="10" y="1"/>
                    <a:pt x="10" y="1"/>
                  </a:cubicBezTo>
                  <a:cubicBezTo>
                    <a:pt x="11" y="2"/>
                    <a:pt x="11" y="3"/>
                    <a:pt x="12" y="3"/>
                  </a:cubicBezTo>
                  <a:cubicBezTo>
                    <a:pt x="12" y="4"/>
                    <a:pt x="11" y="5"/>
                    <a:pt x="11" y="6"/>
                  </a:cubicBezTo>
                  <a:cubicBezTo>
                    <a:pt x="11" y="6"/>
                    <a:pt x="12" y="6"/>
                    <a:pt x="12" y="6"/>
                  </a:cubicBezTo>
                  <a:cubicBezTo>
                    <a:pt x="13" y="6"/>
                    <a:pt x="14" y="6"/>
                    <a:pt x="15" y="6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2" y="9"/>
                    <a:pt x="12" y="9"/>
                    <a:pt x="12" y="9"/>
                  </a:cubicBezTo>
                  <a:close/>
                  <a:moveTo>
                    <a:pt x="9" y="5"/>
                  </a:moveTo>
                  <a:cubicBezTo>
                    <a:pt x="9" y="5"/>
                    <a:pt x="9" y="4"/>
                    <a:pt x="9" y="4"/>
                  </a:cubicBezTo>
                  <a:cubicBezTo>
                    <a:pt x="9" y="4"/>
                    <a:pt x="9" y="4"/>
                    <a:pt x="8" y="3"/>
                  </a:cubicBezTo>
                  <a:cubicBezTo>
                    <a:pt x="8" y="3"/>
                    <a:pt x="8" y="3"/>
                    <a:pt x="7" y="3"/>
                  </a:cubicBezTo>
                  <a:cubicBezTo>
                    <a:pt x="7" y="3"/>
                    <a:pt x="7" y="3"/>
                    <a:pt x="6" y="3"/>
                  </a:cubicBezTo>
                  <a:cubicBezTo>
                    <a:pt x="6" y="3"/>
                    <a:pt x="6" y="4"/>
                    <a:pt x="5" y="5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8" y="6"/>
                    <a:pt x="9" y="5"/>
                    <a:pt x="9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>
                <a:lnSpc>
                  <a:spcPct val="120000"/>
                </a:lnSpc>
              </a:pPr>
              <a:endParaRPr sz="1050">
                <a:cs typeface="+mn-ea"/>
                <a:sym typeface="+mn-lt"/>
              </a:endParaRPr>
            </a:p>
          </p:txBody>
        </p:sp>
        <p:sp>
          <p:nvSpPr>
            <p:cNvPr id="14" name="iṩ1ïḋè"/>
            <p:cNvSpPr/>
            <p:nvPr/>
          </p:nvSpPr>
          <p:spPr bwMode="auto">
            <a:xfrm>
              <a:off x="5302250" y="3641726"/>
              <a:ext cx="57150" cy="57150"/>
            </a:xfrm>
            <a:custGeom>
              <a:avLst/>
              <a:gdLst>
                <a:gd name="T0" fmla="*/ 19 w 36"/>
                <a:gd name="T1" fmla="*/ 36 h 36"/>
                <a:gd name="T2" fmla="*/ 0 w 36"/>
                <a:gd name="T3" fmla="*/ 15 h 36"/>
                <a:gd name="T4" fmla="*/ 17 w 36"/>
                <a:gd name="T5" fmla="*/ 0 h 36"/>
                <a:gd name="T6" fmla="*/ 19 w 36"/>
                <a:gd name="T7" fmla="*/ 5 h 36"/>
                <a:gd name="T8" fmla="*/ 9 w 36"/>
                <a:gd name="T9" fmla="*/ 15 h 36"/>
                <a:gd name="T10" fmla="*/ 13 w 36"/>
                <a:gd name="T11" fmla="*/ 19 h 36"/>
                <a:gd name="T12" fmla="*/ 23 w 36"/>
                <a:gd name="T13" fmla="*/ 11 h 36"/>
                <a:gd name="T14" fmla="*/ 25 w 36"/>
                <a:gd name="T15" fmla="*/ 15 h 36"/>
                <a:gd name="T16" fmla="*/ 15 w 36"/>
                <a:gd name="T17" fmla="*/ 24 h 36"/>
                <a:gd name="T18" fmla="*/ 19 w 36"/>
                <a:gd name="T19" fmla="*/ 30 h 36"/>
                <a:gd name="T20" fmla="*/ 31 w 36"/>
                <a:gd name="T21" fmla="*/ 19 h 36"/>
                <a:gd name="T22" fmla="*/ 36 w 36"/>
                <a:gd name="T23" fmla="*/ 24 h 36"/>
                <a:gd name="T24" fmla="*/ 19 w 36"/>
                <a:gd name="T25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6" h="36">
                  <a:moveTo>
                    <a:pt x="19" y="36"/>
                  </a:moveTo>
                  <a:lnTo>
                    <a:pt x="0" y="15"/>
                  </a:lnTo>
                  <a:lnTo>
                    <a:pt x="17" y="0"/>
                  </a:lnTo>
                  <a:lnTo>
                    <a:pt x="19" y="5"/>
                  </a:lnTo>
                  <a:lnTo>
                    <a:pt x="9" y="15"/>
                  </a:lnTo>
                  <a:lnTo>
                    <a:pt x="13" y="19"/>
                  </a:lnTo>
                  <a:lnTo>
                    <a:pt x="23" y="11"/>
                  </a:lnTo>
                  <a:lnTo>
                    <a:pt x="25" y="15"/>
                  </a:lnTo>
                  <a:lnTo>
                    <a:pt x="15" y="24"/>
                  </a:lnTo>
                  <a:lnTo>
                    <a:pt x="19" y="30"/>
                  </a:lnTo>
                  <a:lnTo>
                    <a:pt x="31" y="19"/>
                  </a:lnTo>
                  <a:lnTo>
                    <a:pt x="36" y="24"/>
                  </a:lnTo>
                  <a:lnTo>
                    <a:pt x="19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>
                <a:lnSpc>
                  <a:spcPct val="120000"/>
                </a:lnSpc>
              </a:pPr>
              <a:endParaRPr sz="1050">
                <a:cs typeface="+mn-ea"/>
                <a:sym typeface="+mn-lt"/>
              </a:endParaRPr>
            </a:p>
          </p:txBody>
        </p:sp>
        <p:sp>
          <p:nvSpPr>
            <p:cNvPr id="15" name="i$ḻíḋê"/>
            <p:cNvSpPr/>
            <p:nvPr/>
          </p:nvSpPr>
          <p:spPr bwMode="auto">
            <a:xfrm>
              <a:off x="5262563" y="3665538"/>
              <a:ext cx="46038" cy="53975"/>
            </a:xfrm>
            <a:custGeom>
              <a:avLst/>
              <a:gdLst>
                <a:gd name="T0" fmla="*/ 23 w 29"/>
                <a:gd name="T1" fmla="*/ 0 h 34"/>
                <a:gd name="T2" fmla="*/ 29 w 29"/>
                <a:gd name="T3" fmla="*/ 30 h 34"/>
                <a:gd name="T4" fmla="*/ 23 w 29"/>
                <a:gd name="T5" fmla="*/ 34 h 34"/>
                <a:gd name="T6" fmla="*/ 0 w 29"/>
                <a:gd name="T7" fmla="*/ 15 h 34"/>
                <a:gd name="T8" fmla="*/ 7 w 29"/>
                <a:gd name="T9" fmla="*/ 11 h 34"/>
                <a:gd name="T10" fmla="*/ 23 w 29"/>
                <a:gd name="T11" fmla="*/ 25 h 34"/>
                <a:gd name="T12" fmla="*/ 19 w 29"/>
                <a:gd name="T13" fmla="*/ 4 h 34"/>
                <a:gd name="T14" fmla="*/ 23 w 29"/>
                <a:gd name="T1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" h="34">
                  <a:moveTo>
                    <a:pt x="23" y="0"/>
                  </a:moveTo>
                  <a:lnTo>
                    <a:pt x="29" y="30"/>
                  </a:lnTo>
                  <a:lnTo>
                    <a:pt x="23" y="34"/>
                  </a:lnTo>
                  <a:lnTo>
                    <a:pt x="0" y="15"/>
                  </a:lnTo>
                  <a:lnTo>
                    <a:pt x="7" y="11"/>
                  </a:lnTo>
                  <a:lnTo>
                    <a:pt x="23" y="25"/>
                  </a:lnTo>
                  <a:lnTo>
                    <a:pt x="19" y="4"/>
                  </a:lnTo>
                  <a:lnTo>
                    <a:pt x="2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>
                <a:lnSpc>
                  <a:spcPct val="120000"/>
                </a:lnSpc>
              </a:pPr>
              <a:endParaRPr sz="1050">
                <a:cs typeface="+mn-ea"/>
                <a:sym typeface="+mn-lt"/>
              </a:endParaRPr>
            </a:p>
          </p:txBody>
        </p:sp>
        <p:sp>
          <p:nvSpPr>
            <p:cNvPr id="16" name="íşḷíḑe"/>
            <p:cNvSpPr/>
            <p:nvPr/>
          </p:nvSpPr>
          <p:spPr bwMode="auto">
            <a:xfrm>
              <a:off x="5249863" y="3689351"/>
              <a:ext cx="26988" cy="42863"/>
            </a:xfrm>
            <a:custGeom>
              <a:avLst/>
              <a:gdLst>
                <a:gd name="T0" fmla="*/ 17 w 17"/>
                <a:gd name="T1" fmla="*/ 25 h 27"/>
                <a:gd name="T2" fmla="*/ 12 w 17"/>
                <a:gd name="T3" fmla="*/ 27 h 27"/>
                <a:gd name="T4" fmla="*/ 0 w 17"/>
                <a:gd name="T5" fmla="*/ 2 h 27"/>
                <a:gd name="T6" fmla="*/ 6 w 17"/>
                <a:gd name="T7" fmla="*/ 0 h 27"/>
                <a:gd name="T8" fmla="*/ 17 w 17"/>
                <a:gd name="T9" fmla="*/ 25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27">
                  <a:moveTo>
                    <a:pt x="17" y="25"/>
                  </a:moveTo>
                  <a:lnTo>
                    <a:pt x="12" y="27"/>
                  </a:lnTo>
                  <a:lnTo>
                    <a:pt x="0" y="2"/>
                  </a:lnTo>
                  <a:lnTo>
                    <a:pt x="6" y="0"/>
                  </a:lnTo>
                  <a:lnTo>
                    <a:pt x="17" y="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>
                <a:lnSpc>
                  <a:spcPct val="120000"/>
                </a:lnSpc>
              </a:pPr>
              <a:endParaRPr sz="1050">
                <a:cs typeface="+mn-ea"/>
                <a:sym typeface="+mn-lt"/>
              </a:endParaRPr>
            </a:p>
          </p:txBody>
        </p:sp>
        <p:sp>
          <p:nvSpPr>
            <p:cNvPr id="17" name="îṡḷiḋe"/>
            <p:cNvSpPr/>
            <p:nvPr/>
          </p:nvSpPr>
          <p:spPr bwMode="auto">
            <a:xfrm>
              <a:off x="5207000" y="3695701"/>
              <a:ext cx="46038" cy="53975"/>
            </a:xfrm>
            <a:custGeom>
              <a:avLst/>
              <a:gdLst>
                <a:gd name="T0" fmla="*/ 23 w 29"/>
                <a:gd name="T1" fmla="*/ 0 h 34"/>
                <a:gd name="T2" fmla="*/ 29 w 29"/>
                <a:gd name="T3" fmla="*/ 27 h 34"/>
                <a:gd name="T4" fmla="*/ 25 w 29"/>
                <a:gd name="T5" fmla="*/ 29 h 34"/>
                <a:gd name="T6" fmla="*/ 8 w 29"/>
                <a:gd name="T7" fmla="*/ 15 h 34"/>
                <a:gd name="T8" fmla="*/ 12 w 29"/>
                <a:gd name="T9" fmla="*/ 32 h 34"/>
                <a:gd name="T10" fmla="*/ 8 w 29"/>
                <a:gd name="T11" fmla="*/ 34 h 34"/>
                <a:gd name="T12" fmla="*/ 0 w 29"/>
                <a:gd name="T13" fmla="*/ 6 h 34"/>
                <a:gd name="T14" fmla="*/ 6 w 29"/>
                <a:gd name="T15" fmla="*/ 4 h 34"/>
                <a:gd name="T16" fmla="*/ 23 w 29"/>
                <a:gd name="T17" fmla="*/ 19 h 34"/>
                <a:gd name="T18" fmla="*/ 17 w 29"/>
                <a:gd name="T19" fmla="*/ 2 h 34"/>
                <a:gd name="T20" fmla="*/ 23 w 29"/>
                <a:gd name="T21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" h="34">
                  <a:moveTo>
                    <a:pt x="23" y="0"/>
                  </a:moveTo>
                  <a:lnTo>
                    <a:pt x="29" y="27"/>
                  </a:lnTo>
                  <a:lnTo>
                    <a:pt x="25" y="29"/>
                  </a:lnTo>
                  <a:lnTo>
                    <a:pt x="8" y="15"/>
                  </a:lnTo>
                  <a:lnTo>
                    <a:pt x="12" y="32"/>
                  </a:lnTo>
                  <a:lnTo>
                    <a:pt x="8" y="34"/>
                  </a:lnTo>
                  <a:lnTo>
                    <a:pt x="0" y="6"/>
                  </a:lnTo>
                  <a:lnTo>
                    <a:pt x="6" y="4"/>
                  </a:lnTo>
                  <a:lnTo>
                    <a:pt x="23" y="19"/>
                  </a:lnTo>
                  <a:lnTo>
                    <a:pt x="17" y="2"/>
                  </a:lnTo>
                  <a:lnTo>
                    <a:pt x="2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>
                <a:lnSpc>
                  <a:spcPct val="120000"/>
                </a:lnSpc>
              </a:pPr>
              <a:endParaRPr sz="1050">
                <a:cs typeface="+mn-ea"/>
                <a:sym typeface="+mn-lt"/>
              </a:endParaRPr>
            </a:p>
          </p:txBody>
        </p:sp>
        <p:sp>
          <p:nvSpPr>
            <p:cNvPr id="18" name="iSḷîḋè"/>
            <p:cNvSpPr/>
            <p:nvPr/>
          </p:nvSpPr>
          <p:spPr bwMode="auto">
            <a:xfrm>
              <a:off x="5164138" y="3705226"/>
              <a:ext cx="36513" cy="50800"/>
            </a:xfrm>
            <a:custGeom>
              <a:avLst/>
              <a:gdLst>
                <a:gd name="T0" fmla="*/ 9 w 11"/>
                <a:gd name="T1" fmla="*/ 8 h 15"/>
                <a:gd name="T2" fmla="*/ 8 w 11"/>
                <a:gd name="T3" fmla="*/ 1 h 15"/>
                <a:gd name="T4" fmla="*/ 11 w 11"/>
                <a:gd name="T5" fmla="*/ 0 h 15"/>
                <a:gd name="T6" fmla="*/ 11 w 11"/>
                <a:gd name="T7" fmla="*/ 7 h 15"/>
                <a:gd name="T8" fmla="*/ 11 w 11"/>
                <a:gd name="T9" fmla="*/ 11 h 15"/>
                <a:gd name="T10" fmla="*/ 11 w 11"/>
                <a:gd name="T11" fmla="*/ 13 h 15"/>
                <a:gd name="T12" fmla="*/ 9 w 11"/>
                <a:gd name="T13" fmla="*/ 14 h 15"/>
                <a:gd name="T14" fmla="*/ 7 w 11"/>
                <a:gd name="T15" fmla="*/ 14 h 15"/>
                <a:gd name="T16" fmla="*/ 4 w 11"/>
                <a:gd name="T17" fmla="*/ 14 h 15"/>
                <a:gd name="T18" fmla="*/ 2 w 11"/>
                <a:gd name="T19" fmla="*/ 13 h 15"/>
                <a:gd name="T20" fmla="*/ 1 w 11"/>
                <a:gd name="T21" fmla="*/ 12 h 15"/>
                <a:gd name="T22" fmla="*/ 1 w 11"/>
                <a:gd name="T23" fmla="*/ 8 h 15"/>
                <a:gd name="T24" fmla="*/ 0 w 11"/>
                <a:gd name="T25" fmla="*/ 1 h 15"/>
                <a:gd name="T26" fmla="*/ 3 w 11"/>
                <a:gd name="T27" fmla="*/ 1 h 15"/>
                <a:gd name="T28" fmla="*/ 3 w 11"/>
                <a:gd name="T29" fmla="*/ 8 h 15"/>
                <a:gd name="T30" fmla="*/ 4 w 11"/>
                <a:gd name="T31" fmla="*/ 11 h 15"/>
                <a:gd name="T32" fmla="*/ 4 w 11"/>
                <a:gd name="T33" fmla="*/ 12 h 15"/>
                <a:gd name="T34" fmla="*/ 6 w 11"/>
                <a:gd name="T35" fmla="*/ 12 h 15"/>
                <a:gd name="T36" fmla="*/ 8 w 11"/>
                <a:gd name="T37" fmla="*/ 12 h 15"/>
                <a:gd name="T38" fmla="*/ 9 w 11"/>
                <a:gd name="T39" fmla="*/ 10 h 15"/>
                <a:gd name="T40" fmla="*/ 9 w 11"/>
                <a:gd name="T41" fmla="*/ 8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" h="15">
                  <a:moveTo>
                    <a:pt x="9" y="8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9"/>
                    <a:pt x="11" y="10"/>
                    <a:pt x="11" y="11"/>
                  </a:cubicBezTo>
                  <a:cubicBezTo>
                    <a:pt x="11" y="12"/>
                    <a:pt x="11" y="12"/>
                    <a:pt x="11" y="13"/>
                  </a:cubicBezTo>
                  <a:cubicBezTo>
                    <a:pt x="10" y="13"/>
                    <a:pt x="10" y="14"/>
                    <a:pt x="9" y="14"/>
                  </a:cubicBezTo>
                  <a:cubicBezTo>
                    <a:pt x="9" y="14"/>
                    <a:pt x="8" y="14"/>
                    <a:pt x="7" y="14"/>
                  </a:cubicBezTo>
                  <a:cubicBezTo>
                    <a:pt x="5" y="15"/>
                    <a:pt x="4" y="15"/>
                    <a:pt x="4" y="14"/>
                  </a:cubicBezTo>
                  <a:cubicBezTo>
                    <a:pt x="3" y="14"/>
                    <a:pt x="2" y="14"/>
                    <a:pt x="2" y="13"/>
                  </a:cubicBezTo>
                  <a:cubicBezTo>
                    <a:pt x="2" y="13"/>
                    <a:pt x="1" y="12"/>
                    <a:pt x="1" y="12"/>
                  </a:cubicBezTo>
                  <a:cubicBezTo>
                    <a:pt x="1" y="11"/>
                    <a:pt x="1" y="10"/>
                    <a:pt x="1" y="8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9"/>
                    <a:pt x="3" y="10"/>
                    <a:pt x="4" y="11"/>
                  </a:cubicBezTo>
                  <a:cubicBezTo>
                    <a:pt x="4" y="11"/>
                    <a:pt x="4" y="12"/>
                    <a:pt x="4" y="12"/>
                  </a:cubicBezTo>
                  <a:cubicBezTo>
                    <a:pt x="5" y="12"/>
                    <a:pt x="6" y="12"/>
                    <a:pt x="6" y="12"/>
                  </a:cubicBezTo>
                  <a:cubicBezTo>
                    <a:pt x="7" y="12"/>
                    <a:pt x="8" y="12"/>
                    <a:pt x="8" y="12"/>
                  </a:cubicBezTo>
                  <a:cubicBezTo>
                    <a:pt x="8" y="11"/>
                    <a:pt x="9" y="11"/>
                    <a:pt x="9" y="10"/>
                  </a:cubicBezTo>
                  <a:cubicBezTo>
                    <a:pt x="9" y="10"/>
                    <a:pt x="9" y="9"/>
                    <a:pt x="9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>
                <a:lnSpc>
                  <a:spcPct val="120000"/>
                </a:lnSpc>
              </a:pPr>
              <a:endParaRPr sz="1050">
                <a:cs typeface="+mn-ea"/>
                <a:sym typeface="+mn-lt"/>
              </a:endParaRPr>
            </a:p>
          </p:txBody>
        </p:sp>
        <p:sp>
          <p:nvSpPr>
            <p:cNvPr id="19" name="iŝlíḋê"/>
            <p:cNvSpPr/>
            <p:nvPr/>
          </p:nvSpPr>
          <p:spPr bwMode="auto">
            <a:xfrm>
              <a:off x="5091113" y="3705226"/>
              <a:ext cx="42863" cy="47625"/>
            </a:xfrm>
            <a:custGeom>
              <a:avLst/>
              <a:gdLst>
                <a:gd name="T0" fmla="*/ 9 w 13"/>
                <a:gd name="T1" fmla="*/ 11 h 14"/>
                <a:gd name="T2" fmla="*/ 10 w 13"/>
                <a:gd name="T3" fmla="*/ 9 h 14"/>
                <a:gd name="T4" fmla="*/ 7 w 13"/>
                <a:gd name="T5" fmla="*/ 9 h 14"/>
                <a:gd name="T6" fmla="*/ 7 w 13"/>
                <a:gd name="T7" fmla="*/ 6 h 14"/>
                <a:gd name="T8" fmla="*/ 13 w 13"/>
                <a:gd name="T9" fmla="*/ 7 h 14"/>
                <a:gd name="T10" fmla="*/ 12 w 13"/>
                <a:gd name="T11" fmla="*/ 13 h 14"/>
                <a:gd name="T12" fmla="*/ 9 w 13"/>
                <a:gd name="T13" fmla="*/ 14 h 14"/>
                <a:gd name="T14" fmla="*/ 6 w 13"/>
                <a:gd name="T15" fmla="*/ 14 h 14"/>
                <a:gd name="T16" fmla="*/ 2 w 13"/>
                <a:gd name="T17" fmla="*/ 12 h 14"/>
                <a:gd name="T18" fmla="*/ 0 w 13"/>
                <a:gd name="T19" fmla="*/ 9 h 14"/>
                <a:gd name="T20" fmla="*/ 0 w 13"/>
                <a:gd name="T21" fmla="*/ 6 h 14"/>
                <a:gd name="T22" fmla="*/ 2 w 13"/>
                <a:gd name="T23" fmla="*/ 2 h 14"/>
                <a:gd name="T24" fmla="*/ 5 w 13"/>
                <a:gd name="T25" fmla="*/ 0 h 14"/>
                <a:gd name="T26" fmla="*/ 8 w 13"/>
                <a:gd name="T27" fmla="*/ 0 h 14"/>
                <a:gd name="T28" fmla="*/ 12 w 13"/>
                <a:gd name="T29" fmla="*/ 2 h 14"/>
                <a:gd name="T30" fmla="*/ 13 w 13"/>
                <a:gd name="T31" fmla="*/ 5 h 14"/>
                <a:gd name="T32" fmla="*/ 10 w 13"/>
                <a:gd name="T33" fmla="*/ 5 h 14"/>
                <a:gd name="T34" fmla="*/ 9 w 13"/>
                <a:gd name="T35" fmla="*/ 3 h 14"/>
                <a:gd name="T36" fmla="*/ 8 w 13"/>
                <a:gd name="T37" fmla="*/ 2 h 14"/>
                <a:gd name="T38" fmla="*/ 5 w 13"/>
                <a:gd name="T39" fmla="*/ 3 h 14"/>
                <a:gd name="T40" fmla="*/ 3 w 13"/>
                <a:gd name="T41" fmla="*/ 6 h 14"/>
                <a:gd name="T42" fmla="*/ 4 w 13"/>
                <a:gd name="T43" fmla="*/ 10 h 14"/>
                <a:gd name="T44" fmla="*/ 6 w 13"/>
                <a:gd name="T45" fmla="*/ 11 h 14"/>
                <a:gd name="T46" fmla="*/ 8 w 13"/>
                <a:gd name="T47" fmla="*/ 11 h 14"/>
                <a:gd name="T48" fmla="*/ 9 w 13"/>
                <a:gd name="T49" fmla="*/ 11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" h="14">
                  <a:moveTo>
                    <a:pt x="9" y="11"/>
                  </a:moveTo>
                  <a:cubicBezTo>
                    <a:pt x="10" y="9"/>
                    <a:pt x="10" y="9"/>
                    <a:pt x="10" y="9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11" y="13"/>
                    <a:pt x="10" y="13"/>
                    <a:pt x="9" y="14"/>
                  </a:cubicBezTo>
                  <a:cubicBezTo>
                    <a:pt x="8" y="14"/>
                    <a:pt x="7" y="14"/>
                    <a:pt x="6" y="14"/>
                  </a:cubicBezTo>
                  <a:cubicBezTo>
                    <a:pt x="5" y="14"/>
                    <a:pt x="3" y="13"/>
                    <a:pt x="2" y="12"/>
                  </a:cubicBezTo>
                  <a:cubicBezTo>
                    <a:pt x="1" y="12"/>
                    <a:pt x="1" y="11"/>
                    <a:pt x="0" y="9"/>
                  </a:cubicBezTo>
                  <a:cubicBezTo>
                    <a:pt x="0" y="8"/>
                    <a:pt x="0" y="7"/>
                    <a:pt x="0" y="6"/>
                  </a:cubicBezTo>
                  <a:cubicBezTo>
                    <a:pt x="0" y="4"/>
                    <a:pt x="1" y="3"/>
                    <a:pt x="2" y="2"/>
                  </a:cubicBezTo>
                  <a:cubicBezTo>
                    <a:pt x="2" y="1"/>
                    <a:pt x="3" y="1"/>
                    <a:pt x="5" y="0"/>
                  </a:cubicBezTo>
                  <a:cubicBezTo>
                    <a:pt x="6" y="0"/>
                    <a:pt x="7" y="0"/>
                    <a:pt x="8" y="0"/>
                  </a:cubicBezTo>
                  <a:cubicBezTo>
                    <a:pt x="10" y="0"/>
                    <a:pt x="11" y="1"/>
                    <a:pt x="12" y="2"/>
                  </a:cubicBezTo>
                  <a:cubicBezTo>
                    <a:pt x="13" y="2"/>
                    <a:pt x="13" y="3"/>
                    <a:pt x="13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4"/>
                    <a:pt x="10" y="4"/>
                    <a:pt x="9" y="3"/>
                  </a:cubicBezTo>
                  <a:cubicBezTo>
                    <a:pt x="9" y="3"/>
                    <a:pt x="8" y="2"/>
                    <a:pt x="8" y="2"/>
                  </a:cubicBezTo>
                  <a:cubicBezTo>
                    <a:pt x="6" y="2"/>
                    <a:pt x="5" y="2"/>
                    <a:pt x="5" y="3"/>
                  </a:cubicBezTo>
                  <a:cubicBezTo>
                    <a:pt x="4" y="4"/>
                    <a:pt x="3" y="5"/>
                    <a:pt x="3" y="6"/>
                  </a:cubicBezTo>
                  <a:cubicBezTo>
                    <a:pt x="3" y="8"/>
                    <a:pt x="3" y="9"/>
                    <a:pt x="4" y="10"/>
                  </a:cubicBezTo>
                  <a:cubicBezTo>
                    <a:pt x="4" y="11"/>
                    <a:pt x="5" y="11"/>
                    <a:pt x="6" y="11"/>
                  </a:cubicBezTo>
                  <a:cubicBezTo>
                    <a:pt x="7" y="12"/>
                    <a:pt x="7" y="12"/>
                    <a:pt x="8" y="11"/>
                  </a:cubicBezTo>
                  <a:cubicBezTo>
                    <a:pt x="9" y="11"/>
                    <a:pt x="9" y="11"/>
                    <a:pt x="9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>
                <a:lnSpc>
                  <a:spcPct val="120000"/>
                </a:lnSpc>
              </a:pPr>
              <a:endParaRPr sz="1050">
                <a:cs typeface="+mn-ea"/>
                <a:sym typeface="+mn-lt"/>
              </a:endParaRPr>
            </a:p>
          </p:txBody>
        </p:sp>
        <p:sp>
          <p:nvSpPr>
            <p:cNvPr id="20" name="íṥḷïdé"/>
            <p:cNvSpPr/>
            <p:nvPr/>
          </p:nvSpPr>
          <p:spPr bwMode="auto">
            <a:xfrm>
              <a:off x="5038725" y="3689351"/>
              <a:ext cx="49213" cy="52388"/>
            </a:xfrm>
            <a:custGeom>
              <a:avLst/>
              <a:gdLst>
                <a:gd name="T0" fmla="*/ 21 w 31"/>
                <a:gd name="T1" fmla="*/ 23 h 33"/>
                <a:gd name="T2" fmla="*/ 27 w 31"/>
                <a:gd name="T3" fmla="*/ 6 h 33"/>
                <a:gd name="T4" fmla="*/ 31 w 31"/>
                <a:gd name="T5" fmla="*/ 8 h 33"/>
                <a:gd name="T6" fmla="*/ 23 w 31"/>
                <a:gd name="T7" fmla="*/ 33 h 33"/>
                <a:gd name="T8" fmla="*/ 16 w 31"/>
                <a:gd name="T9" fmla="*/ 31 h 33"/>
                <a:gd name="T10" fmla="*/ 12 w 31"/>
                <a:gd name="T11" fmla="*/ 10 h 33"/>
                <a:gd name="T12" fmla="*/ 6 w 31"/>
                <a:gd name="T13" fmla="*/ 29 h 33"/>
                <a:gd name="T14" fmla="*/ 0 w 31"/>
                <a:gd name="T15" fmla="*/ 27 h 33"/>
                <a:gd name="T16" fmla="*/ 10 w 31"/>
                <a:gd name="T17" fmla="*/ 0 h 33"/>
                <a:gd name="T18" fmla="*/ 14 w 31"/>
                <a:gd name="T19" fmla="*/ 2 h 33"/>
                <a:gd name="T20" fmla="*/ 21 w 31"/>
                <a:gd name="T21" fmla="*/ 2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" h="33">
                  <a:moveTo>
                    <a:pt x="21" y="23"/>
                  </a:moveTo>
                  <a:lnTo>
                    <a:pt x="27" y="6"/>
                  </a:lnTo>
                  <a:lnTo>
                    <a:pt x="31" y="8"/>
                  </a:lnTo>
                  <a:lnTo>
                    <a:pt x="23" y="33"/>
                  </a:lnTo>
                  <a:lnTo>
                    <a:pt x="16" y="31"/>
                  </a:lnTo>
                  <a:lnTo>
                    <a:pt x="12" y="10"/>
                  </a:lnTo>
                  <a:lnTo>
                    <a:pt x="6" y="29"/>
                  </a:lnTo>
                  <a:lnTo>
                    <a:pt x="0" y="27"/>
                  </a:lnTo>
                  <a:lnTo>
                    <a:pt x="10" y="0"/>
                  </a:lnTo>
                  <a:lnTo>
                    <a:pt x="14" y="2"/>
                  </a:lnTo>
                  <a:lnTo>
                    <a:pt x="21" y="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>
                <a:lnSpc>
                  <a:spcPct val="120000"/>
                </a:lnSpc>
              </a:pPr>
              <a:endParaRPr sz="1050">
                <a:cs typeface="+mn-ea"/>
                <a:sym typeface="+mn-lt"/>
              </a:endParaRPr>
            </a:p>
          </p:txBody>
        </p:sp>
        <p:sp>
          <p:nvSpPr>
            <p:cNvPr id="21" name="î$1ïdé"/>
            <p:cNvSpPr/>
            <p:nvPr/>
          </p:nvSpPr>
          <p:spPr bwMode="auto">
            <a:xfrm>
              <a:off x="4995863" y="3671888"/>
              <a:ext cx="46038" cy="47625"/>
            </a:xfrm>
            <a:custGeom>
              <a:avLst/>
              <a:gdLst>
                <a:gd name="T0" fmla="*/ 6 w 14"/>
                <a:gd name="T1" fmla="*/ 3 h 14"/>
                <a:gd name="T2" fmla="*/ 4 w 14"/>
                <a:gd name="T3" fmla="*/ 5 h 14"/>
                <a:gd name="T4" fmla="*/ 3 w 14"/>
                <a:gd name="T5" fmla="*/ 9 h 14"/>
                <a:gd name="T6" fmla="*/ 5 w 14"/>
                <a:gd name="T7" fmla="*/ 11 h 14"/>
                <a:gd name="T8" fmla="*/ 7 w 14"/>
                <a:gd name="T9" fmla="*/ 11 h 14"/>
                <a:gd name="T10" fmla="*/ 10 w 14"/>
                <a:gd name="T11" fmla="*/ 9 h 14"/>
                <a:gd name="T12" fmla="*/ 11 w 14"/>
                <a:gd name="T13" fmla="*/ 6 h 14"/>
                <a:gd name="T14" fmla="*/ 9 w 14"/>
                <a:gd name="T15" fmla="*/ 3 h 14"/>
                <a:gd name="T16" fmla="*/ 6 w 14"/>
                <a:gd name="T17" fmla="*/ 3 h 14"/>
                <a:gd name="T18" fmla="*/ 8 w 14"/>
                <a:gd name="T19" fmla="*/ 14 h 14"/>
                <a:gd name="T20" fmla="*/ 3 w 14"/>
                <a:gd name="T21" fmla="*/ 13 h 14"/>
                <a:gd name="T22" fmla="*/ 0 w 14"/>
                <a:gd name="T23" fmla="*/ 9 h 14"/>
                <a:gd name="T24" fmla="*/ 1 w 14"/>
                <a:gd name="T25" fmla="*/ 4 h 14"/>
                <a:gd name="T26" fmla="*/ 4 w 14"/>
                <a:gd name="T27" fmla="*/ 1 h 14"/>
                <a:gd name="T28" fmla="*/ 6 w 14"/>
                <a:gd name="T29" fmla="*/ 0 h 14"/>
                <a:gd name="T30" fmla="*/ 8 w 14"/>
                <a:gd name="T31" fmla="*/ 0 h 14"/>
                <a:gd name="T32" fmla="*/ 11 w 14"/>
                <a:gd name="T33" fmla="*/ 1 h 14"/>
                <a:gd name="T34" fmla="*/ 14 w 14"/>
                <a:gd name="T35" fmla="*/ 5 h 14"/>
                <a:gd name="T36" fmla="*/ 13 w 14"/>
                <a:gd name="T37" fmla="*/ 11 h 14"/>
                <a:gd name="T38" fmla="*/ 8 w 14"/>
                <a:gd name="T3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4" h="14">
                  <a:moveTo>
                    <a:pt x="6" y="3"/>
                  </a:moveTo>
                  <a:cubicBezTo>
                    <a:pt x="5" y="3"/>
                    <a:pt x="5" y="4"/>
                    <a:pt x="4" y="5"/>
                  </a:cubicBezTo>
                  <a:cubicBezTo>
                    <a:pt x="3" y="6"/>
                    <a:pt x="3" y="8"/>
                    <a:pt x="3" y="9"/>
                  </a:cubicBezTo>
                  <a:cubicBezTo>
                    <a:pt x="3" y="10"/>
                    <a:pt x="4" y="11"/>
                    <a:pt x="5" y="11"/>
                  </a:cubicBezTo>
                  <a:cubicBezTo>
                    <a:pt x="5" y="12"/>
                    <a:pt x="6" y="12"/>
                    <a:pt x="7" y="11"/>
                  </a:cubicBezTo>
                  <a:cubicBezTo>
                    <a:pt x="8" y="11"/>
                    <a:pt x="9" y="10"/>
                    <a:pt x="10" y="9"/>
                  </a:cubicBezTo>
                  <a:cubicBezTo>
                    <a:pt x="11" y="8"/>
                    <a:pt x="11" y="7"/>
                    <a:pt x="11" y="6"/>
                  </a:cubicBezTo>
                  <a:cubicBezTo>
                    <a:pt x="11" y="5"/>
                    <a:pt x="10" y="4"/>
                    <a:pt x="9" y="3"/>
                  </a:cubicBezTo>
                  <a:cubicBezTo>
                    <a:pt x="8" y="3"/>
                    <a:pt x="7" y="2"/>
                    <a:pt x="6" y="3"/>
                  </a:cubicBezTo>
                  <a:close/>
                  <a:moveTo>
                    <a:pt x="8" y="14"/>
                  </a:moveTo>
                  <a:cubicBezTo>
                    <a:pt x="7" y="14"/>
                    <a:pt x="5" y="14"/>
                    <a:pt x="3" y="13"/>
                  </a:cubicBezTo>
                  <a:cubicBezTo>
                    <a:pt x="2" y="12"/>
                    <a:pt x="1" y="11"/>
                    <a:pt x="0" y="9"/>
                  </a:cubicBezTo>
                  <a:cubicBezTo>
                    <a:pt x="0" y="7"/>
                    <a:pt x="0" y="6"/>
                    <a:pt x="1" y="4"/>
                  </a:cubicBezTo>
                  <a:cubicBezTo>
                    <a:pt x="2" y="3"/>
                    <a:pt x="3" y="2"/>
                    <a:pt x="4" y="1"/>
                  </a:cubicBezTo>
                  <a:cubicBezTo>
                    <a:pt x="4" y="1"/>
                    <a:pt x="5" y="0"/>
                    <a:pt x="6" y="0"/>
                  </a:cubicBezTo>
                  <a:cubicBezTo>
                    <a:pt x="6" y="0"/>
                    <a:pt x="7" y="0"/>
                    <a:pt x="8" y="0"/>
                  </a:cubicBezTo>
                  <a:cubicBezTo>
                    <a:pt x="9" y="0"/>
                    <a:pt x="10" y="1"/>
                    <a:pt x="11" y="1"/>
                  </a:cubicBezTo>
                  <a:cubicBezTo>
                    <a:pt x="12" y="2"/>
                    <a:pt x="13" y="4"/>
                    <a:pt x="14" y="5"/>
                  </a:cubicBezTo>
                  <a:cubicBezTo>
                    <a:pt x="14" y="7"/>
                    <a:pt x="14" y="9"/>
                    <a:pt x="13" y="11"/>
                  </a:cubicBezTo>
                  <a:cubicBezTo>
                    <a:pt x="11" y="12"/>
                    <a:pt x="10" y="13"/>
                    <a:pt x="8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>
                <a:lnSpc>
                  <a:spcPct val="120000"/>
                </a:lnSpc>
              </a:pPr>
              <a:endParaRPr sz="1050">
                <a:cs typeface="+mn-ea"/>
                <a:sym typeface="+mn-lt"/>
              </a:endParaRPr>
            </a:p>
          </p:txBody>
        </p:sp>
        <p:sp>
          <p:nvSpPr>
            <p:cNvPr id="22" name="ïşľîḑe"/>
            <p:cNvSpPr/>
            <p:nvPr/>
          </p:nvSpPr>
          <p:spPr bwMode="auto">
            <a:xfrm>
              <a:off x="4948238" y="3638551"/>
              <a:ext cx="50800" cy="50800"/>
            </a:xfrm>
            <a:custGeom>
              <a:avLst/>
              <a:gdLst>
                <a:gd name="T0" fmla="*/ 9 w 15"/>
                <a:gd name="T1" fmla="*/ 3 h 15"/>
                <a:gd name="T2" fmla="*/ 3 w 15"/>
                <a:gd name="T3" fmla="*/ 10 h 15"/>
                <a:gd name="T4" fmla="*/ 5 w 15"/>
                <a:gd name="T5" fmla="*/ 11 h 15"/>
                <a:gd name="T6" fmla="*/ 6 w 15"/>
                <a:gd name="T7" fmla="*/ 12 h 15"/>
                <a:gd name="T8" fmla="*/ 7 w 15"/>
                <a:gd name="T9" fmla="*/ 13 h 15"/>
                <a:gd name="T10" fmla="*/ 9 w 15"/>
                <a:gd name="T11" fmla="*/ 12 h 15"/>
                <a:gd name="T12" fmla="*/ 11 w 15"/>
                <a:gd name="T13" fmla="*/ 10 h 15"/>
                <a:gd name="T14" fmla="*/ 12 w 15"/>
                <a:gd name="T15" fmla="*/ 8 h 15"/>
                <a:gd name="T16" fmla="*/ 12 w 15"/>
                <a:gd name="T17" fmla="*/ 7 h 15"/>
                <a:gd name="T18" fmla="*/ 12 w 15"/>
                <a:gd name="T19" fmla="*/ 6 h 15"/>
                <a:gd name="T20" fmla="*/ 10 w 15"/>
                <a:gd name="T21" fmla="*/ 4 h 15"/>
                <a:gd name="T22" fmla="*/ 9 w 15"/>
                <a:gd name="T23" fmla="*/ 3 h 15"/>
                <a:gd name="T24" fmla="*/ 11 w 15"/>
                <a:gd name="T25" fmla="*/ 14 h 15"/>
                <a:gd name="T26" fmla="*/ 8 w 15"/>
                <a:gd name="T27" fmla="*/ 15 h 15"/>
                <a:gd name="T28" fmla="*/ 6 w 15"/>
                <a:gd name="T29" fmla="*/ 15 h 15"/>
                <a:gd name="T30" fmla="*/ 4 w 15"/>
                <a:gd name="T31" fmla="*/ 13 h 15"/>
                <a:gd name="T32" fmla="*/ 0 w 15"/>
                <a:gd name="T33" fmla="*/ 10 h 15"/>
                <a:gd name="T34" fmla="*/ 9 w 15"/>
                <a:gd name="T35" fmla="*/ 0 h 15"/>
                <a:gd name="T36" fmla="*/ 12 w 15"/>
                <a:gd name="T37" fmla="*/ 3 h 15"/>
                <a:gd name="T38" fmla="*/ 14 w 15"/>
                <a:gd name="T39" fmla="*/ 5 h 15"/>
                <a:gd name="T40" fmla="*/ 15 w 15"/>
                <a:gd name="T41" fmla="*/ 7 h 15"/>
                <a:gd name="T42" fmla="*/ 14 w 15"/>
                <a:gd name="T43" fmla="*/ 10 h 15"/>
                <a:gd name="T44" fmla="*/ 13 w 15"/>
                <a:gd name="T45" fmla="*/ 12 h 15"/>
                <a:gd name="T46" fmla="*/ 11 w 15"/>
                <a:gd name="T47" fmla="*/ 14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5" h="15">
                  <a:moveTo>
                    <a:pt x="9" y="3"/>
                  </a:moveTo>
                  <a:cubicBezTo>
                    <a:pt x="3" y="10"/>
                    <a:pt x="3" y="10"/>
                    <a:pt x="3" y="10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5" y="12"/>
                    <a:pt x="6" y="12"/>
                    <a:pt x="6" y="12"/>
                  </a:cubicBezTo>
                  <a:cubicBezTo>
                    <a:pt x="7" y="13"/>
                    <a:pt x="7" y="13"/>
                    <a:pt x="7" y="13"/>
                  </a:cubicBezTo>
                  <a:cubicBezTo>
                    <a:pt x="8" y="13"/>
                    <a:pt x="8" y="13"/>
                    <a:pt x="9" y="12"/>
                  </a:cubicBezTo>
                  <a:cubicBezTo>
                    <a:pt x="9" y="12"/>
                    <a:pt x="10" y="11"/>
                    <a:pt x="11" y="10"/>
                  </a:cubicBezTo>
                  <a:cubicBezTo>
                    <a:pt x="11" y="10"/>
                    <a:pt x="12" y="9"/>
                    <a:pt x="12" y="8"/>
                  </a:cubicBezTo>
                  <a:cubicBezTo>
                    <a:pt x="12" y="8"/>
                    <a:pt x="12" y="7"/>
                    <a:pt x="12" y="7"/>
                  </a:cubicBezTo>
                  <a:cubicBezTo>
                    <a:pt x="12" y="7"/>
                    <a:pt x="12" y="6"/>
                    <a:pt x="12" y="6"/>
                  </a:cubicBezTo>
                  <a:cubicBezTo>
                    <a:pt x="11" y="5"/>
                    <a:pt x="11" y="5"/>
                    <a:pt x="10" y="4"/>
                  </a:cubicBezTo>
                  <a:cubicBezTo>
                    <a:pt x="9" y="3"/>
                    <a:pt x="9" y="3"/>
                    <a:pt x="9" y="3"/>
                  </a:cubicBezTo>
                  <a:close/>
                  <a:moveTo>
                    <a:pt x="11" y="14"/>
                  </a:moveTo>
                  <a:cubicBezTo>
                    <a:pt x="10" y="15"/>
                    <a:pt x="9" y="15"/>
                    <a:pt x="8" y="15"/>
                  </a:cubicBezTo>
                  <a:cubicBezTo>
                    <a:pt x="7" y="15"/>
                    <a:pt x="7" y="15"/>
                    <a:pt x="6" y="15"/>
                  </a:cubicBezTo>
                  <a:cubicBezTo>
                    <a:pt x="5" y="14"/>
                    <a:pt x="4" y="14"/>
                    <a:pt x="4" y="13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3" y="4"/>
                    <a:pt x="14" y="4"/>
                    <a:pt x="14" y="5"/>
                  </a:cubicBezTo>
                  <a:cubicBezTo>
                    <a:pt x="15" y="6"/>
                    <a:pt x="15" y="6"/>
                    <a:pt x="15" y="7"/>
                  </a:cubicBezTo>
                  <a:cubicBezTo>
                    <a:pt x="15" y="8"/>
                    <a:pt x="15" y="9"/>
                    <a:pt x="14" y="10"/>
                  </a:cubicBezTo>
                  <a:cubicBezTo>
                    <a:pt x="14" y="10"/>
                    <a:pt x="14" y="11"/>
                    <a:pt x="13" y="12"/>
                  </a:cubicBezTo>
                  <a:cubicBezTo>
                    <a:pt x="12" y="13"/>
                    <a:pt x="11" y="14"/>
                    <a:pt x="11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>
                <a:lnSpc>
                  <a:spcPct val="120000"/>
                </a:lnSpc>
              </a:pPr>
              <a:endParaRPr sz="1050">
                <a:cs typeface="+mn-ea"/>
                <a:sym typeface="+mn-lt"/>
              </a:endParaRPr>
            </a:p>
          </p:txBody>
        </p:sp>
        <p:sp>
          <p:nvSpPr>
            <p:cNvPr id="23" name="ïšlïḑe"/>
            <p:cNvSpPr/>
            <p:nvPr/>
          </p:nvSpPr>
          <p:spPr bwMode="auto">
            <a:xfrm>
              <a:off x="4913313" y="3605213"/>
              <a:ext cx="58738" cy="57150"/>
            </a:xfrm>
            <a:custGeom>
              <a:avLst/>
              <a:gdLst>
                <a:gd name="T0" fmla="*/ 37 w 37"/>
                <a:gd name="T1" fmla="*/ 17 h 36"/>
                <a:gd name="T2" fmla="*/ 14 w 37"/>
                <a:gd name="T3" fmla="*/ 36 h 36"/>
                <a:gd name="T4" fmla="*/ 10 w 37"/>
                <a:gd name="T5" fmla="*/ 32 h 36"/>
                <a:gd name="T6" fmla="*/ 18 w 37"/>
                <a:gd name="T7" fmla="*/ 11 h 36"/>
                <a:gd name="T8" fmla="*/ 4 w 37"/>
                <a:gd name="T9" fmla="*/ 21 h 36"/>
                <a:gd name="T10" fmla="*/ 0 w 37"/>
                <a:gd name="T11" fmla="*/ 19 h 36"/>
                <a:gd name="T12" fmla="*/ 20 w 37"/>
                <a:gd name="T13" fmla="*/ 0 h 36"/>
                <a:gd name="T14" fmla="*/ 25 w 37"/>
                <a:gd name="T15" fmla="*/ 5 h 36"/>
                <a:gd name="T16" fmla="*/ 18 w 37"/>
                <a:gd name="T17" fmla="*/ 26 h 36"/>
                <a:gd name="T18" fmla="*/ 33 w 37"/>
                <a:gd name="T19" fmla="*/ 13 h 36"/>
                <a:gd name="T20" fmla="*/ 37 w 37"/>
                <a:gd name="T21" fmla="*/ 17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" h="36">
                  <a:moveTo>
                    <a:pt x="37" y="17"/>
                  </a:moveTo>
                  <a:lnTo>
                    <a:pt x="14" y="36"/>
                  </a:lnTo>
                  <a:lnTo>
                    <a:pt x="10" y="32"/>
                  </a:lnTo>
                  <a:lnTo>
                    <a:pt x="18" y="11"/>
                  </a:lnTo>
                  <a:lnTo>
                    <a:pt x="4" y="21"/>
                  </a:lnTo>
                  <a:lnTo>
                    <a:pt x="0" y="19"/>
                  </a:lnTo>
                  <a:lnTo>
                    <a:pt x="20" y="0"/>
                  </a:lnTo>
                  <a:lnTo>
                    <a:pt x="25" y="5"/>
                  </a:lnTo>
                  <a:lnTo>
                    <a:pt x="18" y="26"/>
                  </a:lnTo>
                  <a:lnTo>
                    <a:pt x="33" y="13"/>
                  </a:lnTo>
                  <a:lnTo>
                    <a:pt x="37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>
                <a:lnSpc>
                  <a:spcPct val="120000"/>
                </a:lnSpc>
              </a:pPr>
              <a:endParaRPr sz="1050">
                <a:cs typeface="+mn-ea"/>
                <a:sym typeface="+mn-lt"/>
              </a:endParaRPr>
            </a:p>
          </p:txBody>
        </p:sp>
        <p:sp>
          <p:nvSpPr>
            <p:cNvPr id="24" name="îṣḻîḋé"/>
            <p:cNvSpPr/>
            <p:nvPr/>
          </p:nvSpPr>
          <p:spPr bwMode="auto">
            <a:xfrm>
              <a:off x="4883150" y="3579813"/>
              <a:ext cx="52388" cy="46038"/>
            </a:xfrm>
            <a:custGeom>
              <a:avLst/>
              <a:gdLst>
                <a:gd name="T0" fmla="*/ 0 w 33"/>
                <a:gd name="T1" fmla="*/ 4 h 29"/>
                <a:gd name="T2" fmla="*/ 31 w 33"/>
                <a:gd name="T3" fmla="*/ 0 h 29"/>
                <a:gd name="T4" fmla="*/ 33 w 33"/>
                <a:gd name="T5" fmla="*/ 4 h 29"/>
                <a:gd name="T6" fmla="*/ 14 w 33"/>
                <a:gd name="T7" fmla="*/ 29 h 29"/>
                <a:gd name="T8" fmla="*/ 10 w 33"/>
                <a:gd name="T9" fmla="*/ 23 h 29"/>
                <a:gd name="T10" fmla="*/ 16 w 33"/>
                <a:gd name="T11" fmla="*/ 16 h 29"/>
                <a:gd name="T12" fmla="*/ 10 w 33"/>
                <a:gd name="T13" fmla="*/ 8 h 29"/>
                <a:gd name="T14" fmla="*/ 4 w 33"/>
                <a:gd name="T15" fmla="*/ 8 h 29"/>
                <a:gd name="T16" fmla="*/ 0 w 33"/>
                <a:gd name="T17" fmla="*/ 4 h 29"/>
                <a:gd name="T18" fmla="*/ 0 w 33"/>
                <a:gd name="T19" fmla="*/ 4 h 29"/>
                <a:gd name="T20" fmla="*/ 19 w 33"/>
                <a:gd name="T21" fmla="*/ 14 h 29"/>
                <a:gd name="T22" fmla="*/ 27 w 33"/>
                <a:gd name="T23" fmla="*/ 4 h 29"/>
                <a:gd name="T24" fmla="*/ 14 w 33"/>
                <a:gd name="T25" fmla="*/ 6 h 29"/>
                <a:gd name="T26" fmla="*/ 19 w 33"/>
                <a:gd name="T27" fmla="*/ 1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" h="29">
                  <a:moveTo>
                    <a:pt x="0" y="4"/>
                  </a:moveTo>
                  <a:lnTo>
                    <a:pt x="31" y="0"/>
                  </a:lnTo>
                  <a:lnTo>
                    <a:pt x="33" y="4"/>
                  </a:lnTo>
                  <a:lnTo>
                    <a:pt x="14" y="29"/>
                  </a:lnTo>
                  <a:lnTo>
                    <a:pt x="10" y="23"/>
                  </a:lnTo>
                  <a:lnTo>
                    <a:pt x="16" y="16"/>
                  </a:lnTo>
                  <a:lnTo>
                    <a:pt x="10" y="8"/>
                  </a:lnTo>
                  <a:lnTo>
                    <a:pt x="4" y="8"/>
                  </a:lnTo>
                  <a:lnTo>
                    <a:pt x="0" y="4"/>
                  </a:lnTo>
                  <a:lnTo>
                    <a:pt x="0" y="4"/>
                  </a:lnTo>
                  <a:close/>
                  <a:moveTo>
                    <a:pt x="19" y="14"/>
                  </a:moveTo>
                  <a:lnTo>
                    <a:pt x="27" y="4"/>
                  </a:lnTo>
                  <a:lnTo>
                    <a:pt x="14" y="6"/>
                  </a:lnTo>
                  <a:lnTo>
                    <a:pt x="19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>
                <a:lnSpc>
                  <a:spcPct val="120000"/>
                </a:lnSpc>
              </a:pPr>
              <a:endParaRPr sz="1050">
                <a:cs typeface="+mn-ea"/>
                <a:sym typeface="+mn-lt"/>
              </a:endParaRPr>
            </a:p>
          </p:txBody>
        </p:sp>
        <p:sp>
          <p:nvSpPr>
            <p:cNvPr id="25" name="îSļïde"/>
            <p:cNvSpPr/>
            <p:nvPr/>
          </p:nvSpPr>
          <p:spPr bwMode="auto">
            <a:xfrm>
              <a:off x="4865688" y="3525838"/>
              <a:ext cx="53975" cy="49213"/>
            </a:xfrm>
            <a:custGeom>
              <a:avLst/>
              <a:gdLst>
                <a:gd name="T0" fmla="*/ 15 w 34"/>
                <a:gd name="T1" fmla="*/ 10 h 31"/>
                <a:gd name="T2" fmla="*/ 2 w 34"/>
                <a:gd name="T3" fmla="*/ 15 h 31"/>
                <a:gd name="T4" fmla="*/ 0 w 34"/>
                <a:gd name="T5" fmla="*/ 8 h 31"/>
                <a:gd name="T6" fmla="*/ 27 w 34"/>
                <a:gd name="T7" fmla="*/ 0 h 31"/>
                <a:gd name="T8" fmla="*/ 30 w 34"/>
                <a:gd name="T9" fmla="*/ 4 h 31"/>
                <a:gd name="T10" fmla="*/ 19 w 34"/>
                <a:gd name="T11" fmla="*/ 8 h 31"/>
                <a:gd name="T12" fmla="*/ 21 w 34"/>
                <a:gd name="T13" fmla="*/ 19 h 31"/>
                <a:gd name="T14" fmla="*/ 34 w 34"/>
                <a:gd name="T15" fmla="*/ 15 h 31"/>
                <a:gd name="T16" fmla="*/ 34 w 34"/>
                <a:gd name="T17" fmla="*/ 21 h 31"/>
                <a:gd name="T18" fmla="*/ 9 w 34"/>
                <a:gd name="T19" fmla="*/ 31 h 31"/>
                <a:gd name="T20" fmla="*/ 7 w 34"/>
                <a:gd name="T21" fmla="*/ 25 h 31"/>
                <a:gd name="T22" fmla="*/ 17 w 34"/>
                <a:gd name="T23" fmla="*/ 21 h 31"/>
                <a:gd name="T24" fmla="*/ 15 w 34"/>
                <a:gd name="T25" fmla="*/ 1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4" h="31">
                  <a:moveTo>
                    <a:pt x="15" y="10"/>
                  </a:moveTo>
                  <a:lnTo>
                    <a:pt x="2" y="15"/>
                  </a:lnTo>
                  <a:lnTo>
                    <a:pt x="0" y="8"/>
                  </a:lnTo>
                  <a:lnTo>
                    <a:pt x="27" y="0"/>
                  </a:lnTo>
                  <a:lnTo>
                    <a:pt x="30" y="4"/>
                  </a:lnTo>
                  <a:lnTo>
                    <a:pt x="19" y="8"/>
                  </a:lnTo>
                  <a:lnTo>
                    <a:pt x="21" y="19"/>
                  </a:lnTo>
                  <a:lnTo>
                    <a:pt x="34" y="15"/>
                  </a:lnTo>
                  <a:lnTo>
                    <a:pt x="34" y="21"/>
                  </a:lnTo>
                  <a:lnTo>
                    <a:pt x="9" y="31"/>
                  </a:lnTo>
                  <a:lnTo>
                    <a:pt x="7" y="25"/>
                  </a:lnTo>
                  <a:lnTo>
                    <a:pt x="17" y="21"/>
                  </a:lnTo>
                  <a:lnTo>
                    <a:pt x="15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>
                <a:lnSpc>
                  <a:spcPct val="120000"/>
                </a:lnSpc>
              </a:pPr>
              <a:endParaRPr sz="1050">
                <a:cs typeface="+mn-ea"/>
                <a:sym typeface="+mn-lt"/>
              </a:endParaRPr>
            </a:p>
          </p:txBody>
        </p:sp>
        <p:sp>
          <p:nvSpPr>
            <p:cNvPr id="26" name="íṧlíḓê"/>
            <p:cNvSpPr/>
            <p:nvPr/>
          </p:nvSpPr>
          <p:spPr bwMode="auto">
            <a:xfrm>
              <a:off x="4856163" y="3486151"/>
              <a:ext cx="49213" cy="39688"/>
            </a:xfrm>
            <a:custGeom>
              <a:avLst/>
              <a:gdLst>
                <a:gd name="T0" fmla="*/ 4 w 15"/>
                <a:gd name="T1" fmla="*/ 1 h 12"/>
                <a:gd name="T2" fmla="*/ 5 w 15"/>
                <a:gd name="T3" fmla="*/ 3 h 12"/>
                <a:gd name="T4" fmla="*/ 3 w 15"/>
                <a:gd name="T5" fmla="*/ 4 h 12"/>
                <a:gd name="T6" fmla="*/ 3 w 15"/>
                <a:gd name="T7" fmla="*/ 6 h 12"/>
                <a:gd name="T8" fmla="*/ 4 w 15"/>
                <a:gd name="T9" fmla="*/ 8 h 12"/>
                <a:gd name="T10" fmla="*/ 5 w 15"/>
                <a:gd name="T11" fmla="*/ 9 h 12"/>
                <a:gd name="T12" fmla="*/ 6 w 15"/>
                <a:gd name="T13" fmla="*/ 8 h 12"/>
                <a:gd name="T14" fmla="*/ 6 w 15"/>
                <a:gd name="T15" fmla="*/ 7 h 12"/>
                <a:gd name="T16" fmla="*/ 6 w 15"/>
                <a:gd name="T17" fmla="*/ 5 h 12"/>
                <a:gd name="T18" fmla="*/ 7 w 15"/>
                <a:gd name="T19" fmla="*/ 2 h 12"/>
                <a:gd name="T20" fmla="*/ 10 w 15"/>
                <a:gd name="T21" fmla="*/ 0 h 12"/>
                <a:gd name="T22" fmla="*/ 12 w 15"/>
                <a:gd name="T23" fmla="*/ 0 h 12"/>
                <a:gd name="T24" fmla="*/ 13 w 15"/>
                <a:gd name="T25" fmla="*/ 2 h 12"/>
                <a:gd name="T26" fmla="*/ 14 w 15"/>
                <a:gd name="T27" fmla="*/ 4 h 12"/>
                <a:gd name="T28" fmla="*/ 14 w 15"/>
                <a:gd name="T29" fmla="*/ 8 h 12"/>
                <a:gd name="T30" fmla="*/ 11 w 15"/>
                <a:gd name="T31" fmla="*/ 10 h 12"/>
                <a:gd name="T32" fmla="*/ 11 w 15"/>
                <a:gd name="T33" fmla="*/ 7 h 12"/>
                <a:gd name="T34" fmla="*/ 12 w 15"/>
                <a:gd name="T35" fmla="*/ 6 h 12"/>
                <a:gd name="T36" fmla="*/ 12 w 15"/>
                <a:gd name="T37" fmla="*/ 5 h 12"/>
                <a:gd name="T38" fmla="*/ 11 w 15"/>
                <a:gd name="T39" fmla="*/ 3 h 12"/>
                <a:gd name="T40" fmla="*/ 10 w 15"/>
                <a:gd name="T41" fmla="*/ 3 h 12"/>
                <a:gd name="T42" fmla="*/ 10 w 15"/>
                <a:gd name="T43" fmla="*/ 3 h 12"/>
                <a:gd name="T44" fmla="*/ 9 w 15"/>
                <a:gd name="T45" fmla="*/ 6 h 12"/>
                <a:gd name="T46" fmla="*/ 9 w 15"/>
                <a:gd name="T47" fmla="*/ 9 h 12"/>
                <a:gd name="T48" fmla="*/ 8 w 15"/>
                <a:gd name="T49" fmla="*/ 10 h 12"/>
                <a:gd name="T50" fmla="*/ 6 w 15"/>
                <a:gd name="T51" fmla="*/ 11 h 12"/>
                <a:gd name="T52" fmla="*/ 3 w 15"/>
                <a:gd name="T53" fmla="*/ 11 h 12"/>
                <a:gd name="T54" fmla="*/ 1 w 15"/>
                <a:gd name="T55" fmla="*/ 10 h 12"/>
                <a:gd name="T56" fmla="*/ 0 w 15"/>
                <a:gd name="T57" fmla="*/ 7 h 12"/>
                <a:gd name="T58" fmla="*/ 1 w 15"/>
                <a:gd name="T59" fmla="*/ 3 h 12"/>
                <a:gd name="T60" fmla="*/ 4 w 15"/>
                <a:gd name="T61" fmla="*/ 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5" h="12">
                  <a:moveTo>
                    <a:pt x="4" y="1"/>
                  </a:moveTo>
                  <a:cubicBezTo>
                    <a:pt x="5" y="3"/>
                    <a:pt x="5" y="3"/>
                    <a:pt x="5" y="3"/>
                  </a:cubicBezTo>
                  <a:cubicBezTo>
                    <a:pt x="4" y="3"/>
                    <a:pt x="3" y="4"/>
                    <a:pt x="3" y="4"/>
                  </a:cubicBezTo>
                  <a:cubicBezTo>
                    <a:pt x="3" y="5"/>
                    <a:pt x="3" y="6"/>
                    <a:pt x="3" y="6"/>
                  </a:cubicBezTo>
                  <a:cubicBezTo>
                    <a:pt x="3" y="7"/>
                    <a:pt x="3" y="8"/>
                    <a:pt x="4" y="8"/>
                  </a:cubicBezTo>
                  <a:cubicBezTo>
                    <a:pt x="4" y="9"/>
                    <a:pt x="5" y="9"/>
                    <a:pt x="5" y="9"/>
                  </a:cubicBezTo>
                  <a:cubicBezTo>
                    <a:pt x="5" y="9"/>
                    <a:pt x="6" y="8"/>
                    <a:pt x="6" y="8"/>
                  </a:cubicBezTo>
                  <a:cubicBezTo>
                    <a:pt x="6" y="8"/>
                    <a:pt x="6" y="8"/>
                    <a:pt x="6" y="7"/>
                  </a:cubicBezTo>
                  <a:cubicBezTo>
                    <a:pt x="6" y="7"/>
                    <a:pt x="6" y="6"/>
                    <a:pt x="6" y="5"/>
                  </a:cubicBezTo>
                  <a:cubicBezTo>
                    <a:pt x="7" y="3"/>
                    <a:pt x="7" y="2"/>
                    <a:pt x="7" y="2"/>
                  </a:cubicBezTo>
                  <a:cubicBezTo>
                    <a:pt x="8" y="1"/>
                    <a:pt x="9" y="0"/>
                    <a:pt x="10" y="0"/>
                  </a:cubicBezTo>
                  <a:cubicBezTo>
                    <a:pt x="10" y="0"/>
                    <a:pt x="11" y="0"/>
                    <a:pt x="12" y="0"/>
                  </a:cubicBezTo>
                  <a:cubicBezTo>
                    <a:pt x="12" y="1"/>
                    <a:pt x="13" y="1"/>
                    <a:pt x="13" y="2"/>
                  </a:cubicBezTo>
                  <a:cubicBezTo>
                    <a:pt x="14" y="2"/>
                    <a:pt x="14" y="3"/>
                    <a:pt x="14" y="4"/>
                  </a:cubicBezTo>
                  <a:cubicBezTo>
                    <a:pt x="15" y="6"/>
                    <a:pt x="14" y="7"/>
                    <a:pt x="14" y="8"/>
                  </a:cubicBezTo>
                  <a:cubicBezTo>
                    <a:pt x="13" y="9"/>
                    <a:pt x="12" y="10"/>
                    <a:pt x="11" y="10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2" y="7"/>
                    <a:pt x="12" y="6"/>
                  </a:cubicBezTo>
                  <a:cubicBezTo>
                    <a:pt x="12" y="6"/>
                    <a:pt x="12" y="5"/>
                    <a:pt x="12" y="5"/>
                  </a:cubicBezTo>
                  <a:cubicBezTo>
                    <a:pt x="12" y="4"/>
                    <a:pt x="12" y="3"/>
                    <a:pt x="11" y="3"/>
                  </a:cubicBezTo>
                  <a:cubicBezTo>
                    <a:pt x="11" y="3"/>
                    <a:pt x="11" y="2"/>
                    <a:pt x="10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9" y="3"/>
                    <a:pt x="9" y="4"/>
                    <a:pt x="9" y="6"/>
                  </a:cubicBezTo>
                  <a:cubicBezTo>
                    <a:pt x="9" y="7"/>
                    <a:pt x="9" y="8"/>
                    <a:pt x="9" y="9"/>
                  </a:cubicBezTo>
                  <a:cubicBezTo>
                    <a:pt x="8" y="9"/>
                    <a:pt x="8" y="10"/>
                    <a:pt x="8" y="10"/>
                  </a:cubicBezTo>
                  <a:cubicBezTo>
                    <a:pt x="7" y="11"/>
                    <a:pt x="6" y="11"/>
                    <a:pt x="6" y="11"/>
                  </a:cubicBezTo>
                  <a:cubicBezTo>
                    <a:pt x="5" y="12"/>
                    <a:pt x="4" y="11"/>
                    <a:pt x="3" y="11"/>
                  </a:cubicBezTo>
                  <a:cubicBezTo>
                    <a:pt x="3" y="11"/>
                    <a:pt x="2" y="10"/>
                    <a:pt x="1" y="10"/>
                  </a:cubicBezTo>
                  <a:cubicBezTo>
                    <a:pt x="1" y="9"/>
                    <a:pt x="1" y="8"/>
                    <a:pt x="0" y="7"/>
                  </a:cubicBezTo>
                  <a:cubicBezTo>
                    <a:pt x="0" y="5"/>
                    <a:pt x="0" y="4"/>
                    <a:pt x="1" y="3"/>
                  </a:cubicBezTo>
                  <a:cubicBezTo>
                    <a:pt x="2" y="2"/>
                    <a:pt x="3" y="1"/>
                    <a:pt x="4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>
                <a:lnSpc>
                  <a:spcPct val="120000"/>
                </a:lnSpc>
              </a:pPr>
              <a:endParaRPr sz="1050">
                <a:cs typeface="+mn-ea"/>
                <a:sym typeface="+mn-lt"/>
              </a:endParaRPr>
            </a:p>
          </p:txBody>
        </p:sp>
        <p:sp>
          <p:nvSpPr>
            <p:cNvPr id="27" name="i$ḻiḓè"/>
            <p:cNvSpPr/>
            <p:nvPr/>
          </p:nvSpPr>
          <p:spPr bwMode="auto">
            <a:xfrm>
              <a:off x="4916488" y="3205163"/>
              <a:ext cx="474663" cy="477838"/>
            </a:xfrm>
            <a:custGeom>
              <a:avLst/>
              <a:gdLst>
                <a:gd name="T0" fmla="*/ 72 w 144"/>
                <a:gd name="T1" fmla="*/ 143 h 143"/>
                <a:gd name="T2" fmla="*/ 0 w 144"/>
                <a:gd name="T3" fmla="*/ 72 h 143"/>
                <a:gd name="T4" fmla="*/ 72 w 144"/>
                <a:gd name="T5" fmla="*/ 0 h 143"/>
                <a:gd name="T6" fmla="*/ 144 w 144"/>
                <a:gd name="T7" fmla="*/ 72 h 143"/>
                <a:gd name="T8" fmla="*/ 72 w 144"/>
                <a:gd name="T9" fmla="*/ 143 h 143"/>
                <a:gd name="T10" fmla="*/ 3 w 144"/>
                <a:gd name="T11" fmla="*/ 72 h 143"/>
                <a:gd name="T12" fmla="*/ 10 w 144"/>
                <a:gd name="T13" fmla="*/ 102 h 143"/>
                <a:gd name="T14" fmla="*/ 133 w 144"/>
                <a:gd name="T15" fmla="*/ 102 h 143"/>
                <a:gd name="T16" fmla="*/ 141 w 144"/>
                <a:gd name="T17" fmla="*/ 72 h 143"/>
                <a:gd name="T18" fmla="*/ 72 w 144"/>
                <a:gd name="T19" fmla="*/ 3 h 143"/>
                <a:gd name="T20" fmla="*/ 3 w 144"/>
                <a:gd name="T21" fmla="*/ 72 h 143"/>
                <a:gd name="T22" fmla="*/ 132 w 144"/>
                <a:gd name="T23" fmla="*/ 106 h 143"/>
                <a:gd name="T24" fmla="*/ 12 w 144"/>
                <a:gd name="T25" fmla="*/ 106 h 143"/>
                <a:gd name="T26" fmla="*/ 72 w 144"/>
                <a:gd name="T27" fmla="*/ 140 h 143"/>
                <a:gd name="T28" fmla="*/ 132 w 144"/>
                <a:gd name="T29" fmla="*/ 106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44" h="143">
                  <a:moveTo>
                    <a:pt x="72" y="143"/>
                  </a:moveTo>
                  <a:cubicBezTo>
                    <a:pt x="32" y="143"/>
                    <a:pt x="0" y="111"/>
                    <a:pt x="0" y="72"/>
                  </a:cubicBezTo>
                  <a:cubicBezTo>
                    <a:pt x="0" y="32"/>
                    <a:pt x="32" y="0"/>
                    <a:pt x="72" y="0"/>
                  </a:cubicBezTo>
                  <a:cubicBezTo>
                    <a:pt x="111" y="0"/>
                    <a:pt x="144" y="32"/>
                    <a:pt x="144" y="72"/>
                  </a:cubicBezTo>
                  <a:cubicBezTo>
                    <a:pt x="144" y="111"/>
                    <a:pt x="111" y="143"/>
                    <a:pt x="72" y="143"/>
                  </a:cubicBezTo>
                  <a:close/>
                  <a:moveTo>
                    <a:pt x="3" y="72"/>
                  </a:moveTo>
                  <a:cubicBezTo>
                    <a:pt x="3" y="83"/>
                    <a:pt x="6" y="93"/>
                    <a:pt x="10" y="102"/>
                  </a:cubicBezTo>
                  <a:cubicBezTo>
                    <a:pt x="133" y="102"/>
                    <a:pt x="133" y="102"/>
                    <a:pt x="133" y="102"/>
                  </a:cubicBezTo>
                  <a:cubicBezTo>
                    <a:pt x="138" y="93"/>
                    <a:pt x="141" y="83"/>
                    <a:pt x="141" y="72"/>
                  </a:cubicBezTo>
                  <a:cubicBezTo>
                    <a:pt x="141" y="34"/>
                    <a:pt x="110" y="3"/>
                    <a:pt x="72" y="3"/>
                  </a:cubicBezTo>
                  <a:cubicBezTo>
                    <a:pt x="34" y="3"/>
                    <a:pt x="3" y="34"/>
                    <a:pt x="3" y="72"/>
                  </a:cubicBezTo>
                  <a:close/>
                  <a:moveTo>
                    <a:pt x="132" y="106"/>
                  </a:moveTo>
                  <a:cubicBezTo>
                    <a:pt x="12" y="106"/>
                    <a:pt x="12" y="106"/>
                    <a:pt x="12" y="106"/>
                  </a:cubicBezTo>
                  <a:cubicBezTo>
                    <a:pt x="24" y="126"/>
                    <a:pt x="46" y="140"/>
                    <a:pt x="72" y="140"/>
                  </a:cubicBezTo>
                  <a:cubicBezTo>
                    <a:pt x="97" y="140"/>
                    <a:pt x="120" y="126"/>
                    <a:pt x="132" y="1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>
                <a:lnSpc>
                  <a:spcPct val="120000"/>
                </a:lnSpc>
              </a:pPr>
              <a:endParaRPr sz="1050">
                <a:cs typeface="+mn-ea"/>
                <a:sym typeface="+mn-lt"/>
              </a:endParaRPr>
            </a:p>
          </p:txBody>
        </p:sp>
        <p:sp>
          <p:nvSpPr>
            <p:cNvPr id="28" name="ïṡ1iḑè"/>
            <p:cNvSpPr/>
            <p:nvPr/>
          </p:nvSpPr>
          <p:spPr bwMode="auto">
            <a:xfrm>
              <a:off x="4948238" y="3235326"/>
              <a:ext cx="411163" cy="306388"/>
            </a:xfrm>
            <a:custGeom>
              <a:avLst/>
              <a:gdLst>
                <a:gd name="T0" fmla="*/ 114 w 124"/>
                <a:gd name="T1" fmla="*/ 68 h 92"/>
                <a:gd name="T2" fmla="*/ 103 w 124"/>
                <a:gd name="T3" fmla="*/ 62 h 92"/>
                <a:gd name="T4" fmla="*/ 95 w 124"/>
                <a:gd name="T5" fmla="*/ 68 h 92"/>
                <a:gd name="T6" fmla="*/ 83 w 124"/>
                <a:gd name="T7" fmla="*/ 62 h 92"/>
                <a:gd name="T8" fmla="*/ 70 w 124"/>
                <a:gd name="T9" fmla="*/ 81 h 92"/>
                <a:gd name="T10" fmla="*/ 104 w 124"/>
                <a:gd name="T11" fmla="*/ 76 h 92"/>
                <a:gd name="T12" fmla="*/ 124 w 124"/>
                <a:gd name="T13" fmla="*/ 83 h 92"/>
                <a:gd name="T14" fmla="*/ 81 w 124"/>
                <a:gd name="T15" fmla="*/ 84 h 92"/>
                <a:gd name="T16" fmla="*/ 43 w 124"/>
                <a:gd name="T17" fmla="*/ 84 h 92"/>
                <a:gd name="T18" fmla="*/ 0 w 124"/>
                <a:gd name="T19" fmla="*/ 83 h 92"/>
                <a:gd name="T20" fmla="*/ 19 w 124"/>
                <a:gd name="T21" fmla="*/ 76 h 92"/>
                <a:gd name="T22" fmla="*/ 54 w 124"/>
                <a:gd name="T23" fmla="*/ 81 h 92"/>
                <a:gd name="T24" fmla="*/ 53 w 124"/>
                <a:gd name="T25" fmla="*/ 62 h 92"/>
                <a:gd name="T26" fmla="*/ 44 w 124"/>
                <a:gd name="T27" fmla="*/ 55 h 92"/>
                <a:gd name="T28" fmla="*/ 30 w 124"/>
                <a:gd name="T29" fmla="*/ 66 h 92"/>
                <a:gd name="T30" fmla="*/ 24 w 124"/>
                <a:gd name="T31" fmla="*/ 55 h 92"/>
                <a:gd name="T32" fmla="*/ 10 w 124"/>
                <a:gd name="T33" fmla="*/ 66 h 92"/>
                <a:gd name="T34" fmla="*/ 4 w 124"/>
                <a:gd name="T35" fmla="*/ 56 h 92"/>
                <a:gd name="T36" fmla="*/ 20 w 124"/>
                <a:gd name="T37" fmla="*/ 47 h 92"/>
                <a:gd name="T38" fmla="*/ 45 w 124"/>
                <a:gd name="T39" fmla="*/ 35 h 92"/>
                <a:gd name="T40" fmla="*/ 79 w 124"/>
                <a:gd name="T41" fmla="*/ 35 h 92"/>
                <a:gd name="T42" fmla="*/ 107 w 124"/>
                <a:gd name="T43" fmla="*/ 53 h 92"/>
                <a:gd name="T44" fmla="*/ 120 w 124"/>
                <a:gd name="T45" fmla="*/ 62 h 92"/>
                <a:gd name="T46" fmla="*/ 47 w 124"/>
                <a:gd name="T47" fmla="*/ 47 h 92"/>
                <a:gd name="T48" fmla="*/ 60 w 124"/>
                <a:gd name="T49" fmla="*/ 37 h 92"/>
                <a:gd name="T50" fmla="*/ 65 w 124"/>
                <a:gd name="T51" fmla="*/ 48 h 92"/>
                <a:gd name="T52" fmla="*/ 66 w 124"/>
                <a:gd name="T53" fmla="*/ 55 h 92"/>
                <a:gd name="T54" fmla="*/ 62 w 124"/>
                <a:gd name="T55" fmla="*/ 17 h 92"/>
                <a:gd name="T56" fmla="*/ 90 w 124"/>
                <a:gd name="T57" fmla="*/ 35 h 92"/>
                <a:gd name="T58" fmla="*/ 88 w 124"/>
                <a:gd name="T59" fmla="*/ 54 h 92"/>
                <a:gd name="T60" fmla="*/ 90 w 124"/>
                <a:gd name="T61" fmla="*/ 35 h 92"/>
                <a:gd name="T62" fmla="*/ 29 w 124"/>
                <a:gd name="T63" fmla="*/ 47 h 92"/>
                <a:gd name="T64" fmla="*/ 41 w 124"/>
                <a:gd name="T65" fmla="*/ 42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4" h="92">
                  <a:moveTo>
                    <a:pt x="112" y="62"/>
                  </a:moveTo>
                  <a:cubicBezTo>
                    <a:pt x="114" y="68"/>
                    <a:pt x="114" y="68"/>
                    <a:pt x="114" y="68"/>
                  </a:cubicBezTo>
                  <a:cubicBezTo>
                    <a:pt x="105" y="68"/>
                    <a:pt x="105" y="68"/>
                    <a:pt x="105" y="68"/>
                  </a:cubicBezTo>
                  <a:cubicBezTo>
                    <a:pt x="103" y="62"/>
                    <a:pt x="103" y="62"/>
                    <a:pt x="103" y="62"/>
                  </a:cubicBezTo>
                  <a:cubicBezTo>
                    <a:pt x="92" y="62"/>
                    <a:pt x="92" y="62"/>
                    <a:pt x="92" y="62"/>
                  </a:cubicBezTo>
                  <a:cubicBezTo>
                    <a:pt x="95" y="68"/>
                    <a:pt x="95" y="68"/>
                    <a:pt x="95" y="68"/>
                  </a:cubicBezTo>
                  <a:cubicBezTo>
                    <a:pt x="86" y="68"/>
                    <a:pt x="86" y="68"/>
                    <a:pt x="86" y="68"/>
                  </a:cubicBezTo>
                  <a:cubicBezTo>
                    <a:pt x="83" y="62"/>
                    <a:pt x="83" y="62"/>
                    <a:pt x="83" y="62"/>
                  </a:cubicBezTo>
                  <a:cubicBezTo>
                    <a:pt x="67" y="62"/>
                    <a:pt x="67" y="62"/>
                    <a:pt x="67" y="62"/>
                  </a:cubicBezTo>
                  <a:cubicBezTo>
                    <a:pt x="70" y="81"/>
                    <a:pt x="70" y="81"/>
                    <a:pt x="70" y="81"/>
                  </a:cubicBezTo>
                  <a:cubicBezTo>
                    <a:pt x="70" y="81"/>
                    <a:pt x="73" y="83"/>
                    <a:pt x="81" y="77"/>
                  </a:cubicBezTo>
                  <a:cubicBezTo>
                    <a:pt x="81" y="77"/>
                    <a:pt x="92" y="88"/>
                    <a:pt x="104" y="76"/>
                  </a:cubicBezTo>
                  <a:cubicBezTo>
                    <a:pt x="104" y="76"/>
                    <a:pt x="112" y="85"/>
                    <a:pt x="122" y="77"/>
                  </a:cubicBezTo>
                  <a:cubicBezTo>
                    <a:pt x="124" y="83"/>
                    <a:pt x="124" y="83"/>
                    <a:pt x="124" y="83"/>
                  </a:cubicBezTo>
                  <a:cubicBezTo>
                    <a:pt x="124" y="83"/>
                    <a:pt x="115" y="90"/>
                    <a:pt x="104" y="84"/>
                  </a:cubicBezTo>
                  <a:cubicBezTo>
                    <a:pt x="104" y="84"/>
                    <a:pt x="92" y="92"/>
                    <a:pt x="81" y="84"/>
                  </a:cubicBezTo>
                  <a:cubicBezTo>
                    <a:pt x="81" y="84"/>
                    <a:pt x="70" y="92"/>
                    <a:pt x="62" y="84"/>
                  </a:cubicBezTo>
                  <a:cubicBezTo>
                    <a:pt x="62" y="84"/>
                    <a:pt x="56" y="92"/>
                    <a:pt x="43" y="84"/>
                  </a:cubicBezTo>
                  <a:cubicBezTo>
                    <a:pt x="43" y="84"/>
                    <a:pt x="33" y="92"/>
                    <a:pt x="19" y="83"/>
                  </a:cubicBezTo>
                  <a:cubicBezTo>
                    <a:pt x="19" y="83"/>
                    <a:pt x="10" y="90"/>
                    <a:pt x="0" y="83"/>
                  </a:cubicBezTo>
                  <a:cubicBezTo>
                    <a:pt x="2" y="78"/>
                    <a:pt x="2" y="78"/>
                    <a:pt x="2" y="78"/>
                  </a:cubicBezTo>
                  <a:cubicBezTo>
                    <a:pt x="2" y="78"/>
                    <a:pt x="11" y="85"/>
                    <a:pt x="19" y="76"/>
                  </a:cubicBezTo>
                  <a:cubicBezTo>
                    <a:pt x="19" y="76"/>
                    <a:pt x="30" y="88"/>
                    <a:pt x="43" y="77"/>
                  </a:cubicBezTo>
                  <a:cubicBezTo>
                    <a:pt x="43" y="77"/>
                    <a:pt x="50" y="82"/>
                    <a:pt x="54" y="81"/>
                  </a:cubicBezTo>
                  <a:cubicBezTo>
                    <a:pt x="57" y="62"/>
                    <a:pt x="57" y="62"/>
                    <a:pt x="57" y="62"/>
                  </a:cubicBezTo>
                  <a:cubicBezTo>
                    <a:pt x="53" y="62"/>
                    <a:pt x="53" y="62"/>
                    <a:pt x="53" y="62"/>
                  </a:cubicBezTo>
                  <a:cubicBezTo>
                    <a:pt x="58" y="55"/>
                    <a:pt x="58" y="55"/>
                    <a:pt x="58" y="55"/>
                  </a:cubicBezTo>
                  <a:cubicBezTo>
                    <a:pt x="44" y="55"/>
                    <a:pt x="44" y="55"/>
                    <a:pt x="44" y="55"/>
                  </a:cubicBezTo>
                  <a:cubicBezTo>
                    <a:pt x="39" y="66"/>
                    <a:pt x="39" y="66"/>
                    <a:pt x="39" y="66"/>
                  </a:cubicBezTo>
                  <a:cubicBezTo>
                    <a:pt x="30" y="66"/>
                    <a:pt x="30" y="66"/>
                    <a:pt x="30" y="66"/>
                  </a:cubicBezTo>
                  <a:cubicBezTo>
                    <a:pt x="35" y="55"/>
                    <a:pt x="35" y="55"/>
                    <a:pt x="35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19" y="66"/>
                    <a:pt x="19" y="66"/>
                    <a:pt x="19" y="66"/>
                  </a:cubicBezTo>
                  <a:cubicBezTo>
                    <a:pt x="10" y="66"/>
                    <a:pt x="10" y="66"/>
                    <a:pt x="10" y="66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4" y="56"/>
                    <a:pt x="4" y="56"/>
                    <a:pt x="4" y="56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20" y="47"/>
                    <a:pt x="20" y="47"/>
                    <a:pt x="20" y="47"/>
                  </a:cubicBezTo>
                  <a:cubicBezTo>
                    <a:pt x="32" y="22"/>
                    <a:pt x="32" y="22"/>
                    <a:pt x="32" y="22"/>
                  </a:cubicBezTo>
                  <a:cubicBezTo>
                    <a:pt x="45" y="35"/>
                    <a:pt x="45" y="35"/>
                    <a:pt x="45" y="35"/>
                  </a:cubicBezTo>
                  <a:cubicBezTo>
                    <a:pt x="62" y="0"/>
                    <a:pt x="62" y="0"/>
                    <a:pt x="62" y="0"/>
                  </a:cubicBezTo>
                  <a:cubicBezTo>
                    <a:pt x="79" y="35"/>
                    <a:pt x="79" y="35"/>
                    <a:pt x="79" y="35"/>
                  </a:cubicBezTo>
                  <a:cubicBezTo>
                    <a:pt x="92" y="22"/>
                    <a:pt x="92" y="22"/>
                    <a:pt x="92" y="22"/>
                  </a:cubicBezTo>
                  <a:cubicBezTo>
                    <a:pt x="107" y="53"/>
                    <a:pt x="107" y="53"/>
                    <a:pt x="107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20" y="62"/>
                    <a:pt x="120" y="62"/>
                    <a:pt x="120" y="62"/>
                  </a:cubicBezTo>
                  <a:cubicBezTo>
                    <a:pt x="112" y="62"/>
                    <a:pt x="112" y="62"/>
                    <a:pt x="112" y="62"/>
                  </a:cubicBezTo>
                  <a:close/>
                  <a:moveTo>
                    <a:pt x="47" y="47"/>
                  </a:moveTo>
                  <a:cubicBezTo>
                    <a:pt x="58" y="48"/>
                    <a:pt x="58" y="48"/>
                    <a:pt x="58" y="48"/>
                  </a:cubicBezTo>
                  <a:cubicBezTo>
                    <a:pt x="60" y="37"/>
                    <a:pt x="60" y="37"/>
                    <a:pt x="60" y="37"/>
                  </a:cubicBezTo>
                  <a:cubicBezTo>
                    <a:pt x="64" y="37"/>
                    <a:pt x="64" y="37"/>
                    <a:pt x="64" y="37"/>
                  </a:cubicBezTo>
                  <a:cubicBezTo>
                    <a:pt x="65" y="48"/>
                    <a:pt x="65" y="48"/>
                    <a:pt x="65" y="48"/>
                  </a:cubicBezTo>
                  <a:cubicBezTo>
                    <a:pt x="71" y="48"/>
                    <a:pt x="71" y="48"/>
                    <a:pt x="71" y="48"/>
                  </a:cubicBezTo>
                  <a:cubicBezTo>
                    <a:pt x="66" y="55"/>
                    <a:pt x="66" y="55"/>
                    <a:pt x="66" y="55"/>
                  </a:cubicBezTo>
                  <a:cubicBezTo>
                    <a:pt x="79" y="54"/>
                    <a:pt x="79" y="54"/>
                    <a:pt x="79" y="54"/>
                  </a:cubicBezTo>
                  <a:cubicBezTo>
                    <a:pt x="62" y="17"/>
                    <a:pt x="62" y="17"/>
                    <a:pt x="62" y="17"/>
                  </a:cubicBezTo>
                  <a:cubicBezTo>
                    <a:pt x="47" y="47"/>
                    <a:pt x="47" y="47"/>
                    <a:pt x="47" y="47"/>
                  </a:cubicBezTo>
                  <a:close/>
                  <a:moveTo>
                    <a:pt x="90" y="35"/>
                  </a:moveTo>
                  <a:cubicBezTo>
                    <a:pt x="83" y="42"/>
                    <a:pt x="83" y="42"/>
                    <a:pt x="83" y="42"/>
                  </a:cubicBezTo>
                  <a:cubicBezTo>
                    <a:pt x="88" y="54"/>
                    <a:pt x="88" y="54"/>
                    <a:pt x="88" y="54"/>
                  </a:cubicBezTo>
                  <a:cubicBezTo>
                    <a:pt x="99" y="54"/>
                    <a:pt x="99" y="54"/>
                    <a:pt x="99" y="54"/>
                  </a:cubicBezTo>
                  <a:cubicBezTo>
                    <a:pt x="90" y="35"/>
                    <a:pt x="90" y="35"/>
                    <a:pt x="90" y="35"/>
                  </a:cubicBezTo>
                  <a:close/>
                  <a:moveTo>
                    <a:pt x="34" y="35"/>
                  </a:moveTo>
                  <a:cubicBezTo>
                    <a:pt x="29" y="47"/>
                    <a:pt x="29" y="47"/>
                    <a:pt x="29" y="47"/>
                  </a:cubicBezTo>
                  <a:cubicBezTo>
                    <a:pt x="39" y="47"/>
                    <a:pt x="39" y="47"/>
                    <a:pt x="39" y="47"/>
                  </a:cubicBezTo>
                  <a:cubicBezTo>
                    <a:pt x="41" y="42"/>
                    <a:pt x="41" y="42"/>
                    <a:pt x="41" y="42"/>
                  </a:cubicBezTo>
                  <a:lnTo>
                    <a:pt x="34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>
                <a:lnSpc>
                  <a:spcPct val="120000"/>
                </a:lnSpc>
              </a:pPr>
              <a:endParaRPr sz="1050">
                <a:cs typeface="+mn-ea"/>
                <a:sym typeface="+mn-lt"/>
              </a:endParaRPr>
            </a:p>
          </p:txBody>
        </p:sp>
        <p:sp>
          <p:nvSpPr>
            <p:cNvPr id="29" name="îṩḻîḋè"/>
            <p:cNvSpPr/>
            <p:nvPr/>
          </p:nvSpPr>
          <p:spPr bwMode="auto">
            <a:xfrm>
              <a:off x="5375275" y="3316288"/>
              <a:ext cx="88900" cy="58738"/>
            </a:xfrm>
            <a:custGeom>
              <a:avLst/>
              <a:gdLst>
                <a:gd name="T0" fmla="*/ 2 w 27"/>
                <a:gd name="T1" fmla="*/ 7 h 18"/>
                <a:gd name="T2" fmla="*/ 4 w 27"/>
                <a:gd name="T3" fmla="*/ 12 h 18"/>
                <a:gd name="T4" fmla="*/ 6 w 27"/>
                <a:gd name="T5" fmla="*/ 10 h 18"/>
                <a:gd name="T6" fmla="*/ 5 w 27"/>
                <a:gd name="T7" fmla="*/ 8 h 18"/>
                <a:gd name="T8" fmla="*/ 2 w 27"/>
                <a:gd name="T9" fmla="*/ 7 h 18"/>
                <a:gd name="T10" fmla="*/ 4 w 27"/>
                <a:gd name="T11" fmla="*/ 13 h 18"/>
                <a:gd name="T12" fmla="*/ 1 w 27"/>
                <a:gd name="T13" fmla="*/ 10 h 18"/>
                <a:gd name="T14" fmla="*/ 3 w 27"/>
                <a:gd name="T15" fmla="*/ 2 h 18"/>
                <a:gd name="T16" fmla="*/ 9 w 27"/>
                <a:gd name="T17" fmla="*/ 11 h 18"/>
                <a:gd name="T18" fmla="*/ 9 w 27"/>
                <a:gd name="T19" fmla="*/ 8 h 18"/>
                <a:gd name="T20" fmla="*/ 10 w 27"/>
                <a:gd name="T21" fmla="*/ 6 h 18"/>
                <a:gd name="T22" fmla="*/ 12 w 27"/>
                <a:gd name="T23" fmla="*/ 6 h 18"/>
                <a:gd name="T24" fmla="*/ 10 w 27"/>
                <a:gd name="T25" fmla="*/ 5 h 18"/>
                <a:gd name="T26" fmla="*/ 10 w 27"/>
                <a:gd name="T27" fmla="*/ 3 h 18"/>
                <a:gd name="T28" fmla="*/ 12 w 27"/>
                <a:gd name="T29" fmla="*/ 3 h 18"/>
                <a:gd name="T30" fmla="*/ 20 w 27"/>
                <a:gd name="T31" fmla="*/ 7 h 18"/>
                <a:gd name="T32" fmla="*/ 21 w 27"/>
                <a:gd name="T33" fmla="*/ 7 h 18"/>
                <a:gd name="T34" fmla="*/ 21 w 27"/>
                <a:gd name="T35" fmla="*/ 5 h 18"/>
                <a:gd name="T36" fmla="*/ 18 w 27"/>
                <a:gd name="T37" fmla="*/ 3 h 18"/>
                <a:gd name="T38" fmla="*/ 17 w 27"/>
                <a:gd name="T39" fmla="*/ 1 h 18"/>
                <a:gd name="T40" fmla="*/ 19 w 27"/>
                <a:gd name="T41" fmla="*/ 0 h 18"/>
                <a:gd name="T42" fmla="*/ 20 w 27"/>
                <a:gd name="T43" fmla="*/ 1 h 18"/>
                <a:gd name="T44" fmla="*/ 19 w 27"/>
                <a:gd name="T45" fmla="*/ 2 h 18"/>
                <a:gd name="T46" fmla="*/ 22 w 27"/>
                <a:gd name="T47" fmla="*/ 5 h 18"/>
                <a:gd name="T48" fmla="*/ 23 w 27"/>
                <a:gd name="T49" fmla="*/ 5 h 18"/>
                <a:gd name="T50" fmla="*/ 24 w 27"/>
                <a:gd name="T51" fmla="*/ 7 h 18"/>
                <a:gd name="T52" fmla="*/ 26 w 27"/>
                <a:gd name="T53" fmla="*/ 8 h 18"/>
                <a:gd name="T54" fmla="*/ 27 w 27"/>
                <a:gd name="T55" fmla="*/ 9 h 18"/>
                <a:gd name="T56" fmla="*/ 27 w 27"/>
                <a:gd name="T57" fmla="*/ 11 h 18"/>
                <a:gd name="T58" fmla="*/ 21 w 27"/>
                <a:gd name="T59" fmla="*/ 9 h 18"/>
                <a:gd name="T60" fmla="*/ 19 w 27"/>
                <a:gd name="T61" fmla="*/ 8 h 18"/>
                <a:gd name="T62" fmla="*/ 17 w 27"/>
                <a:gd name="T63" fmla="*/ 8 h 18"/>
                <a:gd name="T64" fmla="*/ 14 w 27"/>
                <a:gd name="T65" fmla="*/ 6 h 18"/>
                <a:gd name="T66" fmla="*/ 15 w 27"/>
                <a:gd name="T67" fmla="*/ 9 h 18"/>
                <a:gd name="T68" fmla="*/ 11 w 27"/>
                <a:gd name="T69" fmla="*/ 8 h 18"/>
                <a:gd name="T70" fmla="*/ 9 w 27"/>
                <a:gd name="T71" fmla="*/ 12 h 18"/>
                <a:gd name="T72" fmla="*/ 9 w 27"/>
                <a:gd name="T73" fmla="*/ 15 h 18"/>
                <a:gd name="T74" fmla="*/ 7 w 27"/>
                <a:gd name="T75" fmla="*/ 16 h 18"/>
                <a:gd name="T76" fmla="*/ 7 w 27"/>
                <a:gd name="T77" fmla="*/ 15 h 18"/>
                <a:gd name="T78" fmla="*/ 7 w 27"/>
                <a:gd name="T79" fmla="*/ 13 h 18"/>
                <a:gd name="T80" fmla="*/ 6 w 27"/>
                <a:gd name="T81" fmla="*/ 13 h 18"/>
                <a:gd name="T82" fmla="*/ 4 w 27"/>
                <a:gd name="T83" fmla="*/ 13 h 18"/>
                <a:gd name="T84" fmla="*/ 25 w 27"/>
                <a:gd name="T85" fmla="*/ 9 h 18"/>
                <a:gd name="T86" fmla="*/ 24 w 27"/>
                <a:gd name="T87" fmla="*/ 8 h 18"/>
                <a:gd name="T88" fmla="*/ 23 w 27"/>
                <a:gd name="T89" fmla="*/ 8 h 18"/>
                <a:gd name="T90" fmla="*/ 25 w 27"/>
                <a:gd name="T91" fmla="*/ 9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7" h="18">
                  <a:moveTo>
                    <a:pt x="2" y="7"/>
                  </a:moveTo>
                  <a:cubicBezTo>
                    <a:pt x="2" y="7"/>
                    <a:pt x="1" y="12"/>
                    <a:pt x="4" y="12"/>
                  </a:cubicBezTo>
                  <a:cubicBezTo>
                    <a:pt x="4" y="12"/>
                    <a:pt x="8" y="12"/>
                    <a:pt x="6" y="10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2" y="5"/>
                    <a:pt x="2" y="7"/>
                  </a:cubicBezTo>
                  <a:close/>
                  <a:moveTo>
                    <a:pt x="4" y="13"/>
                  </a:moveTo>
                  <a:cubicBezTo>
                    <a:pt x="0" y="13"/>
                    <a:pt x="1" y="10"/>
                    <a:pt x="1" y="10"/>
                  </a:cubicBezTo>
                  <a:cubicBezTo>
                    <a:pt x="2" y="2"/>
                    <a:pt x="3" y="2"/>
                    <a:pt x="3" y="2"/>
                  </a:cubicBezTo>
                  <a:cubicBezTo>
                    <a:pt x="9" y="7"/>
                    <a:pt x="9" y="11"/>
                    <a:pt x="9" y="11"/>
                  </a:cubicBezTo>
                  <a:cubicBezTo>
                    <a:pt x="10" y="10"/>
                    <a:pt x="9" y="8"/>
                    <a:pt x="9" y="8"/>
                  </a:cubicBezTo>
                  <a:cubicBezTo>
                    <a:pt x="8" y="6"/>
                    <a:pt x="10" y="6"/>
                    <a:pt x="10" y="6"/>
                  </a:cubicBezTo>
                  <a:cubicBezTo>
                    <a:pt x="11" y="7"/>
                    <a:pt x="12" y="6"/>
                    <a:pt x="12" y="6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4"/>
                    <a:pt x="10" y="3"/>
                    <a:pt x="10" y="3"/>
                  </a:cubicBezTo>
                  <a:cubicBezTo>
                    <a:pt x="11" y="2"/>
                    <a:pt x="12" y="3"/>
                    <a:pt x="12" y="3"/>
                  </a:cubicBezTo>
                  <a:cubicBezTo>
                    <a:pt x="12" y="4"/>
                    <a:pt x="20" y="7"/>
                    <a:pt x="20" y="7"/>
                  </a:cubicBezTo>
                  <a:cubicBezTo>
                    <a:pt x="21" y="8"/>
                    <a:pt x="21" y="7"/>
                    <a:pt x="21" y="7"/>
                  </a:cubicBezTo>
                  <a:cubicBezTo>
                    <a:pt x="21" y="7"/>
                    <a:pt x="21" y="5"/>
                    <a:pt x="21" y="5"/>
                  </a:cubicBezTo>
                  <a:cubicBezTo>
                    <a:pt x="21" y="5"/>
                    <a:pt x="18" y="3"/>
                    <a:pt x="18" y="3"/>
                  </a:cubicBezTo>
                  <a:cubicBezTo>
                    <a:pt x="16" y="3"/>
                    <a:pt x="17" y="1"/>
                    <a:pt x="17" y="1"/>
                  </a:cubicBezTo>
                  <a:cubicBezTo>
                    <a:pt x="17" y="1"/>
                    <a:pt x="19" y="0"/>
                    <a:pt x="19" y="0"/>
                  </a:cubicBezTo>
                  <a:cubicBezTo>
                    <a:pt x="21" y="0"/>
                    <a:pt x="20" y="1"/>
                    <a:pt x="20" y="1"/>
                  </a:cubicBezTo>
                  <a:cubicBezTo>
                    <a:pt x="18" y="2"/>
                    <a:pt x="19" y="2"/>
                    <a:pt x="19" y="2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3" y="7"/>
                    <a:pt x="24" y="7"/>
                    <a:pt x="24" y="7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7" y="9"/>
                    <a:pt x="27" y="11"/>
                    <a:pt x="27" y="11"/>
                  </a:cubicBezTo>
                  <a:cubicBezTo>
                    <a:pt x="22" y="11"/>
                    <a:pt x="21" y="9"/>
                    <a:pt x="21" y="9"/>
                  </a:cubicBezTo>
                  <a:cubicBezTo>
                    <a:pt x="19" y="9"/>
                    <a:pt x="19" y="8"/>
                    <a:pt x="19" y="8"/>
                  </a:cubicBezTo>
                  <a:cubicBezTo>
                    <a:pt x="18" y="8"/>
                    <a:pt x="17" y="8"/>
                    <a:pt x="17" y="8"/>
                  </a:cubicBezTo>
                  <a:cubicBezTo>
                    <a:pt x="17" y="7"/>
                    <a:pt x="15" y="6"/>
                    <a:pt x="14" y="6"/>
                  </a:cubicBezTo>
                  <a:cubicBezTo>
                    <a:pt x="16" y="8"/>
                    <a:pt x="15" y="9"/>
                    <a:pt x="15" y="9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12"/>
                    <a:pt x="9" y="12"/>
                    <a:pt x="9" y="12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8" y="18"/>
                    <a:pt x="7" y="16"/>
                    <a:pt x="7" y="16"/>
                  </a:cubicBezTo>
                  <a:cubicBezTo>
                    <a:pt x="6" y="15"/>
                    <a:pt x="7" y="15"/>
                    <a:pt x="7" y="15"/>
                  </a:cubicBezTo>
                  <a:cubicBezTo>
                    <a:pt x="7" y="13"/>
                    <a:pt x="7" y="13"/>
                    <a:pt x="7" y="13"/>
                  </a:cubicBezTo>
                  <a:cubicBezTo>
                    <a:pt x="7" y="12"/>
                    <a:pt x="6" y="13"/>
                    <a:pt x="6" y="13"/>
                  </a:cubicBezTo>
                  <a:cubicBezTo>
                    <a:pt x="4" y="13"/>
                    <a:pt x="4" y="13"/>
                    <a:pt x="4" y="13"/>
                  </a:cubicBezTo>
                  <a:close/>
                  <a:moveTo>
                    <a:pt x="25" y="9"/>
                  </a:moveTo>
                  <a:cubicBezTo>
                    <a:pt x="24" y="8"/>
                    <a:pt x="24" y="8"/>
                    <a:pt x="24" y="8"/>
                  </a:cubicBezTo>
                  <a:cubicBezTo>
                    <a:pt x="24" y="8"/>
                    <a:pt x="23" y="8"/>
                    <a:pt x="23" y="8"/>
                  </a:cubicBezTo>
                  <a:cubicBezTo>
                    <a:pt x="22" y="8"/>
                    <a:pt x="25" y="9"/>
                    <a:pt x="25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>
                <a:lnSpc>
                  <a:spcPct val="120000"/>
                </a:lnSpc>
              </a:pPr>
              <a:endParaRPr sz="1050">
                <a:cs typeface="+mn-ea"/>
                <a:sym typeface="+mn-lt"/>
              </a:endParaRPr>
            </a:p>
          </p:txBody>
        </p:sp>
        <p:sp>
          <p:nvSpPr>
            <p:cNvPr id="30" name="îSḻîḍe"/>
            <p:cNvSpPr/>
            <p:nvPr/>
          </p:nvSpPr>
          <p:spPr bwMode="auto">
            <a:xfrm>
              <a:off x="5249863" y="3201988"/>
              <a:ext cx="26988" cy="23813"/>
            </a:xfrm>
            <a:custGeom>
              <a:avLst/>
              <a:gdLst>
                <a:gd name="T0" fmla="*/ 2 w 8"/>
                <a:gd name="T1" fmla="*/ 6 h 7"/>
                <a:gd name="T2" fmla="*/ 5 w 8"/>
                <a:gd name="T3" fmla="*/ 2 h 7"/>
                <a:gd name="T4" fmla="*/ 6 w 8"/>
                <a:gd name="T5" fmla="*/ 2 h 7"/>
                <a:gd name="T6" fmla="*/ 6 w 8"/>
                <a:gd name="T7" fmla="*/ 6 h 7"/>
                <a:gd name="T8" fmla="*/ 2 w 8"/>
                <a:gd name="T9" fmla="*/ 7 h 7"/>
                <a:gd name="T10" fmla="*/ 2 w 8"/>
                <a:gd name="T11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7">
                  <a:moveTo>
                    <a:pt x="2" y="6"/>
                  </a:moveTo>
                  <a:cubicBezTo>
                    <a:pt x="3" y="6"/>
                    <a:pt x="5" y="2"/>
                    <a:pt x="5" y="2"/>
                  </a:cubicBezTo>
                  <a:cubicBezTo>
                    <a:pt x="5" y="0"/>
                    <a:pt x="6" y="2"/>
                    <a:pt x="6" y="2"/>
                  </a:cubicBezTo>
                  <a:cubicBezTo>
                    <a:pt x="8" y="4"/>
                    <a:pt x="6" y="6"/>
                    <a:pt x="6" y="6"/>
                  </a:cubicBezTo>
                  <a:cubicBezTo>
                    <a:pt x="5" y="6"/>
                    <a:pt x="2" y="7"/>
                    <a:pt x="2" y="7"/>
                  </a:cubicBezTo>
                  <a:cubicBezTo>
                    <a:pt x="0" y="7"/>
                    <a:pt x="2" y="6"/>
                    <a:pt x="2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>
                <a:lnSpc>
                  <a:spcPct val="120000"/>
                </a:lnSpc>
              </a:pPr>
              <a:endParaRPr sz="1050">
                <a:cs typeface="+mn-ea"/>
                <a:sym typeface="+mn-lt"/>
              </a:endParaRPr>
            </a:p>
          </p:txBody>
        </p:sp>
        <p:sp>
          <p:nvSpPr>
            <p:cNvPr id="31" name="iSḷíḍê"/>
            <p:cNvSpPr/>
            <p:nvPr/>
          </p:nvSpPr>
          <p:spPr bwMode="auto">
            <a:xfrm>
              <a:off x="5207000" y="3162301"/>
              <a:ext cx="85725" cy="39688"/>
            </a:xfrm>
            <a:custGeom>
              <a:avLst/>
              <a:gdLst>
                <a:gd name="T0" fmla="*/ 16 w 26"/>
                <a:gd name="T1" fmla="*/ 1 h 12"/>
                <a:gd name="T2" fmla="*/ 17 w 26"/>
                <a:gd name="T3" fmla="*/ 2 h 12"/>
                <a:gd name="T4" fmla="*/ 15 w 26"/>
                <a:gd name="T5" fmla="*/ 4 h 12"/>
                <a:gd name="T6" fmla="*/ 20 w 26"/>
                <a:gd name="T7" fmla="*/ 3 h 12"/>
                <a:gd name="T8" fmla="*/ 20 w 26"/>
                <a:gd name="T9" fmla="*/ 3 h 12"/>
                <a:gd name="T10" fmla="*/ 21 w 26"/>
                <a:gd name="T11" fmla="*/ 0 h 12"/>
                <a:gd name="T12" fmla="*/ 22 w 26"/>
                <a:gd name="T13" fmla="*/ 1 h 12"/>
                <a:gd name="T14" fmla="*/ 23 w 26"/>
                <a:gd name="T15" fmla="*/ 4 h 12"/>
                <a:gd name="T16" fmla="*/ 25 w 26"/>
                <a:gd name="T17" fmla="*/ 4 h 12"/>
                <a:gd name="T18" fmla="*/ 26 w 26"/>
                <a:gd name="T19" fmla="*/ 4 h 12"/>
                <a:gd name="T20" fmla="*/ 26 w 26"/>
                <a:gd name="T21" fmla="*/ 6 h 12"/>
                <a:gd name="T22" fmla="*/ 22 w 26"/>
                <a:gd name="T23" fmla="*/ 6 h 12"/>
                <a:gd name="T24" fmla="*/ 11 w 26"/>
                <a:gd name="T25" fmla="*/ 11 h 12"/>
                <a:gd name="T26" fmla="*/ 3 w 26"/>
                <a:gd name="T27" fmla="*/ 12 h 12"/>
                <a:gd name="T28" fmla="*/ 2 w 26"/>
                <a:gd name="T29" fmla="*/ 11 h 12"/>
                <a:gd name="T30" fmla="*/ 12 w 26"/>
                <a:gd name="T31" fmla="*/ 8 h 12"/>
                <a:gd name="T32" fmla="*/ 15 w 26"/>
                <a:gd name="T33" fmla="*/ 7 h 12"/>
                <a:gd name="T34" fmla="*/ 13 w 26"/>
                <a:gd name="T35" fmla="*/ 5 h 12"/>
                <a:gd name="T36" fmla="*/ 16 w 26"/>
                <a:gd name="T37" fmla="*/ 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6" h="12">
                  <a:moveTo>
                    <a:pt x="16" y="1"/>
                  </a:moveTo>
                  <a:cubicBezTo>
                    <a:pt x="16" y="1"/>
                    <a:pt x="17" y="1"/>
                    <a:pt x="17" y="2"/>
                  </a:cubicBezTo>
                  <a:cubicBezTo>
                    <a:pt x="17" y="2"/>
                    <a:pt x="15" y="2"/>
                    <a:pt x="15" y="4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20" y="3"/>
                    <a:pt x="21" y="1"/>
                    <a:pt x="21" y="0"/>
                  </a:cubicBezTo>
                  <a:cubicBezTo>
                    <a:pt x="21" y="0"/>
                    <a:pt x="22" y="0"/>
                    <a:pt x="22" y="1"/>
                  </a:cubicBezTo>
                  <a:cubicBezTo>
                    <a:pt x="22" y="1"/>
                    <a:pt x="23" y="3"/>
                    <a:pt x="23" y="4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5" y="4"/>
                    <a:pt x="26" y="4"/>
                    <a:pt x="26" y="4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6" y="6"/>
                    <a:pt x="24" y="6"/>
                    <a:pt x="22" y="6"/>
                  </a:cubicBezTo>
                  <a:cubicBezTo>
                    <a:pt x="22" y="6"/>
                    <a:pt x="21" y="8"/>
                    <a:pt x="11" y="11"/>
                  </a:cubicBezTo>
                  <a:cubicBezTo>
                    <a:pt x="11" y="11"/>
                    <a:pt x="4" y="12"/>
                    <a:pt x="3" y="12"/>
                  </a:cubicBezTo>
                  <a:cubicBezTo>
                    <a:pt x="3" y="12"/>
                    <a:pt x="0" y="11"/>
                    <a:pt x="2" y="11"/>
                  </a:cubicBezTo>
                  <a:cubicBezTo>
                    <a:pt x="2" y="11"/>
                    <a:pt x="8" y="11"/>
                    <a:pt x="12" y="8"/>
                  </a:cubicBezTo>
                  <a:cubicBezTo>
                    <a:pt x="12" y="8"/>
                    <a:pt x="15" y="7"/>
                    <a:pt x="15" y="7"/>
                  </a:cubicBezTo>
                  <a:cubicBezTo>
                    <a:pt x="15" y="7"/>
                    <a:pt x="13" y="6"/>
                    <a:pt x="13" y="5"/>
                  </a:cubicBezTo>
                  <a:cubicBezTo>
                    <a:pt x="13" y="5"/>
                    <a:pt x="14" y="2"/>
                    <a:pt x="16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>
                <a:lnSpc>
                  <a:spcPct val="120000"/>
                </a:lnSpc>
              </a:pPr>
              <a:endParaRPr sz="1050">
                <a:cs typeface="+mn-ea"/>
                <a:sym typeface="+mn-lt"/>
              </a:endParaRPr>
            </a:p>
          </p:txBody>
        </p:sp>
        <p:sp>
          <p:nvSpPr>
            <p:cNvPr id="32" name="ïṩ1íḓè"/>
            <p:cNvSpPr/>
            <p:nvPr/>
          </p:nvSpPr>
          <p:spPr bwMode="auto">
            <a:xfrm>
              <a:off x="5041900" y="3201988"/>
              <a:ext cx="15875" cy="14288"/>
            </a:xfrm>
            <a:custGeom>
              <a:avLst/>
              <a:gdLst>
                <a:gd name="T0" fmla="*/ 5 w 5"/>
                <a:gd name="T1" fmla="*/ 1 h 4"/>
                <a:gd name="T2" fmla="*/ 5 w 5"/>
                <a:gd name="T3" fmla="*/ 2 h 4"/>
                <a:gd name="T4" fmla="*/ 4 w 5"/>
                <a:gd name="T5" fmla="*/ 3 h 4"/>
                <a:gd name="T6" fmla="*/ 2 w 5"/>
                <a:gd name="T7" fmla="*/ 2 h 4"/>
                <a:gd name="T8" fmla="*/ 2 w 5"/>
                <a:gd name="T9" fmla="*/ 1 h 4"/>
                <a:gd name="T10" fmla="*/ 4 w 5"/>
                <a:gd name="T11" fmla="*/ 0 h 4"/>
                <a:gd name="T12" fmla="*/ 5 w 5"/>
                <a:gd name="T13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4">
                  <a:moveTo>
                    <a:pt x="5" y="1"/>
                  </a:moveTo>
                  <a:cubicBezTo>
                    <a:pt x="5" y="2"/>
                    <a:pt x="5" y="2"/>
                    <a:pt x="5" y="2"/>
                  </a:cubicBezTo>
                  <a:cubicBezTo>
                    <a:pt x="5" y="4"/>
                    <a:pt x="4" y="3"/>
                    <a:pt x="4" y="3"/>
                  </a:cubicBezTo>
                  <a:cubicBezTo>
                    <a:pt x="3" y="2"/>
                    <a:pt x="2" y="2"/>
                    <a:pt x="2" y="2"/>
                  </a:cubicBezTo>
                  <a:cubicBezTo>
                    <a:pt x="0" y="1"/>
                    <a:pt x="2" y="1"/>
                    <a:pt x="2" y="1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5" y="0"/>
                    <a:pt x="5" y="1"/>
                    <a:pt x="5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>
                <a:lnSpc>
                  <a:spcPct val="120000"/>
                </a:lnSpc>
              </a:pPr>
              <a:endParaRPr sz="1050">
                <a:cs typeface="+mn-ea"/>
                <a:sym typeface="+mn-lt"/>
              </a:endParaRPr>
            </a:p>
          </p:txBody>
        </p:sp>
        <p:sp>
          <p:nvSpPr>
            <p:cNvPr id="33" name="iṥḷîḑê"/>
            <p:cNvSpPr/>
            <p:nvPr/>
          </p:nvSpPr>
          <p:spPr bwMode="auto">
            <a:xfrm>
              <a:off x="5011738" y="3146426"/>
              <a:ext cx="39688" cy="85725"/>
            </a:xfrm>
            <a:custGeom>
              <a:avLst/>
              <a:gdLst>
                <a:gd name="T0" fmla="*/ 4 w 12"/>
                <a:gd name="T1" fmla="*/ 19 h 26"/>
                <a:gd name="T2" fmla="*/ 4 w 12"/>
                <a:gd name="T3" fmla="*/ 14 h 26"/>
                <a:gd name="T4" fmla="*/ 1 w 12"/>
                <a:gd name="T5" fmla="*/ 13 h 26"/>
                <a:gd name="T6" fmla="*/ 2 w 12"/>
                <a:gd name="T7" fmla="*/ 12 h 26"/>
                <a:gd name="T8" fmla="*/ 3 w 12"/>
                <a:gd name="T9" fmla="*/ 10 h 26"/>
                <a:gd name="T10" fmla="*/ 3 w 12"/>
                <a:gd name="T11" fmla="*/ 2 h 26"/>
                <a:gd name="T12" fmla="*/ 4 w 12"/>
                <a:gd name="T13" fmla="*/ 1 h 26"/>
                <a:gd name="T14" fmla="*/ 4 w 12"/>
                <a:gd name="T15" fmla="*/ 2 h 26"/>
                <a:gd name="T16" fmla="*/ 5 w 12"/>
                <a:gd name="T17" fmla="*/ 6 h 26"/>
                <a:gd name="T18" fmla="*/ 6 w 12"/>
                <a:gd name="T19" fmla="*/ 3 h 26"/>
                <a:gd name="T20" fmla="*/ 7 w 12"/>
                <a:gd name="T21" fmla="*/ 2 h 26"/>
                <a:gd name="T22" fmla="*/ 8 w 12"/>
                <a:gd name="T23" fmla="*/ 2 h 26"/>
                <a:gd name="T24" fmla="*/ 8 w 12"/>
                <a:gd name="T25" fmla="*/ 6 h 26"/>
                <a:gd name="T26" fmla="*/ 6 w 12"/>
                <a:gd name="T27" fmla="*/ 9 h 26"/>
                <a:gd name="T28" fmla="*/ 6 w 12"/>
                <a:gd name="T29" fmla="*/ 10 h 26"/>
                <a:gd name="T30" fmla="*/ 8 w 12"/>
                <a:gd name="T31" fmla="*/ 11 h 26"/>
                <a:gd name="T32" fmla="*/ 8 w 12"/>
                <a:gd name="T33" fmla="*/ 11 h 26"/>
                <a:gd name="T34" fmla="*/ 8 w 12"/>
                <a:gd name="T35" fmla="*/ 12 h 26"/>
                <a:gd name="T36" fmla="*/ 9 w 12"/>
                <a:gd name="T37" fmla="*/ 13 h 26"/>
                <a:gd name="T38" fmla="*/ 9 w 12"/>
                <a:gd name="T39" fmla="*/ 17 h 26"/>
                <a:gd name="T40" fmla="*/ 11 w 12"/>
                <a:gd name="T41" fmla="*/ 21 h 26"/>
                <a:gd name="T42" fmla="*/ 12 w 12"/>
                <a:gd name="T43" fmla="*/ 24 h 26"/>
                <a:gd name="T44" fmla="*/ 8 w 12"/>
                <a:gd name="T45" fmla="*/ 23 h 26"/>
                <a:gd name="T46" fmla="*/ 8 w 12"/>
                <a:gd name="T47" fmla="*/ 25 h 26"/>
                <a:gd name="T48" fmla="*/ 7 w 12"/>
                <a:gd name="T49" fmla="*/ 26 h 26"/>
                <a:gd name="T50" fmla="*/ 6 w 12"/>
                <a:gd name="T51" fmla="*/ 24 h 26"/>
                <a:gd name="T52" fmla="*/ 6 w 12"/>
                <a:gd name="T53" fmla="*/ 23 h 26"/>
                <a:gd name="T54" fmla="*/ 8 w 12"/>
                <a:gd name="T55" fmla="*/ 21 h 26"/>
                <a:gd name="T56" fmla="*/ 7 w 12"/>
                <a:gd name="T57" fmla="*/ 18 h 26"/>
                <a:gd name="T58" fmla="*/ 7 w 12"/>
                <a:gd name="T59" fmla="*/ 18 h 26"/>
                <a:gd name="T60" fmla="*/ 6 w 12"/>
                <a:gd name="T61" fmla="*/ 20 h 26"/>
                <a:gd name="T62" fmla="*/ 4 w 12"/>
                <a:gd name="T63" fmla="*/ 20 h 26"/>
                <a:gd name="T64" fmla="*/ 4 w 12"/>
                <a:gd name="T65" fmla="*/ 19 h 26"/>
                <a:gd name="T66" fmla="*/ 6 w 12"/>
                <a:gd name="T67" fmla="*/ 16 h 26"/>
                <a:gd name="T68" fmla="*/ 6 w 12"/>
                <a:gd name="T69" fmla="*/ 15 h 26"/>
                <a:gd name="T70" fmla="*/ 5 w 12"/>
                <a:gd name="T71" fmla="*/ 11 h 26"/>
                <a:gd name="T72" fmla="*/ 5 w 12"/>
                <a:gd name="T73" fmla="*/ 14 h 26"/>
                <a:gd name="T74" fmla="*/ 5 w 12"/>
                <a:gd name="T75" fmla="*/ 18 h 26"/>
                <a:gd name="T76" fmla="*/ 6 w 12"/>
                <a:gd name="T77" fmla="*/ 1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2" h="26">
                  <a:moveTo>
                    <a:pt x="4" y="19"/>
                  </a:moveTo>
                  <a:cubicBezTo>
                    <a:pt x="4" y="14"/>
                    <a:pt x="4" y="14"/>
                    <a:pt x="4" y="14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0" y="12"/>
                    <a:pt x="2" y="12"/>
                    <a:pt x="2" y="12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2" y="0"/>
                    <a:pt x="4" y="1"/>
                    <a:pt x="4" y="1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5" y="3"/>
                    <a:pt x="5" y="6"/>
                    <a:pt x="5" y="6"/>
                  </a:cubicBezTo>
                  <a:cubicBezTo>
                    <a:pt x="5" y="5"/>
                    <a:pt x="6" y="4"/>
                    <a:pt x="6" y="3"/>
                  </a:cubicBezTo>
                  <a:cubicBezTo>
                    <a:pt x="7" y="3"/>
                    <a:pt x="7" y="2"/>
                    <a:pt x="7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5" y="11"/>
                    <a:pt x="6" y="10"/>
                    <a:pt x="6" y="10"/>
                  </a:cubicBezTo>
                  <a:cubicBezTo>
                    <a:pt x="7" y="10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8" y="16"/>
                    <a:pt x="9" y="17"/>
                    <a:pt x="9" y="17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2" y="22"/>
                    <a:pt x="12" y="24"/>
                    <a:pt x="12" y="24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8" y="26"/>
                    <a:pt x="7" y="26"/>
                    <a:pt x="7" y="26"/>
                  </a:cubicBezTo>
                  <a:cubicBezTo>
                    <a:pt x="4" y="26"/>
                    <a:pt x="6" y="24"/>
                    <a:pt x="6" y="24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7" y="23"/>
                    <a:pt x="8" y="21"/>
                    <a:pt x="8" y="21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4" y="19"/>
                    <a:pt x="4" y="19"/>
                    <a:pt x="4" y="19"/>
                  </a:cubicBezTo>
                  <a:close/>
                  <a:moveTo>
                    <a:pt x="6" y="16"/>
                  </a:moveTo>
                  <a:cubicBezTo>
                    <a:pt x="6" y="16"/>
                    <a:pt x="6" y="16"/>
                    <a:pt x="6" y="15"/>
                  </a:cubicBezTo>
                  <a:cubicBezTo>
                    <a:pt x="6" y="15"/>
                    <a:pt x="6" y="12"/>
                    <a:pt x="5" y="11"/>
                  </a:cubicBezTo>
                  <a:cubicBezTo>
                    <a:pt x="5" y="11"/>
                    <a:pt x="4" y="12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lnTo>
                    <a:pt x="6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>
                <a:lnSpc>
                  <a:spcPct val="120000"/>
                </a:lnSpc>
              </a:pPr>
              <a:endParaRPr sz="1050">
                <a:cs typeface="+mn-ea"/>
                <a:sym typeface="+mn-lt"/>
              </a:endParaRPr>
            </a:p>
          </p:txBody>
        </p:sp>
        <p:sp>
          <p:nvSpPr>
            <p:cNvPr id="34" name="íṥľidé"/>
            <p:cNvSpPr/>
            <p:nvPr/>
          </p:nvSpPr>
          <p:spPr bwMode="auto">
            <a:xfrm>
              <a:off x="4905375" y="3313113"/>
              <a:ext cx="17463" cy="25400"/>
            </a:xfrm>
            <a:custGeom>
              <a:avLst/>
              <a:gdLst>
                <a:gd name="T0" fmla="*/ 4 w 5"/>
                <a:gd name="T1" fmla="*/ 1 h 8"/>
                <a:gd name="T2" fmla="*/ 4 w 5"/>
                <a:gd name="T3" fmla="*/ 2 h 8"/>
                <a:gd name="T4" fmla="*/ 3 w 5"/>
                <a:gd name="T5" fmla="*/ 6 h 8"/>
                <a:gd name="T6" fmla="*/ 2 w 5"/>
                <a:gd name="T7" fmla="*/ 7 h 8"/>
                <a:gd name="T8" fmla="*/ 1 w 5"/>
                <a:gd name="T9" fmla="*/ 2 h 8"/>
                <a:gd name="T10" fmla="*/ 1 w 5"/>
                <a:gd name="T11" fmla="*/ 0 h 8"/>
                <a:gd name="T12" fmla="*/ 4 w 5"/>
                <a:gd name="T13" fmla="*/ 1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8">
                  <a:moveTo>
                    <a:pt x="4" y="1"/>
                  </a:moveTo>
                  <a:cubicBezTo>
                    <a:pt x="5" y="1"/>
                    <a:pt x="4" y="2"/>
                    <a:pt x="4" y="2"/>
                  </a:cubicBezTo>
                  <a:cubicBezTo>
                    <a:pt x="4" y="3"/>
                    <a:pt x="3" y="6"/>
                    <a:pt x="3" y="6"/>
                  </a:cubicBezTo>
                  <a:cubicBezTo>
                    <a:pt x="2" y="8"/>
                    <a:pt x="2" y="7"/>
                    <a:pt x="2" y="7"/>
                  </a:cubicBezTo>
                  <a:cubicBezTo>
                    <a:pt x="2" y="5"/>
                    <a:pt x="1" y="2"/>
                    <a:pt x="1" y="2"/>
                  </a:cubicBezTo>
                  <a:cubicBezTo>
                    <a:pt x="0" y="1"/>
                    <a:pt x="1" y="0"/>
                    <a:pt x="1" y="0"/>
                  </a:cubicBezTo>
                  <a:lnTo>
                    <a:pt x="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>
                <a:lnSpc>
                  <a:spcPct val="120000"/>
                </a:lnSpc>
              </a:pPr>
              <a:endParaRPr sz="1050">
                <a:cs typeface="+mn-ea"/>
                <a:sym typeface="+mn-lt"/>
              </a:endParaRPr>
            </a:p>
          </p:txBody>
        </p:sp>
        <p:sp>
          <p:nvSpPr>
            <p:cNvPr id="35" name="iṧľïḓé"/>
            <p:cNvSpPr/>
            <p:nvPr/>
          </p:nvSpPr>
          <p:spPr bwMode="auto">
            <a:xfrm>
              <a:off x="4865688" y="3305176"/>
              <a:ext cx="26988" cy="26988"/>
            </a:xfrm>
            <a:custGeom>
              <a:avLst/>
              <a:gdLst>
                <a:gd name="T0" fmla="*/ 7 w 8"/>
                <a:gd name="T1" fmla="*/ 5 h 8"/>
                <a:gd name="T2" fmla="*/ 8 w 8"/>
                <a:gd name="T3" fmla="*/ 8 h 8"/>
                <a:gd name="T4" fmla="*/ 7 w 8"/>
                <a:gd name="T5" fmla="*/ 8 h 8"/>
                <a:gd name="T6" fmla="*/ 6 w 8"/>
                <a:gd name="T7" fmla="*/ 6 h 8"/>
                <a:gd name="T8" fmla="*/ 3 w 8"/>
                <a:gd name="T9" fmla="*/ 2 h 8"/>
                <a:gd name="T10" fmla="*/ 1 w 8"/>
                <a:gd name="T11" fmla="*/ 0 h 8"/>
                <a:gd name="T12" fmla="*/ 1 w 8"/>
                <a:gd name="T13" fmla="*/ 0 h 8"/>
                <a:gd name="T14" fmla="*/ 4 w 8"/>
                <a:gd name="T15" fmla="*/ 0 h 8"/>
                <a:gd name="T16" fmla="*/ 7 w 8"/>
                <a:gd name="T1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8">
                  <a:moveTo>
                    <a:pt x="7" y="5"/>
                  </a:moveTo>
                  <a:cubicBezTo>
                    <a:pt x="8" y="6"/>
                    <a:pt x="8" y="8"/>
                    <a:pt x="8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7"/>
                    <a:pt x="6" y="6"/>
                    <a:pt x="6" y="6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2" y="0"/>
                    <a:pt x="1" y="1"/>
                    <a:pt x="1" y="0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5" y="2"/>
                    <a:pt x="7" y="5"/>
                    <a:pt x="7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>
                <a:lnSpc>
                  <a:spcPct val="120000"/>
                </a:lnSpc>
              </a:pPr>
              <a:endParaRPr sz="1050">
                <a:cs typeface="+mn-ea"/>
                <a:sym typeface="+mn-lt"/>
              </a:endParaRPr>
            </a:p>
          </p:txBody>
        </p:sp>
        <p:sp>
          <p:nvSpPr>
            <p:cNvPr id="36" name="iṥḷïdé"/>
            <p:cNvSpPr/>
            <p:nvPr/>
          </p:nvSpPr>
          <p:spPr bwMode="auto">
            <a:xfrm>
              <a:off x="4876800" y="3325813"/>
              <a:ext cx="25400" cy="53975"/>
            </a:xfrm>
            <a:custGeom>
              <a:avLst/>
              <a:gdLst>
                <a:gd name="T0" fmla="*/ 6 w 8"/>
                <a:gd name="T1" fmla="*/ 1 h 16"/>
                <a:gd name="T2" fmla="*/ 7 w 8"/>
                <a:gd name="T3" fmla="*/ 1 h 16"/>
                <a:gd name="T4" fmla="*/ 8 w 8"/>
                <a:gd name="T5" fmla="*/ 6 h 16"/>
                <a:gd name="T6" fmla="*/ 8 w 8"/>
                <a:gd name="T7" fmla="*/ 10 h 16"/>
                <a:gd name="T8" fmla="*/ 6 w 8"/>
                <a:gd name="T9" fmla="*/ 16 h 16"/>
                <a:gd name="T10" fmla="*/ 3 w 8"/>
                <a:gd name="T11" fmla="*/ 15 h 16"/>
                <a:gd name="T12" fmla="*/ 1 w 8"/>
                <a:gd name="T13" fmla="*/ 9 h 16"/>
                <a:gd name="T14" fmla="*/ 1 w 8"/>
                <a:gd name="T15" fmla="*/ 9 h 16"/>
                <a:gd name="T16" fmla="*/ 5 w 8"/>
                <a:gd name="T17" fmla="*/ 12 h 16"/>
                <a:gd name="T18" fmla="*/ 5 w 8"/>
                <a:gd name="T19" fmla="*/ 12 h 16"/>
                <a:gd name="T20" fmla="*/ 5 w 8"/>
                <a:gd name="T21" fmla="*/ 10 h 16"/>
                <a:gd name="T22" fmla="*/ 6 w 8"/>
                <a:gd name="T23" fmla="*/ 6 h 16"/>
                <a:gd name="T24" fmla="*/ 6 w 8"/>
                <a:gd name="T25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" h="16">
                  <a:moveTo>
                    <a:pt x="6" y="1"/>
                  </a:moveTo>
                  <a:cubicBezTo>
                    <a:pt x="7" y="0"/>
                    <a:pt x="7" y="1"/>
                    <a:pt x="7" y="1"/>
                  </a:cubicBezTo>
                  <a:cubicBezTo>
                    <a:pt x="8" y="3"/>
                    <a:pt x="8" y="6"/>
                    <a:pt x="8" y="6"/>
                  </a:cubicBezTo>
                  <a:cubicBezTo>
                    <a:pt x="8" y="7"/>
                    <a:pt x="8" y="10"/>
                    <a:pt x="8" y="10"/>
                  </a:cubicBezTo>
                  <a:cubicBezTo>
                    <a:pt x="8" y="12"/>
                    <a:pt x="6" y="16"/>
                    <a:pt x="6" y="16"/>
                  </a:cubicBezTo>
                  <a:cubicBezTo>
                    <a:pt x="5" y="16"/>
                    <a:pt x="3" y="15"/>
                    <a:pt x="3" y="15"/>
                  </a:cubicBezTo>
                  <a:cubicBezTo>
                    <a:pt x="3" y="14"/>
                    <a:pt x="1" y="9"/>
                    <a:pt x="1" y="9"/>
                  </a:cubicBezTo>
                  <a:cubicBezTo>
                    <a:pt x="0" y="9"/>
                    <a:pt x="1" y="9"/>
                    <a:pt x="1" y="9"/>
                  </a:cubicBezTo>
                  <a:cubicBezTo>
                    <a:pt x="3" y="8"/>
                    <a:pt x="5" y="12"/>
                    <a:pt x="5" y="12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5" y="12"/>
                    <a:pt x="5" y="10"/>
                    <a:pt x="5" y="10"/>
                  </a:cubicBezTo>
                  <a:cubicBezTo>
                    <a:pt x="6" y="9"/>
                    <a:pt x="6" y="6"/>
                    <a:pt x="6" y="6"/>
                  </a:cubicBezTo>
                  <a:cubicBezTo>
                    <a:pt x="7" y="5"/>
                    <a:pt x="6" y="1"/>
                    <a:pt x="6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>
                <a:lnSpc>
                  <a:spcPct val="120000"/>
                </a:lnSpc>
              </a:pPr>
              <a:endParaRPr sz="1050">
                <a:cs typeface="+mn-ea"/>
                <a:sym typeface="+mn-lt"/>
              </a:endParaRPr>
            </a:p>
          </p:txBody>
        </p:sp>
        <p:sp>
          <p:nvSpPr>
            <p:cNvPr id="37" name="íṣḻíde"/>
            <p:cNvSpPr/>
            <p:nvPr/>
          </p:nvSpPr>
          <p:spPr bwMode="auto">
            <a:xfrm>
              <a:off x="5075238" y="3586163"/>
              <a:ext cx="15875" cy="46038"/>
            </a:xfrm>
            <a:custGeom>
              <a:avLst/>
              <a:gdLst>
                <a:gd name="T0" fmla="*/ 0 w 10"/>
                <a:gd name="T1" fmla="*/ 6 h 29"/>
                <a:gd name="T2" fmla="*/ 8 w 10"/>
                <a:gd name="T3" fmla="*/ 0 h 29"/>
                <a:gd name="T4" fmla="*/ 10 w 10"/>
                <a:gd name="T5" fmla="*/ 2 h 29"/>
                <a:gd name="T6" fmla="*/ 10 w 10"/>
                <a:gd name="T7" fmla="*/ 29 h 29"/>
                <a:gd name="T8" fmla="*/ 6 w 10"/>
                <a:gd name="T9" fmla="*/ 29 h 29"/>
                <a:gd name="T10" fmla="*/ 6 w 10"/>
                <a:gd name="T11" fmla="*/ 6 h 29"/>
                <a:gd name="T12" fmla="*/ 2 w 10"/>
                <a:gd name="T13" fmla="*/ 8 h 29"/>
                <a:gd name="T14" fmla="*/ 0 w 10"/>
                <a:gd name="T15" fmla="*/ 6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29">
                  <a:moveTo>
                    <a:pt x="0" y="6"/>
                  </a:moveTo>
                  <a:lnTo>
                    <a:pt x="8" y="0"/>
                  </a:lnTo>
                  <a:lnTo>
                    <a:pt x="10" y="2"/>
                  </a:lnTo>
                  <a:lnTo>
                    <a:pt x="10" y="29"/>
                  </a:lnTo>
                  <a:lnTo>
                    <a:pt x="6" y="29"/>
                  </a:lnTo>
                  <a:lnTo>
                    <a:pt x="6" y="6"/>
                  </a:lnTo>
                  <a:lnTo>
                    <a:pt x="2" y="8"/>
                  </a:lnTo>
                  <a:lnTo>
                    <a:pt x="0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>
                <a:lnSpc>
                  <a:spcPct val="120000"/>
                </a:lnSpc>
              </a:pPr>
              <a:endParaRPr sz="1050">
                <a:cs typeface="+mn-ea"/>
                <a:sym typeface="+mn-lt"/>
              </a:endParaRPr>
            </a:p>
          </p:txBody>
        </p:sp>
        <p:sp>
          <p:nvSpPr>
            <p:cNvPr id="38" name="íṡḷîḋé"/>
            <p:cNvSpPr/>
            <p:nvPr/>
          </p:nvSpPr>
          <p:spPr bwMode="auto">
            <a:xfrm>
              <a:off x="5210175" y="3586163"/>
              <a:ext cx="15875" cy="46038"/>
            </a:xfrm>
            <a:custGeom>
              <a:avLst/>
              <a:gdLst>
                <a:gd name="T0" fmla="*/ 6 w 10"/>
                <a:gd name="T1" fmla="*/ 6 h 29"/>
                <a:gd name="T2" fmla="*/ 2 w 10"/>
                <a:gd name="T3" fmla="*/ 8 h 29"/>
                <a:gd name="T4" fmla="*/ 0 w 10"/>
                <a:gd name="T5" fmla="*/ 6 h 29"/>
                <a:gd name="T6" fmla="*/ 6 w 10"/>
                <a:gd name="T7" fmla="*/ 0 h 29"/>
                <a:gd name="T8" fmla="*/ 10 w 10"/>
                <a:gd name="T9" fmla="*/ 2 h 29"/>
                <a:gd name="T10" fmla="*/ 10 w 10"/>
                <a:gd name="T11" fmla="*/ 29 h 29"/>
                <a:gd name="T12" fmla="*/ 6 w 10"/>
                <a:gd name="T13" fmla="*/ 29 h 29"/>
                <a:gd name="T14" fmla="*/ 6 w 10"/>
                <a:gd name="T15" fmla="*/ 6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29">
                  <a:moveTo>
                    <a:pt x="6" y="6"/>
                  </a:moveTo>
                  <a:lnTo>
                    <a:pt x="2" y="8"/>
                  </a:lnTo>
                  <a:lnTo>
                    <a:pt x="0" y="6"/>
                  </a:lnTo>
                  <a:lnTo>
                    <a:pt x="6" y="0"/>
                  </a:lnTo>
                  <a:lnTo>
                    <a:pt x="10" y="2"/>
                  </a:lnTo>
                  <a:lnTo>
                    <a:pt x="10" y="29"/>
                  </a:lnTo>
                  <a:lnTo>
                    <a:pt x="6" y="29"/>
                  </a:lnTo>
                  <a:lnTo>
                    <a:pt x="6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>
                <a:lnSpc>
                  <a:spcPct val="120000"/>
                </a:lnSpc>
              </a:pPr>
              <a:endParaRPr sz="1050">
                <a:cs typeface="+mn-ea"/>
                <a:sym typeface="+mn-lt"/>
              </a:endParaRPr>
            </a:p>
          </p:txBody>
        </p:sp>
        <p:sp>
          <p:nvSpPr>
            <p:cNvPr id="39" name="îşľidê"/>
            <p:cNvSpPr/>
            <p:nvPr/>
          </p:nvSpPr>
          <p:spPr bwMode="auto">
            <a:xfrm>
              <a:off x="5114925" y="3586163"/>
              <a:ext cx="25400" cy="46038"/>
            </a:xfrm>
            <a:custGeom>
              <a:avLst/>
              <a:gdLst>
                <a:gd name="T0" fmla="*/ 4 w 8"/>
                <a:gd name="T1" fmla="*/ 2 h 14"/>
                <a:gd name="T2" fmla="*/ 3 w 8"/>
                <a:gd name="T3" fmla="*/ 2 h 14"/>
                <a:gd name="T4" fmla="*/ 3 w 8"/>
                <a:gd name="T5" fmla="*/ 3 h 14"/>
                <a:gd name="T6" fmla="*/ 2 w 8"/>
                <a:gd name="T7" fmla="*/ 3 h 14"/>
                <a:gd name="T8" fmla="*/ 2 w 8"/>
                <a:gd name="T9" fmla="*/ 5 h 14"/>
                <a:gd name="T10" fmla="*/ 2 w 8"/>
                <a:gd name="T11" fmla="*/ 6 h 14"/>
                <a:gd name="T12" fmla="*/ 3 w 8"/>
                <a:gd name="T13" fmla="*/ 7 h 14"/>
                <a:gd name="T14" fmla="*/ 4 w 8"/>
                <a:gd name="T15" fmla="*/ 7 h 14"/>
                <a:gd name="T16" fmla="*/ 5 w 8"/>
                <a:gd name="T17" fmla="*/ 7 h 14"/>
                <a:gd name="T18" fmla="*/ 6 w 8"/>
                <a:gd name="T19" fmla="*/ 7 h 14"/>
                <a:gd name="T20" fmla="*/ 7 w 8"/>
                <a:gd name="T21" fmla="*/ 6 h 14"/>
                <a:gd name="T22" fmla="*/ 7 w 8"/>
                <a:gd name="T23" fmla="*/ 4 h 14"/>
                <a:gd name="T24" fmla="*/ 6 w 8"/>
                <a:gd name="T25" fmla="*/ 3 h 14"/>
                <a:gd name="T26" fmla="*/ 6 w 8"/>
                <a:gd name="T27" fmla="*/ 2 h 14"/>
                <a:gd name="T28" fmla="*/ 4 w 8"/>
                <a:gd name="T29" fmla="*/ 2 h 14"/>
                <a:gd name="T30" fmla="*/ 4 w 8"/>
                <a:gd name="T31" fmla="*/ 9 h 14"/>
                <a:gd name="T32" fmla="*/ 2 w 8"/>
                <a:gd name="T33" fmla="*/ 9 h 14"/>
                <a:gd name="T34" fmla="*/ 1 w 8"/>
                <a:gd name="T35" fmla="*/ 8 h 14"/>
                <a:gd name="T36" fmla="*/ 0 w 8"/>
                <a:gd name="T37" fmla="*/ 7 h 14"/>
                <a:gd name="T38" fmla="*/ 0 w 8"/>
                <a:gd name="T39" fmla="*/ 5 h 14"/>
                <a:gd name="T40" fmla="*/ 0 w 8"/>
                <a:gd name="T41" fmla="*/ 3 h 14"/>
                <a:gd name="T42" fmla="*/ 1 w 8"/>
                <a:gd name="T43" fmla="*/ 2 h 14"/>
                <a:gd name="T44" fmla="*/ 1 w 8"/>
                <a:gd name="T45" fmla="*/ 1 h 14"/>
                <a:gd name="T46" fmla="*/ 3 w 8"/>
                <a:gd name="T47" fmla="*/ 0 h 14"/>
                <a:gd name="T48" fmla="*/ 4 w 8"/>
                <a:gd name="T49" fmla="*/ 0 h 14"/>
                <a:gd name="T50" fmla="*/ 6 w 8"/>
                <a:gd name="T51" fmla="*/ 0 h 14"/>
                <a:gd name="T52" fmla="*/ 8 w 8"/>
                <a:gd name="T53" fmla="*/ 2 h 14"/>
                <a:gd name="T54" fmla="*/ 8 w 8"/>
                <a:gd name="T55" fmla="*/ 3 h 14"/>
                <a:gd name="T56" fmla="*/ 8 w 8"/>
                <a:gd name="T57" fmla="*/ 5 h 14"/>
                <a:gd name="T58" fmla="*/ 8 w 8"/>
                <a:gd name="T59" fmla="*/ 9 h 14"/>
                <a:gd name="T60" fmla="*/ 8 w 8"/>
                <a:gd name="T61" fmla="*/ 11 h 14"/>
                <a:gd name="T62" fmla="*/ 8 w 8"/>
                <a:gd name="T63" fmla="*/ 12 h 14"/>
                <a:gd name="T64" fmla="*/ 8 w 8"/>
                <a:gd name="T65" fmla="*/ 13 h 14"/>
                <a:gd name="T66" fmla="*/ 7 w 8"/>
                <a:gd name="T67" fmla="*/ 14 h 14"/>
                <a:gd name="T68" fmla="*/ 6 w 8"/>
                <a:gd name="T69" fmla="*/ 14 h 14"/>
                <a:gd name="T70" fmla="*/ 4 w 8"/>
                <a:gd name="T71" fmla="*/ 14 h 14"/>
                <a:gd name="T72" fmla="*/ 3 w 8"/>
                <a:gd name="T73" fmla="*/ 14 h 14"/>
                <a:gd name="T74" fmla="*/ 2 w 8"/>
                <a:gd name="T75" fmla="*/ 14 h 14"/>
                <a:gd name="T76" fmla="*/ 1 w 8"/>
                <a:gd name="T77" fmla="*/ 13 h 14"/>
                <a:gd name="T78" fmla="*/ 0 w 8"/>
                <a:gd name="T79" fmla="*/ 12 h 14"/>
                <a:gd name="T80" fmla="*/ 0 w 8"/>
                <a:gd name="T81" fmla="*/ 11 h 14"/>
                <a:gd name="T82" fmla="*/ 2 w 8"/>
                <a:gd name="T83" fmla="*/ 11 h 14"/>
                <a:gd name="T84" fmla="*/ 2 w 8"/>
                <a:gd name="T85" fmla="*/ 11 h 14"/>
                <a:gd name="T86" fmla="*/ 3 w 8"/>
                <a:gd name="T87" fmla="*/ 12 h 14"/>
                <a:gd name="T88" fmla="*/ 4 w 8"/>
                <a:gd name="T89" fmla="*/ 12 h 14"/>
                <a:gd name="T90" fmla="*/ 5 w 8"/>
                <a:gd name="T91" fmla="*/ 12 h 14"/>
                <a:gd name="T92" fmla="*/ 6 w 8"/>
                <a:gd name="T93" fmla="*/ 12 h 14"/>
                <a:gd name="T94" fmla="*/ 6 w 8"/>
                <a:gd name="T95" fmla="*/ 11 h 14"/>
                <a:gd name="T96" fmla="*/ 7 w 8"/>
                <a:gd name="T97" fmla="*/ 10 h 14"/>
                <a:gd name="T98" fmla="*/ 7 w 8"/>
                <a:gd name="T99" fmla="*/ 9 h 14"/>
                <a:gd name="T100" fmla="*/ 7 w 8"/>
                <a:gd name="T101" fmla="*/ 8 h 14"/>
                <a:gd name="T102" fmla="*/ 6 w 8"/>
                <a:gd name="T103" fmla="*/ 9 h 14"/>
                <a:gd name="T104" fmla="*/ 5 w 8"/>
                <a:gd name="T105" fmla="*/ 9 h 14"/>
                <a:gd name="T106" fmla="*/ 4 w 8"/>
                <a:gd name="T107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8" h="14">
                  <a:moveTo>
                    <a:pt x="4" y="2"/>
                  </a:moveTo>
                  <a:cubicBezTo>
                    <a:pt x="4" y="2"/>
                    <a:pt x="4" y="2"/>
                    <a:pt x="3" y="2"/>
                  </a:cubicBezTo>
                  <a:cubicBezTo>
                    <a:pt x="3" y="2"/>
                    <a:pt x="3" y="2"/>
                    <a:pt x="3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4"/>
                    <a:pt x="2" y="4"/>
                    <a:pt x="2" y="5"/>
                  </a:cubicBezTo>
                  <a:cubicBezTo>
                    <a:pt x="2" y="5"/>
                    <a:pt x="2" y="6"/>
                    <a:pt x="2" y="6"/>
                  </a:cubicBezTo>
                  <a:cubicBezTo>
                    <a:pt x="2" y="6"/>
                    <a:pt x="2" y="6"/>
                    <a:pt x="3" y="7"/>
                  </a:cubicBezTo>
                  <a:cubicBezTo>
                    <a:pt x="3" y="7"/>
                    <a:pt x="3" y="7"/>
                    <a:pt x="4" y="7"/>
                  </a:cubicBezTo>
                  <a:cubicBezTo>
                    <a:pt x="4" y="7"/>
                    <a:pt x="4" y="7"/>
                    <a:pt x="5" y="7"/>
                  </a:cubicBezTo>
                  <a:cubicBezTo>
                    <a:pt x="5" y="7"/>
                    <a:pt x="6" y="7"/>
                    <a:pt x="6" y="7"/>
                  </a:cubicBezTo>
                  <a:cubicBezTo>
                    <a:pt x="6" y="6"/>
                    <a:pt x="6" y="6"/>
                    <a:pt x="7" y="6"/>
                  </a:cubicBezTo>
                  <a:cubicBezTo>
                    <a:pt x="7" y="5"/>
                    <a:pt x="7" y="5"/>
                    <a:pt x="7" y="4"/>
                  </a:cubicBezTo>
                  <a:cubicBezTo>
                    <a:pt x="7" y="4"/>
                    <a:pt x="7" y="3"/>
                    <a:pt x="6" y="3"/>
                  </a:cubicBezTo>
                  <a:cubicBezTo>
                    <a:pt x="6" y="3"/>
                    <a:pt x="6" y="3"/>
                    <a:pt x="6" y="2"/>
                  </a:cubicBezTo>
                  <a:cubicBezTo>
                    <a:pt x="5" y="2"/>
                    <a:pt x="5" y="2"/>
                    <a:pt x="4" y="2"/>
                  </a:cubicBezTo>
                  <a:close/>
                  <a:moveTo>
                    <a:pt x="4" y="9"/>
                  </a:moveTo>
                  <a:cubicBezTo>
                    <a:pt x="4" y="9"/>
                    <a:pt x="3" y="9"/>
                    <a:pt x="2" y="9"/>
                  </a:cubicBezTo>
                  <a:cubicBezTo>
                    <a:pt x="2" y="8"/>
                    <a:pt x="1" y="8"/>
                    <a:pt x="1" y="8"/>
                  </a:cubicBezTo>
                  <a:cubicBezTo>
                    <a:pt x="1" y="7"/>
                    <a:pt x="1" y="7"/>
                    <a:pt x="0" y="7"/>
                  </a:cubicBezTo>
                  <a:cubicBezTo>
                    <a:pt x="0" y="6"/>
                    <a:pt x="0" y="6"/>
                    <a:pt x="0" y="5"/>
                  </a:cubicBezTo>
                  <a:cubicBezTo>
                    <a:pt x="0" y="4"/>
                    <a:pt x="0" y="4"/>
                    <a:pt x="0" y="3"/>
                  </a:cubicBezTo>
                  <a:cubicBezTo>
                    <a:pt x="0" y="3"/>
                    <a:pt x="0" y="3"/>
                    <a:pt x="1" y="2"/>
                  </a:cubicBezTo>
                  <a:cubicBezTo>
                    <a:pt x="1" y="2"/>
                    <a:pt x="1" y="1"/>
                    <a:pt x="1" y="1"/>
                  </a:cubicBezTo>
                  <a:cubicBezTo>
                    <a:pt x="2" y="1"/>
                    <a:pt x="2" y="0"/>
                    <a:pt x="3" y="0"/>
                  </a:cubicBezTo>
                  <a:cubicBezTo>
                    <a:pt x="3" y="0"/>
                    <a:pt x="4" y="0"/>
                    <a:pt x="4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7" y="1"/>
                    <a:pt x="7" y="1"/>
                    <a:pt x="8" y="2"/>
                  </a:cubicBezTo>
                  <a:cubicBezTo>
                    <a:pt x="8" y="2"/>
                    <a:pt x="8" y="3"/>
                    <a:pt x="8" y="3"/>
                  </a:cubicBezTo>
                  <a:cubicBezTo>
                    <a:pt x="8" y="4"/>
                    <a:pt x="8" y="4"/>
                    <a:pt x="8" y="5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8" y="10"/>
                    <a:pt x="8" y="10"/>
                    <a:pt x="8" y="11"/>
                  </a:cubicBezTo>
                  <a:cubicBezTo>
                    <a:pt x="8" y="11"/>
                    <a:pt x="8" y="11"/>
                    <a:pt x="8" y="12"/>
                  </a:cubicBezTo>
                  <a:cubicBezTo>
                    <a:pt x="8" y="12"/>
                    <a:pt x="8" y="13"/>
                    <a:pt x="8" y="13"/>
                  </a:cubicBezTo>
                  <a:cubicBezTo>
                    <a:pt x="7" y="13"/>
                    <a:pt x="7" y="13"/>
                    <a:pt x="7" y="14"/>
                  </a:cubicBezTo>
                  <a:cubicBezTo>
                    <a:pt x="7" y="14"/>
                    <a:pt x="6" y="14"/>
                    <a:pt x="6" y="14"/>
                  </a:cubicBezTo>
                  <a:cubicBezTo>
                    <a:pt x="5" y="14"/>
                    <a:pt x="5" y="14"/>
                    <a:pt x="4" y="14"/>
                  </a:cubicBezTo>
                  <a:cubicBezTo>
                    <a:pt x="4" y="14"/>
                    <a:pt x="3" y="14"/>
                    <a:pt x="3" y="14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2"/>
                    <a:pt x="2" y="12"/>
                    <a:pt x="3" y="12"/>
                  </a:cubicBezTo>
                  <a:cubicBezTo>
                    <a:pt x="3" y="12"/>
                    <a:pt x="3" y="12"/>
                    <a:pt x="4" y="12"/>
                  </a:cubicBezTo>
                  <a:cubicBezTo>
                    <a:pt x="4" y="12"/>
                    <a:pt x="4" y="12"/>
                    <a:pt x="5" y="12"/>
                  </a:cubicBezTo>
                  <a:cubicBezTo>
                    <a:pt x="5" y="12"/>
                    <a:pt x="5" y="12"/>
                    <a:pt x="6" y="12"/>
                  </a:cubicBezTo>
                  <a:cubicBezTo>
                    <a:pt x="6" y="12"/>
                    <a:pt x="6" y="12"/>
                    <a:pt x="6" y="11"/>
                  </a:cubicBezTo>
                  <a:cubicBezTo>
                    <a:pt x="6" y="11"/>
                    <a:pt x="7" y="11"/>
                    <a:pt x="7" y="10"/>
                  </a:cubicBezTo>
                  <a:cubicBezTo>
                    <a:pt x="7" y="10"/>
                    <a:pt x="7" y="10"/>
                    <a:pt x="7" y="9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9"/>
                    <a:pt x="6" y="9"/>
                    <a:pt x="6" y="9"/>
                  </a:cubicBezTo>
                  <a:cubicBezTo>
                    <a:pt x="6" y="9"/>
                    <a:pt x="6" y="9"/>
                    <a:pt x="5" y="9"/>
                  </a:cubicBezTo>
                  <a:cubicBezTo>
                    <a:pt x="5" y="9"/>
                    <a:pt x="5" y="9"/>
                    <a:pt x="4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>
                <a:lnSpc>
                  <a:spcPct val="120000"/>
                </a:lnSpc>
              </a:pPr>
              <a:endParaRPr sz="1050">
                <a:cs typeface="+mn-ea"/>
                <a:sym typeface="+mn-lt"/>
              </a:endParaRPr>
            </a:p>
          </p:txBody>
        </p:sp>
        <p:sp>
          <p:nvSpPr>
            <p:cNvPr id="40" name="îṧḻiḋé"/>
            <p:cNvSpPr/>
            <p:nvPr/>
          </p:nvSpPr>
          <p:spPr bwMode="auto">
            <a:xfrm>
              <a:off x="5164138" y="3586163"/>
              <a:ext cx="30163" cy="46038"/>
            </a:xfrm>
            <a:custGeom>
              <a:avLst/>
              <a:gdLst>
                <a:gd name="T0" fmla="*/ 1 w 9"/>
                <a:gd name="T1" fmla="*/ 13 h 14"/>
                <a:gd name="T2" fmla="*/ 0 w 9"/>
                <a:gd name="T3" fmla="*/ 12 h 14"/>
                <a:gd name="T4" fmla="*/ 0 w 9"/>
                <a:gd name="T5" fmla="*/ 10 h 14"/>
                <a:gd name="T6" fmla="*/ 0 w 9"/>
                <a:gd name="T7" fmla="*/ 8 h 14"/>
                <a:gd name="T8" fmla="*/ 0 w 9"/>
                <a:gd name="T9" fmla="*/ 6 h 14"/>
                <a:gd name="T10" fmla="*/ 0 w 9"/>
                <a:gd name="T11" fmla="*/ 4 h 14"/>
                <a:gd name="T12" fmla="*/ 0 w 9"/>
                <a:gd name="T13" fmla="*/ 3 h 14"/>
                <a:gd name="T14" fmla="*/ 1 w 9"/>
                <a:gd name="T15" fmla="*/ 1 h 14"/>
                <a:gd name="T16" fmla="*/ 2 w 9"/>
                <a:gd name="T17" fmla="*/ 0 h 14"/>
                <a:gd name="T18" fmla="*/ 4 w 9"/>
                <a:gd name="T19" fmla="*/ 0 h 14"/>
                <a:gd name="T20" fmla="*/ 6 w 9"/>
                <a:gd name="T21" fmla="*/ 0 h 14"/>
                <a:gd name="T22" fmla="*/ 7 w 9"/>
                <a:gd name="T23" fmla="*/ 1 h 14"/>
                <a:gd name="T24" fmla="*/ 8 w 9"/>
                <a:gd name="T25" fmla="*/ 2 h 14"/>
                <a:gd name="T26" fmla="*/ 9 w 9"/>
                <a:gd name="T27" fmla="*/ 4 h 14"/>
                <a:gd name="T28" fmla="*/ 9 w 9"/>
                <a:gd name="T29" fmla="*/ 6 h 14"/>
                <a:gd name="T30" fmla="*/ 9 w 9"/>
                <a:gd name="T31" fmla="*/ 8 h 14"/>
                <a:gd name="T32" fmla="*/ 9 w 9"/>
                <a:gd name="T33" fmla="*/ 9 h 14"/>
                <a:gd name="T34" fmla="*/ 9 w 9"/>
                <a:gd name="T35" fmla="*/ 11 h 14"/>
                <a:gd name="T36" fmla="*/ 8 w 9"/>
                <a:gd name="T37" fmla="*/ 12 h 14"/>
                <a:gd name="T38" fmla="*/ 7 w 9"/>
                <a:gd name="T39" fmla="*/ 13 h 14"/>
                <a:gd name="T40" fmla="*/ 6 w 9"/>
                <a:gd name="T41" fmla="*/ 14 h 14"/>
                <a:gd name="T42" fmla="*/ 4 w 9"/>
                <a:gd name="T43" fmla="*/ 14 h 14"/>
                <a:gd name="T44" fmla="*/ 3 w 9"/>
                <a:gd name="T45" fmla="*/ 14 h 14"/>
                <a:gd name="T46" fmla="*/ 1 w 9"/>
                <a:gd name="T47" fmla="*/ 13 h 14"/>
                <a:gd name="T48" fmla="*/ 7 w 9"/>
                <a:gd name="T49" fmla="*/ 7 h 14"/>
                <a:gd name="T50" fmla="*/ 7 w 9"/>
                <a:gd name="T51" fmla="*/ 5 h 14"/>
                <a:gd name="T52" fmla="*/ 6 w 9"/>
                <a:gd name="T53" fmla="*/ 3 h 14"/>
                <a:gd name="T54" fmla="*/ 5 w 9"/>
                <a:gd name="T55" fmla="*/ 2 h 14"/>
                <a:gd name="T56" fmla="*/ 4 w 9"/>
                <a:gd name="T57" fmla="*/ 2 h 14"/>
                <a:gd name="T58" fmla="*/ 3 w 9"/>
                <a:gd name="T59" fmla="*/ 2 h 14"/>
                <a:gd name="T60" fmla="*/ 2 w 9"/>
                <a:gd name="T61" fmla="*/ 3 h 14"/>
                <a:gd name="T62" fmla="*/ 2 w 9"/>
                <a:gd name="T63" fmla="*/ 5 h 14"/>
                <a:gd name="T64" fmla="*/ 1 w 9"/>
                <a:gd name="T65" fmla="*/ 6 h 14"/>
                <a:gd name="T66" fmla="*/ 1 w 9"/>
                <a:gd name="T67" fmla="*/ 7 h 14"/>
                <a:gd name="T68" fmla="*/ 2 w 9"/>
                <a:gd name="T69" fmla="*/ 10 h 14"/>
                <a:gd name="T70" fmla="*/ 2 w 9"/>
                <a:gd name="T71" fmla="*/ 11 h 14"/>
                <a:gd name="T72" fmla="*/ 3 w 9"/>
                <a:gd name="T73" fmla="*/ 12 h 14"/>
                <a:gd name="T74" fmla="*/ 4 w 9"/>
                <a:gd name="T75" fmla="*/ 12 h 14"/>
                <a:gd name="T76" fmla="*/ 5 w 9"/>
                <a:gd name="T77" fmla="*/ 12 h 14"/>
                <a:gd name="T78" fmla="*/ 6 w 9"/>
                <a:gd name="T79" fmla="*/ 11 h 14"/>
                <a:gd name="T80" fmla="*/ 7 w 9"/>
                <a:gd name="T81" fmla="*/ 10 h 14"/>
                <a:gd name="T82" fmla="*/ 7 w 9"/>
                <a:gd name="T83" fmla="*/ 8 h 14"/>
                <a:gd name="T84" fmla="*/ 7 w 9"/>
                <a:gd name="T85" fmla="*/ 7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9" h="14">
                  <a:moveTo>
                    <a:pt x="1" y="13"/>
                  </a:moveTo>
                  <a:cubicBezTo>
                    <a:pt x="1" y="13"/>
                    <a:pt x="1" y="12"/>
                    <a:pt x="0" y="12"/>
                  </a:cubicBezTo>
                  <a:cubicBezTo>
                    <a:pt x="0" y="11"/>
                    <a:pt x="0" y="11"/>
                    <a:pt x="0" y="10"/>
                  </a:cubicBezTo>
                  <a:cubicBezTo>
                    <a:pt x="0" y="9"/>
                    <a:pt x="0" y="9"/>
                    <a:pt x="0" y="8"/>
                  </a:cubicBezTo>
                  <a:cubicBezTo>
                    <a:pt x="0" y="7"/>
                    <a:pt x="0" y="6"/>
                    <a:pt x="0" y="6"/>
                  </a:cubicBezTo>
                  <a:cubicBezTo>
                    <a:pt x="0" y="6"/>
                    <a:pt x="0" y="5"/>
                    <a:pt x="0" y="4"/>
                  </a:cubicBezTo>
                  <a:cubicBezTo>
                    <a:pt x="0" y="4"/>
                    <a:pt x="0" y="3"/>
                    <a:pt x="0" y="3"/>
                  </a:cubicBezTo>
                  <a:cubicBezTo>
                    <a:pt x="1" y="2"/>
                    <a:pt x="1" y="2"/>
                    <a:pt x="1" y="1"/>
                  </a:cubicBezTo>
                  <a:cubicBezTo>
                    <a:pt x="1" y="1"/>
                    <a:pt x="2" y="1"/>
                    <a:pt x="2" y="0"/>
                  </a:cubicBezTo>
                  <a:cubicBezTo>
                    <a:pt x="3" y="0"/>
                    <a:pt x="4" y="0"/>
                    <a:pt x="4" y="0"/>
                  </a:cubicBezTo>
                  <a:cubicBezTo>
                    <a:pt x="5" y="0"/>
                    <a:pt x="5" y="0"/>
                    <a:pt x="6" y="0"/>
                  </a:cubicBezTo>
                  <a:cubicBezTo>
                    <a:pt x="6" y="0"/>
                    <a:pt x="7" y="1"/>
                    <a:pt x="7" y="1"/>
                  </a:cubicBezTo>
                  <a:cubicBezTo>
                    <a:pt x="7" y="1"/>
                    <a:pt x="8" y="2"/>
                    <a:pt x="8" y="2"/>
                  </a:cubicBezTo>
                  <a:cubicBezTo>
                    <a:pt x="8" y="3"/>
                    <a:pt x="9" y="3"/>
                    <a:pt x="9" y="4"/>
                  </a:cubicBezTo>
                  <a:cubicBezTo>
                    <a:pt x="9" y="5"/>
                    <a:pt x="9" y="5"/>
                    <a:pt x="9" y="6"/>
                  </a:cubicBezTo>
                  <a:cubicBezTo>
                    <a:pt x="9" y="6"/>
                    <a:pt x="9" y="7"/>
                    <a:pt x="9" y="8"/>
                  </a:cubicBezTo>
                  <a:cubicBezTo>
                    <a:pt x="9" y="8"/>
                    <a:pt x="9" y="9"/>
                    <a:pt x="9" y="9"/>
                  </a:cubicBezTo>
                  <a:cubicBezTo>
                    <a:pt x="9" y="10"/>
                    <a:pt x="9" y="10"/>
                    <a:pt x="9" y="11"/>
                  </a:cubicBezTo>
                  <a:cubicBezTo>
                    <a:pt x="8" y="11"/>
                    <a:pt x="8" y="12"/>
                    <a:pt x="8" y="12"/>
                  </a:cubicBezTo>
                  <a:cubicBezTo>
                    <a:pt x="8" y="13"/>
                    <a:pt x="7" y="13"/>
                    <a:pt x="7" y="13"/>
                  </a:cubicBezTo>
                  <a:cubicBezTo>
                    <a:pt x="7" y="14"/>
                    <a:pt x="6" y="14"/>
                    <a:pt x="6" y="14"/>
                  </a:cubicBezTo>
                  <a:cubicBezTo>
                    <a:pt x="5" y="14"/>
                    <a:pt x="5" y="14"/>
                    <a:pt x="4" y="14"/>
                  </a:cubicBezTo>
                  <a:cubicBezTo>
                    <a:pt x="4" y="14"/>
                    <a:pt x="3" y="14"/>
                    <a:pt x="3" y="14"/>
                  </a:cubicBezTo>
                  <a:cubicBezTo>
                    <a:pt x="2" y="14"/>
                    <a:pt x="1" y="13"/>
                    <a:pt x="1" y="13"/>
                  </a:cubicBezTo>
                  <a:close/>
                  <a:moveTo>
                    <a:pt x="7" y="7"/>
                  </a:moveTo>
                  <a:cubicBezTo>
                    <a:pt x="7" y="6"/>
                    <a:pt x="7" y="5"/>
                    <a:pt x="7" y="5"/>
                  </a:cubicBezTo>
                  <a:cubicBezTo>
                    <a:pt x="7" y="4"/>
                    <a:pt x="7" y="4"/>
                    <a:pt x="6" y="3"/>
                  </a:cubicBezTo>
                  <a:cubicBezTo>
                    <a:pt x="6" y="3"/>
                    <a:pt x="6" y="3"/>
                    <a:pt x="5" y="2"/>
                  </a:cubicBezTo>
                  <a:cubicBezTo>
                    <a:pt x="5" y="2"/>
                    <a:pt x="5" y="2"/>
                    <a:pt x="4" y="2"/>
                  </a:cubicBezTo>
                  <a:cubicBezTo>
                    <a:pt x="4" y="2"/>
                    <a:pt x="3" y="2"/>
                    <a:pt x="3" y="2"/>
                  </a:cubicBezTo>
                  <a:cubicBezTo>
                    <a:pt x="3" y="3"/>
                    <a:pt x="2" y="3"/>
                    <a:pt x="2" y="3"/>
                  </a:cubicBezTo>
                  <a:cubicBezTo>
                    <a:pt x="2" y="4"/>
                    <a:pt x="2" y="4"/>
                    <a:pt x="2" y="5"/>
                  </a:cubicBezTo>
                  <a:cubicBezTo>
                    <a:pt x="2" y="5"/>
                    <a:pt x="1" y="6"/>
                    <a:pt x="1" y="6"/>
                  </a:cubicBezTo>
                  <a:cubicBezTo>
                    <a:pt x="1" y="6"/>
                    <a:pt x="1" y="7"/>
                    <a:pt x="1" y="7"/>
                  </a:cubicBezTo>
                  <a:cubicBezTo>
                    <a:pt x="1" y="8"/>
                    <a:pt x="1" y="9"/>
                    <a:pt x="2" y="10"/>
                  </a:cubicBezTo>
                  <a:cubicBezTo>
                    <a:pt x="2" y="10"/>
                    <a:pt x="2" y="11"/>
                    <a:pt x="2" y="11"/>
                  </a:cubicBezTo>
                  <a:cubicBezTo>
                    <a:pt x="2" y="12"/>
                    <a:pt x="3" y="12"/>
                    <a:pt x="3" y="12"/>
                  </a:cubicBezTo>
                  <a:cubicBezTo>
                    <a:pt x="3" y="12"/>
                    <a:pt x="4" y="12"/>
                    <a:pt x="4" y="12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6" y="12"/>
                    <a:pt x="6" y="12"/>
                    <a:pt x="6" y="11"/>
                  </a:cubicBezTo>
                  <a:cubicBezTo>
                    <a:pt x="7" y="11"/>
                    <a:pt x="7" y="10"/>
                    <a:pt x="7" y="10"/>
                  </a:cubicBezTo>
                  <a:cubicBezTo>
                    <a:pt x="7" y="9"/>
                    <a:pt x="7" y="8"/>
                    <a:pt x="7" y="8"/>
                  </a:cubicBezTo>
                  <a:cubicBezTo>
                    <a:pt x="7" y="8"/>
                    <a:pt x="7" y="7"/>
                    <a:pt x="7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>
                <a:lnSpc>
                  <a:spcPct val="120000"/>
                </a:lnSpc>
              </a:pPr>
              <a:endParaRPr sz="1050">
                <a:cs typeface="+mn-ea"/>
                <a:sym typeface="+mn-lt"/>
              </a:endParaRPr>
            </a:p>
          </p:txBody>
        </p:sp>
      </p:grp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76116D-CE5F-4888-8D51-6EEBF43B27D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AA879B-C656-49A3-9152-FB05D1AEECAE}" type="slidenum">
              <a:rPr lang="zh-CN" altLang="en-US" smtClean="0"/>
            </a:fld>
            <a:endParaRPr lang="zh-CN" altLang="en-US"/>
          </a:p>
        </p:txBody>
      </p:sp>
      <p:sp>
        <p:nvSpPr>
          <p:cNvPr id="44" name="标题占位符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5" name="文本占位符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  <p:sldLayoutId id="2147483677" r:id="rId12"/>
    <p:sldLayoutId id="2147483678" r:id="rId13"/>
    <p:sldLayoutId id="2147483679" r:id="rId14"/>
    <p:sldLayoutId id="2147483680" r:id="rId15"/>
    <p:sldLayoutId id="2147483681" r:id="rId16"/>
    <p:sldLayoutId id="2147483682" r:id="rId17"/>
    <p:sldLayoutId id="2147483683" r:id="rId18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8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8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8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8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8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8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8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8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7.xml"/><Relationship Id="rId1" Type="http://schemas.openxmlformats.org/officeDocument/2006/relationships/image" Target="../media/image10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2.xml"/><Relationship Id="rId1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2.xml"/><Relationship Id="rId1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19.xml"/><Relationship Id="rId3" Type="http://schemas.openxmlformats.org/officeDocument/2006/relationships/tags" Target="../tags/tag19.xml"/><Relationship Id="rId2" Type="http://schemas.openxmlformats.org/officeDocument/2006/relationships/image" Target="../media/image13.png"/><Relationship Id="rId1" Type="http://schemas.openxmlformats.org/officeDocument/2006/relationships/chart" Target="../charts/char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9.xml"/><Relationship Id="rId3" Type="http://schemas.openxmlformats.org/officeDocument/2006/relationships/tags" Target="../tags/tag20.xml"/><Relationship Id="rId2" Type="http://schemas.openxmlformats.org/officeDocument/2006/relationships/image" Target="../media/image14.png"/><Relationship Id="rId1" Type="http://schemas.openxmlformats.org/officeDocument/2006/relationships/chart" Target="../charts/char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6.xml"/><Relationship Id="rId1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image" Target="../media/image17.png"/><Relationship Id="rId1" Type="http://schemas.openxmlformats.org/officeDocument/2006/relationships/image" Target="../media/image16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19.xml"/><Relationship Id="rId3" Type="http://schemas.openxmlformats.org/officeDocument/2006/relationships/tags" Target="../tags/tag17.xml"/><Relationship Id="rId2" Type="http://schemas.openxmlformats.org/officeDocument/2006/relationships/image" Target="../media/image3.jpeg"/><Relationship Id="rId1" Type="http://schemas.openxmlformats.org/officeDocument/2006/relationships/chart" Target="../charts/char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6.xml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6.xml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9.xml"/><Relationship Id="rId3" Type="http://schemas.openxmlformats.org/officeDocument/2006/relationships/tags" Target="../tags/tag18.xml"/><Relationship Id="rId2" Type="http://schemas.openxmlformats.org/officeDocument/2006/relationships/image" Target="../media/image8.png"/><Relationship Id="rId1" Type="http://schemas.openxmlformats.org/officeDocument/2006/relationships/chart" Target="../charts/char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2.xml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50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5444133" y="1714500"/>
            <a:ext cx="3714750" cy="1781175"/>
          </a:xfrm>
          <a:prstGeom prst="rect">
            <a:avLst/>
          </a:prstGeom>
          <a:solidFill>
            <a:srgbClr val="92090E"/>
          </a:solidFill>
          <a:ln>
            <a:solidFill>
              <a:srgbClr val="92090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  <a:defRPr/>
            </a:pPr>
            <a:endParaRPr lang="zh-CN" altLang="en-US" sz="1350" kern="1200">
              <a:solidFill>
                <a:prstClr val="black"/>
              </a:solidFill>
              <a:latin typeface="微软雅黑 Light"/>
              <a:ea typeface="微软雅黑 Light"/>
            </a:endParaRPr>
          </a:p>
        </p:txBody>
      </p:sp>
      <p:cxnSp>
        <p:nvCxnSpPr>
          <p:cNvPr id="6" name="直接连接符 5"/>
          <p:cNvCxnSpPr/>
          <p:nvPr/>
        </p:nvCxnSpPr>
        <p:spPr>
          <a:xfrm flipV="1">
            <a:off x="771525" y="1714500"/>
            <a:ext cx="0" cy="178117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967519" y="1714500"/>
            <a:ext cx="42290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  <a:defRPr/>
            </a:pPr>
            <a:r>
              <a:rPr lang="en-US" altLang="zh-CN" sz="3000" b="1" kern="1200" dirty="0">
                <a:solidFill>
                  <a:prstClr val="black"/>
                </a:solidFill>
                <a:latin typeface="方正小标宋简体"/>
                <a:ea typeface="方正小标宋简体"/>
                <a:cs typeface="+mn-cs"/>
              </a:rPr>
              <a:t>FI-NFT.</a:t>
            </a:r>
            <a:endParaRPr lang="en-US" altLang="zh-CN" sz="3000" b="1" kern="1200" dirty="0">
              <a:solidFill>
                <a:prstClr val="black"/>
              </a:solidFill>
              <a:latin typeface="方正小标宋简体"/>
              <a:ea typeface="方正小标宋简体"/>
              <a:cs typeface="+mn-cs"/>
            </a:endParaRPr>
          </a:p>
          <a:p>
            <a:pPr defTabSz="685800">
              <a:buClrTx/>
              <a:defRPr/>
            </a:pPr>
            <a:r>
              <a:rPr lang="zh-CN" altLang="en-US" sz="3000" b="1" kern="1200" dirty="0">
                <a:solidFill>
                  <a:prstClr val="black"/>
                </a:solidFill>
                <a:latin typeface="方正小标宋简体"/>
                <a:ea typeface="方正小标宋简体"/>
                <a:cs typeface="+mn-cs"/>
              </a:rPr>
              <a:t>使用</a:t>
            </a:r>
            <a:r>
              <a:rPr lang="en-US" altLang="zh-CN" sz="3000" b="1" kern="1200" dirty="0">
                <a:solidFill>
                  <a:prstClr val="black"/>
                </a:solidFill>
                <a:latin typeface="方正小标宋简体"/>
                <a:ea typeface="方正小标宋简体"/>
                <a:cs typeface="+mn-cs"/>
              </a:rPr>
              <a:t>Fabric</a:t>
            </a:r>
            <a:r>
              <a:rPr lang="zh-CN" altLang="en-US" sz="3000" b="1" kern="1200" dirty="0">
                <a:solidFill>
                  <a:prstClr val="black"/>
                </a:solidFill>
                <a:latin typeface="方正小标宋简体"/>
                <a:ea typeface="方正小标宋简体"/>
                <a:cs typeface="+mn-cs"/>
              </a:rPr>
              <a:t>的</a:t>
            </a:r>
            <a:r>
              <a:rPr lang="en-US" altLang="zh-CN" sz="3000" b="1" kern="1200" dirty="0">
                <a:solidFill>
                  <a:prstClr val="black"/>
                </a:solidFill>
                <a:latin typeface="方正小标宋简体"/>
                <a:ea typeface="方正小标宋简体"/>
                <a:cs typeface="+mn-cs"/>
              </a:rPr>
              <a:t>NFT</a:t>
            </a:r>
            <a:r>
              <a:rPr lang="zh-CN" altLang="en-US" sz="3000" b="1" kern="1200" dirty="0">
                <a:solidFill>
                  <a:prstClr val="black"/>
                </a:solidFill>
                <a:latin typeface="方正小标宋简体"/>
                <a:ea typeface="方正小标宋简体"/>
                <a:cs typeface="+mn-cs"/>
              </a:rPr>
              <a:t>实现</a:t>
            </a:r>
            <a:endParaRPr lang="en-US" altLang="zh-CN" sz="3000" b="1" kern="1200" dirty="0">
              <a:solidFill>
                <a:prstClr val="black"/>
              </a:solidFill>
              <a:latin typeface="方正小标宋简体"/>
              <a:ea typeface="方正小标宋简体"/>
              <a:cs typeface="+mn-cs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985838" y="2583254"/>
            <a:ext cx="4229100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  <a:defRPr/>
            </a:pPr>
            <a:endParaRPr lang="en-US" altLang="zh-CN" sz="1500" kern="1200" dirty="0">
              <a:solidFill>
                <a:prstClr val="black"/>
              </a:solidFill>
              <a:latin typeface="Times New Roman" panose="02020603050405020304" pitchFamily="18" charset="0"/>
              <a:ea typeface="微软雅黑 Light"/>
              <a:cs typeface="Times New Roman" panose="02020603050405020304" pitchFamily="18" charset="0"/>
            </a:endParaRPr>
          </a:p>
          <a:p>
            <a:pPr defTabSz="685800">
              <a:buClrTx/>
              <a:defRPr/>
            </a:pPr>
            <a:r>
              <a:rPr lang="en-US" altLang="zh-CN" sz="1600" kern="1200" dirty="0">
                <a:solidFill>
                  <a:prstClr val="black"/>
                </a:solidFill>
                <a:latin typeface="方正小标宋简体"/>
                <a:ea typeface="微软雅黑 Light"/>
                <a:cs typeface="Times New Roman" panose="02020603050405020304" pitchFamily="18" charset="0"/>
              </a:rPr>
              <a:t>NFT+Hyperledger Fabric+IPFS</a:t>
            </a:r>
            <a:endParaRPr lang="zh-CN" altLang="en-US" sz="1600" kern="1200" dirty="0">
              <a:solidFill>
                <a:prstClr val="black"/>
              </a:solidFill>
              <a:latin typeface="方正小标宋简体"/>
              <a:ea typeface="微软雅黑 Light"/>
              <a:cs typeface="Times New Roman" panose="02020603050405020304" pitchFamily="18" charset="0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985837" y="3228975"/>
            <a:ext cx="1960564" cy="2667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  <a:defRPr/>
            </a:pPr>
            <a:r>
              <a:rPr lang="zh-CN" altLang="en-US" sz="1050" b="1" kern="1200" spc="225" dirty="0">
                <a:solidFill>
                  <a:prstClr val="white"/>
                </a:solidFill>
                <a:latin typeface="微软雅黑 Light"/>
                <a:ea typeface="微软雅黑 Light"/>
              </a:rPr>
              <a:t>嵌入式与体系结构</a:t>
            </a:r>
            <a:endParaRPr lang="zh-CN" altLang="en-US" sz="1050" b="1" kern="1200" spc="225" dirty="0">
              <a:solidFill>
                <a:prstClr val="white"/>
              </a:solidFill>
              <a:latin typeface="微软雅黑 Light"/>
              <a:ea typeface="微软雅黑 Ligh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5019" y="1808152"/>
            <a:ext cx="1563144" cy="156314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0"/>
    </mc:Choice>
    <mc:Fallback>
      <p:transition advTm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占位符 13"/>
          <p:cNvPicPr>
            <a:picLocks noGrp="1" noChangeAspect="1"/>
          </p:cNvPicPr>
          <p:nvPr>
            <p:ph type="pic" sz="quarter" idx="17"/>
          </p:nvPr>
        </p:nvPicPr>
        <p:blipFill>
          <a:blip r:embed="rId1"/>
          <a:srcRect l="12474" r="12474"/>
          <a:stretch>
            <a:fillRect/>
          </a:stretch>
        </p:blipFill>
        <p:spPr/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Fabric</a:t>
            </a:r>
            <a:r>
              <a:rPr lang="zh-CN" altLang="en-US" dirty="0"/>
              <a:t>的特性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6"/>
          </p:nvPr>
        </p:nvSpPr>
        <p:spPr>
          <a:xfrm>
            <a:off x="495301" y="582859"/>
            <a:ext cx="4616648" cy="166199"/>
          </a:xfrm>
        </p:spPr>
        <p:txBody>
          <a:bodyPr/>
          <a:lstStyle/>
          <a:p>
            <a:r>
              <a:rPr lang="en-US" altLang="zh-CN" dirty="0"/>
              <a:t>Characteristics of Fabric</a:t>
            </a:r>
            <a:endParaRPr lang="en-US" altLang="zh-CN" dirty="0"/>
          </a:p>
        </p:txBody>
      </p:sp>
      <p:sp>
        <p:nvSpPr>
          <p:cNvPr id="216" name="椭圆 215"/>
          <p:cNvSpPr/>
          <p:nvPr/>
        </p:nvSpPr>
        <p:spPr>
          <a:xfrm>
            <a:off x="3098498" y="1515851"/>
            <a:ext cx="2880360" cy="2880360"/>
          </a:xfrm>
          <a:prstGeom prst="ellipse">
            <a:avLst/>
          </a:prstGeom>
          <a:noFill/>
          <a:ln w="12700">
            <a:gradFill>
              <a:gsLst>
                <a:gs pos="0">
                  <a:schemeClr val="accent1">
                    <a:lumMod val="40000"/>
                    <a:lumOff val="60000"/>
                    <a:alpha val="50000"/>
                  </a:schemeClr>
                </a:gs>
                <a:gs pos="38000">
                  <a:schemeClr val="accent1">
                    <a:lumMod val="20000"/>
                    <a:lumOff val="80000"/>
                    <a:alpha val="50000"/>
                  </a:schemeClr>
                </a:gs>
                <a:gs pos="100000">
                  <a:schemeClr val="accent1">
                    <a:lumMod val="45000"/>
                    <a:lumOff val="55000"/>
                    <a:alpha val="50000"/>
                  </a:schemeClr>
                </a:gs>
                <a:gs pos="74000">
                  <a:schemeClr val="accent1">
                    <a:lumMod val="30000"/>
                    <a:lumOff val="70000"/>
                    <a:alpha val="5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800">
              <a:lnSpc>
                <a:spcPct val="120000"/>
              </a:lnSpc>
              <a:buClrTx/>
            </a:pPr>
            <a:endParaRPr lang="zh-CN" altLang="en-US" sz="1350">
              <a:solidFill>
                <a:prstClr val="white"/>
              </a:solidFill>
              <a:latin typeface="Arial"/>
              <a:ea typeface="微软雅黑"/>
            </a:endParaRPr>
          </a:p>
        </p:txBody>
      </p:sp>
      <p:sp>
        <p:nvSpPr>
          <p:cNvPr id="217" name="椭圆 216"/>
          <p:cNvSpPr/>
          <p:nvPr/>
        </p:nvSpPr>
        <p:spPr>
          <a:xfrm>
            <a:off x="3253185" y="1652017"/>
            <a:ext cx="2570987" cy="2570987"/>
          </a:xfrm>
          <a:prstGeom prst="ellipse">
            <a:avLst/>
          </a:prstGeom>
          <a:noFill/>
          <a:ln w="12700"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38000">
                  <a:schemeClr val="accent1">
                    <a:lumMod val="20000"/>
                    <a:lumOff val="80000"/>
                  </a:schemeClr>
                </a:gs>
                <a:gs pos="100000">
                  <a:schemeClr val="accent1">
                    <a:lumMod val="45000"/>
                    <a:lumOff val="55000"/>
                  </a:schemeClr>
                </a:gs>
                <a:gs pos="74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800">
              <a:lnSpc>
                <a:spcPct val="120000"/>
              </a:lnSpc>
              <a:buClrTx/>
            </a:pPr>
            <a:endParaRPr lang="zh-CN" altLang="en-US" sz="1350">
              <a:solidFill>
                <a:prstClr val="white"/>
              </a:solidFill>
              <a:latin typeface="Arial"/>
              <a:ea typeface="微软雅黑"/>
            </a:endParaRPr>
          </a:p>
        </p:txBody>
      </p:sp>
      <p:grpSp>
        <p:nvGrpSpPr>
          <p:cNvPr id="219" name="组合 218"/>
          <p:cNvGrpSpPr/>
          <p:nvPr/>
        </p:nvGrpSpPr>
        <p:grpSpPr>
          <a:xfrm>
            <a:off x="5151173" y="1691640"/>
            <a:ext cx="827685" cy="827685"/>
            <a:chOff x="7031070" y="1815397"/>
            <a:chExt cx="831752" cy="831752"/>
          </a:xfrm>
        </p:grpSpPr>
        <p:sp>
          <p:nvSpPr>
            <p:cNvPr id="229" name="椭圆 228"/>
            <p:cNvSpPr/>
            <p:nvPr/>
          </p:nvSpPr>
          <p:spPr>
            <a:xfrm>
              <a:off x="7031070" y="1815397"/>
              <a:ext cx="831752" cy="831752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190500" sx="102000" sy="102000" algn="ctr" rotWithShape="0">
                <a:schemeClr val="accent1">
                  <a:lumMod val="60000"/>
                  <a:lumOff val="4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685800">
                <a:lnSpc>
                  <a:spcPct val="120000"/>
                </a:lnSpc>
                <a:buClrTx/>
              </a:pPr>
              <a:endParaRPr lang="zh-CN" altLang="en-US" sz="1350">
                <a:solidFill>
                  <a:prstClr val="white"/>
                </a:solidFill>
                <a:latin typeface="Arial"/>
                <a:ea typeface="微软雅黑"/>
              </a:endParaRPr>
            </a:p>
          </p:txBody>
        </p:sp>
        <p:sp>
          <p:nvSpPr>
            <p:cNvPr id="230" name="idea_314259"/>
            <p:cNvSpPr>
              <a:spLocks noChangeAspect="1"/>
            </p:cNvSpPr>
            <p:nvPr/>
          </p:nvSpPr>
          <p:spPr bwMode="auto">
            <a:xfrm>
              <a:off x="7247541" y="2031744"/>
              <a:ext cx="406989" cy="399055"/>
            </a:xfrm>
            <a:custGeom>
              <a:avLst/>
              <a:gdLst>
                <a:gd name="T0" fmla="*/ 2493 w 2933"/>
                <a:gd name="T1" fmla="*/ 680 h 2880"/>
                <a:gd name="T2" fmla="*/ 2493 w 2933"/>
                <a:gd name="T3" fmla="*/ 469 h 2880"/>
                <a:gd name="T4" fmla="*/ 2049 w 2933"/>
                <a:gd name="T5" fmla="*/ 0 h 2880"/>
                <a:gd name="T6" fmla="*/ 0 w 2933"/>
                <a:gd name="T7" fmla="*/ 0 h 2880"/>
                <a:gd name="T8" fmla="*/ 0 w 2933"/>
                <a:gd name="T9" fmla="*/ 2880 h 2880"/>
                <a:gd name="T10" fmla="*/ 2638 w 2933"/>
                <a:gd name="T11" fmla="*/ 2880 h 2880"/>
                <a:gd name="T12" fmla="*/ 2933 w 2933"/>
                <a:gd name="T13" fmla="*/ 2526 h 2880"/>
                <a:gd name="T14" fmla="*/ 2933 w 2933"/>
                <a:gd name="T15" fmla="*/ 680 h 2880"/>
                <a:gd name="T16" fmla="*/ 2493 w 2933"/>
                <a:gd name="T17" fmla="*/ 680 h 2880"/>
                <a:gd name="T18" fmla="*/ 1973 w 2933"/>
                <a:gd name="T19" fmla="*/ 2253 h 2880"/>
                <a:gd name="T20" fmla="*/ 520 w 2933"/>
                <a:gd name="T21" fmla="*/ 2253 h 2880"/>
                <a:gd name="T22" fmla="*/ 520 w 2933"/>
                <a:gd name="T23" fmla="*/ 1933 h 2880"/>
                <a:gd name="T24" fmla="*/ 1973 w 2933"/>
                <a:gd name="T25" fmla="*/ 1933 h 2880"/>
                <a:gd name="T26" fmla="*/ 1973 w 2933"/>
                <a:gd name="T27" fmla="*/ 2253 h 2880"/>
                <a:gd name="T28" fmla="*/ 1973 w 2933"/>
                <a:gd name="T29" fmla="*/ 1640 h 2880"/>
                <a:gd name="T30" fmla="*/ 520 w 2933"/>
                <a:gd name="T31" fmla="*/ 1640 h 2880"/>
                <a:gd name="T32" fmla="*/ 520 w 2933"/>
                <a:gd name="T33" fmla="*/ 1320 h 2880"/>
                <a:gd name="T34" fmla="*/ 1973 w 2933"/>
                <a:gd name="T35" fmla="*/ 1320 h 2880"/>
                <a:gd name="T36" fmla="*/ 1973 w 2933"/>
                <a:gd name="T37" fmla="*/ 1640 h 2880"/>
                <a:gd name="T38" fmla="*/ 1973 w 2933"/>
                <a:gd name="T39" fmla="*/ 1026 h 2880"/>
                <a:gd name="T40" fmla="*/ 520 w 2933"/>
                <a:gd name="T41" fmla="*/ 1026 h 2880"/>
                <a:gd name="T42" fmla="*/ 520 w 2933"/>
                <a:gd name="T43" fmla="*/ 520 h 2880"/>
                <a:gd name="T44" fmla="*/ 1973 w 2933"/>
                <a:gd name="T45" fmla="*/ 520 h 2880"/>
                <a:gd name="T46" fmla="*/ 1973 w 2933"/>
                <a:gd name="T47" fmla="*/ 1026 h 2880"/>
                <a:gd name="T48" fmla="*/ 2693 w 2933"/>
                <a:gd name="T49" fmla="*/ 2526 h 2880"/>
                <a:gd name="T50" fmla="*/ 2638 w 2933"/>
                <a:gd name="T51" fmla="*/ 2640 h 2880"/>
                <a:gd name="T52" fmla="*/ 2493 w 2933"/>
                <a:gd name="T53" fmla="*/ 2640 h 2880"/>
                <a:gd name="T54" fmla="*/ 2493 w 2933"/>
                <a:gd name="T55" fmla="*/ 920 h 2880"/>
                <a:gd name="T56" fmla="*/ 2693 w 2933"/>
                <a:gd name="T57" fmla="*/ 920 h 2880"/>
                <a:gd name="T58" fmla="*/ 2693 w 2933"/>
                <a:gd name="T59" fmla="*/ 2526 h 28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933" h="2880">
                  <a:moveTo>
                    <a:pt x="2493" y="680"/>
                  </a:moveTo>
                  <a:lnTo>
                    <a:pt x="2493" y="469"/>
                  </a:lnTo>
                  <a:lnTo>
                    <a:pt x="2049" y="0"/>
                  </a:lnTo>
                  <a:lnTo>
                    <a:pt x="0" y="0"/>
                  </a:lnTo>
                  <a:lnTo>
                    <a:pt x="0" y="2880"/>
                  </a:lnTo>
                  <a:lnTo>
                    <a:pt x="2638" y="2880"/>
                  </a:lnTo>
                  <a:cubicBezTo>
                    <a:pt x="2826" y="2880"/>
                    <a:pt x="2933" y="2700"/>
                    <a:pt x="2933" y="2526"/>
                  </a:cubicBezTo>
                  <a:lnTo>
                    <a:pt x="2933" y="680"/>
                  </a:lnTo>
                  <a:lnTo>
                    <a:pt x="2493" y="680"/>
                  </a:lnTo>
                  <a:close/>
                  <a:moveTo>
                    <a:pt x="1973" y="2253"/>
                  </a:moveTo>
                  <a:lnTo>
                    <a:pt x="520" y="2253"/>
                  </a:lnTo>
                  <a:lnTo>
                    <a:pt x="520" y="1933"/>
                  </a:lnTo>
                  <a:lnTo>
                    <a:pt x="1973" y="1933"/>
                  </a:lnTo>
                  <a:lnTo>
                    <a:pt x="1973" y="2253"/>
                  </a:lnTo>
                  <a:close/>
                  <a:moveTo>
                    <a:pt x="1973" y="1640"/>
                  </a:moveTo>
                  <a:lnTo>
                    <a:pt x="520" y="1640"/>
                  </a:lnTo>
                  <a:lnTo>
                    <a:pt x="520" y="1320"/>
                  </a:lnTo>
                  <a:lnTo>
                    <a:pt x="1973" y="1320"/>
                  </a:lnTo>
                  <a:lnTo>
                    <a:pt x="1973" y="1640"/>
                  </a:lnTo>
                  <a:close/>
                  <a:moveTo>
                    <a:pt x="1973" y="1026"/>
                  </a:moveTo>
                  <a:lnTo>
                    <a:pt x="520" y="1026"/>
                  </a:lnTo>
                  <a:lnTo>
                    <a:pt x="520" y="520"/>
                  </a:lnTo>
                  <a:lnTo>
                    <a:pt x="1973" y="520"/>
                  </a:lnTo>
                  <a:lnTo>
                    <a:pt x="1973" y="1026"/>
                  </a:lnTo>
                  <a:close/>
                  <a:moveTo>
                    <a:pt x="2693" y="2526"/>
                  </a:moveTo>
                  <a:cubicBezTo>
                    <a:pt x="2693" y="2582"/>
                    <a:pt x="2668" y="2640"/>
                    <a:pt x="2638" y="2640"/>
                  </a:cubicBezTo>
                  <a:lnTo>
                    <a:pt x="2493" y="2640"/>
                  </a:lnTo>
                  <a:lnTo>
                    <a:pt x="2493" y="920"/>
                  </a:lnTo>
                  <a:lnTo>
                    <a:pt x="2693" y="920"/>
                  </a:lnTo>
                  <a:lnTo>
                    <a:pt x="2693" y="252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685800">
                <a:lnSpc>
                  <a:spcPct val="120000"/>
                </a:lnSpc>
                <a:buClrTx/>
              </a:pPr>
              <a:endParaRPr lang="zh-CN" altLang="en-US" sz="1350" dirty="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</p:grpSp>
      <p:grpSp>
        <p:nvGrpSpPr>
          <p:cNvPr id="220" name="组合 219"/>
          <p:cNvGrpSpPr/>
          <p:nvPr/>
        </p:nvGrpSpPr>
        <p:grpSpPr>
          <a:xfrm>
            <a:off x="5086399" y="3355695"/>
            <a:ext cx="827685" cy="827685"/>
            <a:chOff x="7031070" y="1815397"/>
            <a:chExt cx="831752" cy="831752"/>
          </a:xfrm>
        </p:grpSpPr>
        <p:sp>
          <p:nvSpPr>
            <p:cNvPr id="227" name="椭圆 226"/>
            <p:cNvSpPr/>
            <p:nvPr/>
          </p:nvSpPr>
          <p:spPr>
            <a:xfrm>
              <a:off x="7031070" y="1815397"/>
              <a:ext cx="831752" cy="831752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190500" sx="102000" sy="102000" algn="ctr" rotWithShape="0">
                <a:schemeClr val="accent1">
                  <a:lumMod val="60000"/>
                  <a:lumOff val="4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685800">
                <a:lnSpc>
                  <a:spcPct val="120000"/>
                </a:lnSpc>
                <a:buClrTx/>
              </a:pPr>
              <a:endParaRPr lang="zh-CN" altLang="en-US" sz="1350">
                <a:solidFill>
                  <a:prstClr val="white"/>
                </a:solidFill>
                <a:latin typeface="Arial"/>
                <a:ea typeface="微软雅黑"/>
              </a:endParaRPr>
            </a:p>
          </p:txBody>
        </p:sp>
        <p:sp>
          <p:nvSpPr>
            <p:cNvPr id="228" name="idea_314259"/>
            <p:cNvSpPr>
              <a:spLocks noChangeAspect="1"/>
            </p:cNvSpPr>
            <p:nvPr/>
          </p:nvSpPr>
          <p:spPr bwMode="auto">
            <a:xfrm>
              <a:off x="7263744" y="2028085"/>
              <a:ext cx="406990" cy="406375"/>
            </a:xfrm>
            <a:custGeom>
              <a:avLst/>
              <a:gdLst>
                <a:gd name="connsiteX0" fmla="*/ 325000 h 606722"/>
                <a:gd name="connsiteY0" fmla="*/ 325000 h 606722"/>
                <a:gd name="connsiteX1" fmla="*/ 325000 h 606722"/>
                <a:gd name="connsiteY1" fmla="*/ 325000 h 606722"/>
                <a:gd name="connsiteX2" fmla="*/ 325000 h 606722"/>
                <a:gd name="connsiteY2" fmla="*/ 325000 h 606722"/>
                <a:gd name="connsiteX3" fmla="*/ 325000 h 606722"/>
                <a:gd name="connsiteY3" fmla="*/ 325000 h 606722"/>
                <a:gd name="connsiteX4" fmla="*/ 325000 h 606722"/>
                <a:gd name="connsiteY4" fmla="*/ 325000 h 606722"/>
                <a:gd name="connsiteX5" fmla="*/ 325000 h 606722"/>
                <a:gd name="connsiteY5" fmla="*/ 325000 h 606722"/>
                <a:gd name="connsiteX6" fmla="*/ 325000 h 606722"/>
                <a:gd name="connsiteY6" fmla="*/ 325000 h 606722"/>
                <a:gd name="connsiteX7" fmla="*/ 325000 h 606722"/>
                <a:gd name="connsiteY7" fmla="*/ 325000 h 606722"/>
                <a:gd name="connsiteX8" fmla="*/ 325000 h 606722"/>
                <a:gd name="connsiteY8" fmla="*/ 325000 h 606722"/>
                <a:gd name="connsiteX9" fmla="*/ 325000 h 606722"/>
                <a:gd name="connsiteY9" fmla="*/ 325000 h 606722"/>
                <a:gd name="connsiteX10" fmla="*/ 325000 h 606722"/>
                <a:gd name="connsiteY10" fmla="*/ 325000 h 606722"/>
                <a:gd name="connsiteX11" fmla="*/ 325000 h 606722"/>
                <a:gd name="connsiteY11" fmla="*/ 325000 h 606722"/>
                <a:gd name="connsiteX12" fmla="*/ 325000 h 606722"/>
                <a:gd name="connsiteY12" fmla="*/ 325000 h 606722"/>
                <a:gd name="connsiteX13" fmla="*/ 325000 h 606722"/>
                <a:gd name="connsiteY13" fmla="*/ 325000 h 606722"/>
                <a:gd name="connsiteX14" fmla="*/ 325000 h 606722"/>
                <a:gd name="connsiteY14" fmla="*/ 325000 h 606722"/>
                <a:gd name="connsiteX15" fmla="*/ 325000 h 606722"/>
                <a:gd name="connsiteY15" fmla="*/ 325000 h 606722"/>
                <a:gd name="connsiteX16" fmla="*/ 325000 h 606722"/>
                <a:gd name="connsiteY16" fmla="*/ 325000 h 606722"/>
                <a:gd name="connsiteX17" fmla="*/ 325000 h 606722"/>
                <a:gd name="connsiteY17" fmla="*/ 325000 h 606722"/>
                <a:gd name="connsiteX18" fmla="*/ 325000 h 606722"/>
                <a:gd name="connsiteY18" fmla="*/ 325000 h 606722"/>
                <a:gd name="connsiteX19" fmla="*/ 325000 h 606722"/>
                <a:gd name="connsiteY19" fmla="*/ 325000 h 606722"/>
                <a:gd name="connsiteX20" fmla="*/ 325000 h 606722"/>
                <a:gd name="connsiteY20" fmla="*/ 325000 h 606722"/>
                <a:gd name="connsiteX21" fmla="*/ 325000 h 606722"/>
                <a:gd name="connsiteY21" fmla="*/ 325000 h 606722"/>
                <a:gd name="connsiteX22" fmla="*/ 325000 h 606722"/>
                <a:gd name="connsiteY22" fmla="*/ 325000 h 606722"/>
                <a:gd name="connsiteX23" fmla="*/ 325000 h 606722"/>
                <a:gd name="connsiteY23" fmla="*/ 325000 h 606722"/>
                <a:gd name="connsiteX24" fmla="*/ 325000 h 606722"/>
                <a:gd name="connsiteY24" fmla="*/ 325000 h 606722"/>
                <a:gd name="connsiteX25" fmla="*/ 325000 h 606722"/>
                <a:gd name="connsiteY25" fmla="*/ 325000 h 606722"/>
                <a:gd name="connsiteX26" fmla="*/ 325000 h 606722"/>
                <a:gd name="connsiteY26" fmla="*/ 325000 h 606722"/>
                <a:gd name="connsiteX27" fmla="*/ 325000 h 606722"/>
                <a:gd name="connsiteY27" fmla="*/ 325000 h 606722"/>
                <a:gd name="connsiteX28" fmla="*/ 325000 h 606722"/>
                <a:gd name="connsiteY28" fmla="*/ 325000 h 606722"/>
                <a:gd name="connsiteX29" fmla="*/ 325000 h 606722"/>
                <a:gd name="connsiteY29" fmla="*/ 325000 h 606722"/>
                <a:gd name="connsiteX30" fmla="*/ 325000 h 606722"/>
                <a:gd name="connsiteY30" fmla="*/ 325000 h 606722"/>
                <a:gd name="connsiteX31" fmla="*/ 325000 h 606722"/>
                <a:gd name="connsiteY31" fmla="*/ 32500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607639" h="606722">
                  <a:moveTo>
                    <a:pt x="265863" y="227521"/>
                  </a:moveTo>
                  <a:lnTo>
                    <a:pt x="265863" y="360201"/>
                  </a:lnTo>
                  <a:lnTo>
                    <a:pt x="379777" y="293906"/>
                  </a:lnTo>
                  <a:close/>
                  <a:moveTo>
                    <a:pt x="38035" y="151716"/>
                  </a:moveTo>
                  <a:lnTo>
                    <a:pt x="569604" y="151716"/>
                  </a:lnTo>
                  <a:lnTo>
                    <a:pt x="569604" y="417077"/>
                  </a:lnTo>
                  <a:cubicBezTo>
                    <a:pt x="569604" y="438050"/>
                    <a:pt x="552606" y="455024"/>
                    <a:pt x="531603" y="455024"/>
                  </a:cubicBezTo>
                  <a:lnTo>
                    <a:pt x="341776" y="455024"/>
                  </a:lnTo>
                  <a:lnTo>
                    <a:pt x="341776" y="505146"/>
                  </a:lnTo>
                  <a:lnTo>
                    <a:pt x="412883" y="533583"/>
                  </a:lnTo>
                  <a:cubicBezTo>
                    <a:pt x="432284" y="541315"/>
                    <a:pt x="441807" y="563443"/>
                    <a:pt x="433975" y="582817"/>
                  </a:cubicBezTo>
                  <a:cubicBezTo>
                    <a:pt x="428013" y="597658"/>
                    <a:pt x="413773" y="606722"/>
                    <a:pt x="398733" y="606722"/>
                  </a:cubicBezTo>
                  <a:cubicBezTo>
                    <a:pt x="394016" y="606722"/>
                    <a:pt x="389300" y="605833"/>
                    <a:pt x="384583" y="603967"/>
                  </a:cubicBezTo>
                  <a:lnTo>
                    <a:pt x="303775" y="571708"/>
                  </a:lnTo>
                  <a:lnTo>
                    <a:pt x="222968" y="603967"/>
                  </a:lnTo>
                  <a:cubicBezTo>
                    <a:pt x="218340" y="605833"/>
                    <a:pt x="213623" y="606722"/>
                    <a:pt x="208906" y="606722"/>
                  </a:cubicBezTo>
                  <a:cubicBezTo>
                    <a:pt x="193866" y="606722"/>
                    <a:pt x="179538" y="597658"/>
                    <a:pt x="173575" y="582817"/>
                  </a:cubicBezTo>
                  <a:cubicBezTo>
                    <a:pt x="165833" y="563443"/>
                    <a:pt x="175266" y="541315"/>
                    <a:pt x="194756" y="533583"/>
                  </a:cubicBezTo>
                  <a:lnTo>
                    <a:pt x="265863" y="505146"/>
                  </a:lnTo>
                  <a:lnTo>
                    <a:pt x="265863" y="455024"/>
                  </a:lnTo>
                  <a:lnTo>
                    <a:pt x="75947" y="455024"/>
                  </a:lnTo>
                  <a:cubicBezTo>
                    <a:pt x="55033" y="455024"/>
                    <a:pt x="38035" y="438050"/>
                    <a:pt x="38035" y="417077"/>
                  </a:cubicBezTo>
                  <a:close/>
                  <a:moveTo>
                    <a:pt x="303775" y="0"/>
                  </a:moveTo>
                  <a:cubicBezTo>
                    <a:pt x="324780" y="0"/>
                    <a:pt x="341780" y="16618"/>
                    <a:pt x="341780" y="37947"/>
                  </a:cubicBezTo>
                  <a:lnTo>
                    <a:pt x="569634" y="37947"/>
                  </a:lnTo>
                  <a:cubicBezTo>
                    <a:pt x="590639" y="37947"/>
                    <a:pt x="607639" y="54921"/>
                    <a:pt x="607639" y="75805"/>
                  </a:cubicBezTo>
                  <a:cubicBezTo>
                    <a:pt x="607639" y="96778"/>
                    <a:pt x="590639" y="113752"/>
                    <a:pt x="569634" y="113752"/>
                  </a:cubicBezTo>
                  <a:lnTo>
                    <a:pt x="38005" y="113752"/>
                  </a:lnTo>
                  <a:cubicBezTo>
                    <a:pt x="17000" y="113752"/>
                    <a:pt x="0" y="96778"/>
                    <a:pt x="0" y="75805"/>
                  </a:cubicBezTo>
                  <a:cubicBezTo>
                    <a:pt x="0" y="54921"/>
                    <a:pt x="17000" y="37947"/>
                    <a:pt x="38005" y="37947"/>
                  </a:cubicBezTo>
                  <a:lnTo>
                    <a:pt x="265859" y="37947"/>
                  </a:lnTo>
                  <a:cubicBezTo>
                    <a:pt x="265859" y="16618"/>
                    <a:pt x="282859" y="0"/>
                    <a:pt x="30377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685800">
                <a:lnSpc>
                  <a:spcPct val="120000"/>
                </a:lnSpc>
                <a:buClrTx/>
              </a:pPr>
              <a:endParaRPr lang="zh-CN" altLang="en-US" sz="135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</p:grpSp>
      <p:grpSp>
        <p:nvGrpSpPr>
          <p:cNvPr id="221" name="组合 220"/>
          <p:cNvGrpSpPr/>
          <p:nvPr/>
        </p:nvGrpSpPr>
        <p:grpSpPr>
          <a:xfrm>
            <a:off x="3124755" y="1691640"/>
            <a:ext cx="827685" cy="827685"/>
            <a:chOff x="7031070" y="1815397"/>
            <a:chExt cx="831752" cy="831752"/>
          </a:xfrm>
        </p:grpSpPr>
        <p:sp>
          <p:nvSpPr>
            <p:cNvPr id="225" name="椭圆 224"/>
            <p:cNvSpPr/>
            <p:nvPr/>
          </p:nvSpPr>
          <p:spPr>
            <a:xfrm>
              <a:off x="7031070" y="1815397"/>
              <a:ext cx="831752" cy="831752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190500" sx="102000" sy="102000" algn="ctr" rotWithShape="0">
                <a:schemeClr val="accent1">
                  <a:lumMod val="60000"/>
                  <a:lumOff val="4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685800">
                <a:lnSpc>
                  <a:spcPct val="120000"/>
                </a:lnSpc>
                <a:buClrTx/>
              </a:pPr>
              <a:endParaRPr lang="zh-CN" altLang="en-US" sz="1350">
                <a:solidFill>
                  <a:prstClr val="white"/>
                </a:solidFill>
                <a:latin typeface="Arial"/>
                <a:ea typeface="微软雅黑"/>
              </a:endParaRPr>
            </a:p>
          </p:txBody>
        </p:sp>
        <p:sp>
          <p:nvSpPr>
            <p:cNvPr id="226" name="idea_314259"/>
            <p:cNvSpPr>
              <a:spLocks noChangeAspect="1"/>
            </p:cNvSpPr>
            <p:nvPr/>
          </p:nvSpPr>
          <p:spPr bwMode="auto">
            <a:xfrm>
              <a:off x="7266832" y="2027778"/>
              <a:ext cx="309594" cy="406990"/>
            </a:xfrm>
            <a:custGeom>
              <a:avLst/>
              <a:gdLst>
                <a:gd name="T0" fmla="*/ 532 w 3373"/>
                <a:gd name="T1" fmla="*/ 381 h 4441"/>
                <a:gd name="T2" fmla="*/ 3373 w 3373"/>
                <a:gd name="T3" fmla="*/ 381 h 4441"/>
                <a:gd name="T4" fmla="*/ 3373 w 3373"/>
                <a:gd name="T5" fmla="*/ 0 h 4441"/>
                <a:gd name="T6" fmla="*/ 532 w 3373"/>
                <a:gd name="T7" fmla="*/ 0 h 4441"/>
                <a:gd name="T8" fmla="*/ 0 w 3373"/>
                <a:gd name="T9" fmla="*/ 532 h 4441"/>
                <a:gd name="T10" fmla="*/ 0 w 3373"/>
                <a:gd name="T11" fmla="*/ 4012 h 4441"/>
                <a:gd name="T12" fmla="*/ 429 w 3373"/>
                <a:gd name="T13" fmla="*/ 4441 h 4441"/>
                <a:gd name="T14" fmla="*/ 3373 w 3373"/>
                <a:gd name="T15" fmla="*/ 4441 h 4441"/>
                <a:gd name="T16" fmla="*/ 3373 w 3373"/>
                <a:gd name="T17" fmla="*/ 683 h 4441"/>
                <a:gd name="T18" fmla="*/ 532 w 3373"/>
                <a:gd name="T19" fmla="*/ 683 h 4441"/>
                <a:gd name="T20" fmla="*/ 381 w 3373"/>
                <a:gd name="T21" fmla="*/ 532 h 4441"/>
                <a:gd name="T22" fmla="*/ 532 w 3373"/>
                <a:gd name="T23" fmla="*/ 381 h 4441"/>
                <a:gd name="T24" fmla="*/ 1397 w 3373"/>
                <a:gd name="T25" fmla="*/ 3011 h 4441"/>
                <a:gd name="T26" fmla="*/ 2854 w 3373"/>
                <a:gd name="T27" fmla="*/ 3011 h 4441"/>
                <a:gd name="T28" fmla="*/ 2854 w 3373"/>
                <a:gd name="T29" fmla="*/ 3794 h 4441"/>
                <a:gd name="T30" fmla="*/ 1397 w 3373"/>
                <a:gd name="T31" fmla="*/ 3794 h 4441"/>
                <a:gd name="T32" fmla="*/ 1397 w 3373"/>
                <a:gd name="T33" fmla="*/ 3011 h 4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373" h="4441">
                  <a:moveTo>
                    <a:pt x="532" y="381"/>
                  </a:moveTo>
                  <a:lnTo>
                    <a:pt x="3373" y="381"/>
                  </a:lnTo>
                  <a:lnTo>
                    <a:pt x="3373" y="0"/>
                  </a:lnTo>
                  <a:lnTo>
                    <a:pt x="532" y="0"/>
                  </a:lnTo>
                  <a:cubicBezTo>
                    <a:pt x="239" y="0"/>
                    <a:pt x="0" y="239"/>
                    <a:pt x="0" y="532"/>
                  </a:cubicBezTo>
                  <a:lnTo>
                    <a:pt x="0" y="4012"/>
                  </a:lnTo>
                  <a:cubicBezTo>
                    <a:pt x="0" y="4248"/>
                    <a:pt x="192" y="4441"/>
                    <a:pt x="429" y="4441"/>
                  </a:cubicBezTo>
                  <a:lnTo>
                    <a:pt x="3373" y="4441"/>
                  </a:lnTo>
                  <a:lnTo>
                    <a:pt x="3373" y="683"/>
                  </a:lnTo>
                  <a:lnTo>
                    <a:pt x="532" y="683"/>
                  </a:lnTo>
                  <a:cubicBezTo>
                    <a:pt x="449" y="683"/>
                    <a:pt x="381" y="616"/>
                    <a:pt x="381" y="532"/>
                  </a:cubicBezTo>
                  <a:cubicBezTo>
                    <a:pt x="381" y="449"/>
                    <a:pt x="449" y="381"/>
                    <a:pt x="532" y="381"/>
                  </a:cubicBezTo>
                  <a:close/>
                  <a:moveTo>
                    <a:pt x="1397" y="3011"/>
                  </a:moveTo>
                  <a:lnTo>
                    <a:pt x="2854" y="3011"/>
                  </a:lnTo>
                  <a:lnTo>
                    <a:pt x="2854" y="3794"/>
                  </a:lnTo>
                  <a:lnTo>
                    <a:pt x="1397" y="3794"/>
                  </a:lnTo>
                  <a:lnTo>
                    <a:pt x="1397" y="301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685800">
                <a:lnSpc>
                  <a:spcPct val="120000"/>
                </a:lnSpc>
                <a:buClrTx/>
              </a:pPr>
              <a:endParaRPr lang="zh-CN" altLang="en-US" sz="135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</p:grpSp>
      <p:grpSp>
        <p:nvGrpSpPr>
          <p:cNvPr id="222" name="组合 221"/>
          <p:cNvGrpSpPr/>
          <p:nvPr/>
        </p:nvGrpSpPr>
        <p:grpSpPr>
          <a:xfrm>
            <a:off x="3124755" y="3357098"/>
            <a:ext cx="827685" cy="827685"/>
            <a:chOff x="7031070" y="1815397"/>
            <a:chExt cx="831752" cy="831752"/>
          </a:xfrm>
        </p:grpSpPr>
        <p:sp>
          <p:nvSpPr>
            <p:cNvPr id="223" name="椭圆 222"/>
            <p:cNvSpPr/>
            <p:nvPr/>
          </p:nvSpPr>
          <p:spPr>
            <a:xfrm>
              <a:off x="7031070" y="1815397"/>
              <a:ext cx="831752" cy="831752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190500" sx="102000" sy="102000" algn="ctr" rotWithShape="0">
                <a:schemeClr val="accent1">
                  <a:lumMod val="60000"/>
                  <a:lumOff val="4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685800">
                <a:lnSpc>
                  <a:spcPct val="120000"/>
                </a:lnSpc>
                <a:buClrTx/>
              </a:pPr>
              <a:endParaRPr lang="zh-CN" altLang="en-US" sz="1350">
                <a:solidFill>
                  <a:prstClr val="white"/>
                </a:solidFill>
                <a:latin typeface="Arial"/>
                <a:ea typeface="微软雅黑"/>
              </a:endParaRPr>
            </a:p>
          </p:txBody>
        </p:sp>
        <p:sp>
          <p:nvSpPr>
            <p:cNvPr id="224" name="idea_314259"/>
            <p:cNvSpPr>
              <a:spLocks noChangeAspect="1"/>
            </p:cNvSpPr>
            <p:nvPr/>
          </p:nvSpPr>
          <p:spPr bwMode="auto">
            <a:xfrm>
              <a:off x="7242567" y="2044525"/>
              <a:ext cx="406990" cy="395953"/>
            </a:xfrm>
            <a:custGeom>
              <a:avLst/>
              <a:gdLst>
                <a:gd name="T0" fmla="*/ 495 w 627"/>
                <a:gd name="T1" fmla="*/ 0 h 611"/>
                <a:gd name="T2" fmla="*/ 451 w 627"/>
                <a:gd name="T3" fmla="*/ 13 h 611"/>
                <a:gd name="T4" fmla="*/ 451 w 627"/>
                <a:gd name="T5" fmla="*/ 13 h 611"/>
                <a:gd name="T6" fmla="*/ 53 w 627"/>
                <a:gd name="T7" fmla="*/ 140 h 611"/>
                <a:gd name="T8" fmla="*/ 0 w 627"/>
                <a:gd name="T9" fmla="*/ 231 h 611"/>
                <a:gd name="T10" fmla="*/ 53 w 627"/>
                <a:gd name="T11" fmla="*/ 321 h 611"/>
                <a:gd name="T12" fmla="*/ 130 w 627"/>
                <a:gd name="T13" fmla="*/ 587 h 611"/>
                <a:gd name="T14" fmla="*/ 161 w 627"/>
                <a:gd name="T15" fmla="*/ 611 h 611"/>
                <a:gd name="T16" fmla="*/ 166 w 627"/>
                <a:gd name="T17" fmla="*/ 610 h 611"/>
                <a:gd name="T18" fmla="*/ 193 w 627"/>
                <a:gd name="T19" fmla="*/ 578 h 611"/>
                <a:gd name="T20" fmla="*/ 193 w 627"/>
                <a:gd name="T21" fmla="*/ 366 h 611"/>
                <a:gd name="T22" fmla="*/ 451 w 627"/>
                <a:gd name="T23" fmla="*/ 449 h 611"/>
                <a:gd name="T24" fmla="*/ 495 w 627"/>
                <a:gd name="T25" fmla="*/ 462 h 611"/>
                <a:gd name="T26" fmla="*/ 627 w 627"/>
                <a:gd name="T27" fmla="*/ 231 h 611"/>
                <a:gd name="T28" fmla="*/ 495 w 627"/>
                <a:gd name="T29" fmla="*/ 0 h 611"/>
                <a:gd name="T30" fmla="*/ 385 w 627"/>
                <a:gd name="T31" fmla="*/ 360 h 611"/>
                <a:gd name="T32" fmla="*/ 385 w 627"/>
                <a:gd name="T33" fmla="*/ 360 h 611"/>
                <a:gd name="T34" fmla="*/ 193 w 627"/>
                <a:gd name="T35" fmla="*/ 299 h 611"/>
                <a:gd name="T36" fmla="*/ 193 w 627"/>
                <a:gd name="T37" fmla="*/ 163 h 611"/>
                <a:gd name="T38" fmla="*/ 385 w 627"/>
                <a:gd name="T39" fmla="*/ 101 h 611"/>
                <a:gd name="T40" fmla="*/ 385 w 627"/>
                <a:gd name="T41" fmla="*/ 101 h 611"/>
                <a:gd name="T42" fmla="*/ 364 w 627"/>
                <a:gd name="T43" fmla="*/ 231 h 611"/>
                <a:gd name="T44" fmla="*/ 385 w 627"/>
                <a:gd name="T45" fmla="*/ 360 h 6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27" h="611">
                  <a:moveTo>
                    <a:pt x="495" y="0"/>
                  </a:moveTo>
                  <a:cubicBezTo>
                    <a:pt x="480" y="0"/>
                    <a:pt x="465" y="5"/>
                    <a:pt x="451" y="13"/>
                  </a:cubicBezTo>
                  <a:cubicBezTo>
                    <a:pt x="451" y="13"/>
                    <a:pt x="451" y="13"/>
                    <a:pt x="451" y="13"/>
                  </a:cubicBezTo>
                  <a:lnTo>
                    <a:pt x="53" y="140"/>
                  </a:lnTo>
                  <a:cubicBezTo>
                    <a:pt x="22" y="146"/>
                    <a:pt x="0" y="182"/>
                    <a:pt x="0" y="231"/>
                  </a:cubicBezTo>
                  <a:cubicBezTo>
                    <a:pt x="0" y="280"/>
                    <a:pt x="22" y="316"/>
                    <a:pt x="53" y="321"/>
                  </a:cubicBezTo>
                  <a:lnTo>
                    <a:pt x="130" y="587"/>
                  </a:lnTo>
                  <a:cubicBezTo>
                    <a:pt x="134" y="601"/>
                    <a:pt x="147" y="611"/>
                    <a:pt x="161" y="611"/>
                  </a:cubicBezTo>
                  <a:cubicBezTo>
                    <a:pt x="163" y="611"/>
                    <a:pt x="164" y="611"/>
                    <a:pt x="166" y="610"/>
                  </a:cubicBezTo>
                  <a:cubicBezTo>
                    <a:pt x="182" y="608"/>
                    <a:pt x="193" y="595"/>
                    <a:pt x="193" y="578"/>
                  </a:cubicBezTo>
                  <a:lnTo>
                    <a:pt x="193" y="366"/>
                  </a:lnTo>
                  <a:lnTo>
                    <a:pt x="451" y="449"/>
                  </a:lnTo>
                  <a:cubicBezTo>
                    <a:pt x="465" y="457"/>
                    <a:pt x="480" y="462"/>
                    <a:pt x="495" y="462"/>
                  </a:cubicBezTo>
                  <a:cubicBezTo>
                    <a:pt x="570" y="462"/>
                    <a:pt x="627" y="362"/>
                    <a:pt x="627" y="231"/>
                  </a:cubicBezTo>
                  <a:cubicBezTo>
                    <a:pt x="627" y="99"/>
                    <a:pt x="570" y="0"/>
                    <a:pt x="495" y="0"/>
                  </a:cubicBezTo>
                  <a:close/>
                  <a:moveTo>
                    <a:pt x="385" y="360"/>
                  </a:moveTo>
                  <a:lnTo>
                    <a:pt x="385" y="360"/>
                  </a:lnTo>
                  <a:lnTo>
                    <a:pt x="193" y="299"/>
                  </a:lnTo>
                  <a:lnTo>
                    <a:pt x="193" y="163"/>
                  </a:lnTo>
                  <a:lnTo>
                    <a:pt x="385" y="101"/>
                  </a:lnTo>
                  <a:cubicBezTo>
                    <a:pt x="385" y="101"/>
                    <a:pt x="385" y="101"/>
                    <a:pt x="385" y="101"/>
                  </a:cubicBezTo>
                  <a:cubicBezTo>
                    <a:pt x="372" y="138"/>
                    <a:pt x="364" y="182"/>
                    <a:pt x="364" y="231"/>
                  </a:cubicBezTo>
                  <a:cubicBezTo>
                    <a:pt x="364" y="280"/>
                    <a:pt x="372" y="324"/>
                    <a:pt x="385" y="36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685800">
                <a:lnSpc>
                  <a:spcPct val="120000"/>
                </a:lnSpc>
                <a:buClrTx/>
              </a:pPr>
              <a:endParaRPr lang="zh-CN" altLang="en-US" sz="135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6146673" y="3257978"/>
            <a:ext cx="2492502" cy="1431451"/>
            <a:chOff x="8195564" y="4474260"/>
            <a:chExt cx="3323336" cy="1908601"/>
          </a:xfrm>
        </p:grpSpPr>
        <p:sp>
          <p:nvSpPr>
            <p:cNvPr id="105" name="文本框 16"/>
            <p:cNvSpPr txBox="1"/>
            <p:nvPr/>
          </p:nvSpPr>
          <p:spPr>
            <a:xfrm>
              <a:off x="8195564" y="4958796"/>
              <a:ext cx="3323336" cy="1424065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>
              <a:defPPr>
                <a:defRPr lang="zh-CN"/>
              </a:defPPr>
              <a:lvl1pPr algn="r"/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 defTabSz="685800">
                <a:lnSpc>
                  <a:spcPct val="120000"/>
                </a:lnSpc>
                <a:buClrTx/>
              </a:pPr>
              <a:r>
                <a:rPr lang="en-US" altLang="zh-CN" sz="1350" kern="1200" dirty="0">
                  <a:solidFill>
                    <a:prstClr val="black"/>
                  </a:solidFill>
                  <a:ea typeface="微软雅黑"/>
                  <a:cs typeface="+mn-cs"/>
                </a:rPr>
                <a:t>Fabric</a:t>
              </a:r>
              <a:r>
                <a:rPr lang="zh-CN" altLang="en-US" sz="1350" kern="1200" dirty="0">
                  <a:solidFill>
                    <a:prstClr val="black"/>
                  </a:solidFill>
                  <a:ea typeface="微软雅黑"/>
                  <a:cs typeface="+mn-cs"/>
                </a:rPr>
                <a:t>中交易验证的信任模型由每个智能合约特别规定，不再是强制统一的模式，更能适应于复杂的交易需求。</a:t>
              </a:r>
              <a:endParaRPr lang="zh-CN" altLang="en-US" sz="1350" kern="1200" dirty="0">
                <a:solidFill>
                  <a:prstClr val="black"/>
                </a:solidFill>
                <a:ea typeface="微软雅黑"/>
                <a:cs typeface="+mn-cs"/>
              </a:endParaRPr>
            </a:p>
          </p:txBody>
        </p:sp>
        <p:sp>
          <p:nvSpPr>
            <p:cNvPr id="106" name="文本框 16"/>
            <p:cNvSpPr txBox="1"/>
            <p:nvPr/>
          </p:nvSpPr>
          <p:spPr>
            <a:xfrm>
              <a:off x="8195564" y="4474260"/>
              <a:ext cx="3323336" cy="528178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>
              <a:defPPr>
                <a:defRPr lang="zh-CN"/>
              </a:defPPr>
              <a:lvl1pPr algn="r">
                <a:defRPr sz="2400" b="1">
                  <a:solidFill>
                    <a:schemeClr val="accent1">
                      <a:lumMod val="60000"/>
                      <a:lumOff val="40000"/>
                    </a:schemeClr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 defTabSz="685800">
                <a:lnSpc>
                  <a:spcPct val="120000"/>
                </a:lnSpc>
                <a:buClrTx/>
              </a:pPr>
              <a:r>
                <a:rPr lang="zh-CN" altLang="en-US" sz="1800" kern="1200" dirty="0">
                  <a:solidFill>
                    <a:srgbClr val="F04049"/>
                  </a:solidFill>
                  <a:ea typeface="微软雅黑"/>
                  <a:cs typeface="+mn-cs"/>
                </a:rPr>
                <a:t>自主设计的信任模型</a:t>
              </a:r>
              <a:endParaRPr lang="zh-CN" altLang="en-US" sz="1800" kern="1200" dirty="0">
                <a:solidFill>
                  <a:srgbClr val="F04049"/>
                </a:solidFill>
                <a:ea typeface="微软雅黑"/>
                <a:cs typeface="+mn-cs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487626" y="3257981"/>
            <a:ext cx="2492502" cy="1930049"/>
            <a:chOff x="650168" y="4474260"/>
            <a:chExt cx="3323336" cy="2573399"/>
          </a:xfrm>
        </p:grpSpPr>
        <p:sp>
          <p:nvSpPr>
            <p:cNvPr id="109" name="文本框 16"/>
            <p:cNvSpPr txBox="1"/>
            <p:nvPr/>
          </p:nvSpPr>
          <p:spPr>
            <a:xfrm>
              <a:off x="650168" y="4958796"/>
              <a:ext cx="3323336" cy="2088863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>
              <a:defPPr>
                <a:defRPr lang="zh-CN"/>
              </a:defPPr>
              <a:lvl1pPr algn="r"/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 defTabSz="685800">
                <a:lnSpc>
                  <a:spcPct val="120000"/>
                </a:lnSpc>
                <a:buClrTx/>
              </a:pPr>
              <a:r>
                <a:rPr lang="en-US" altLang="zh-CN" sz="1350" kern="1200" dirty="0">
                  <a:solidFill>
                    <a:prstClr val="black"/>
                  </a:solidFill>
                  <a:ea typeface="微软雅黑"/>
                  <a:cs typeface="+mn-cs"/>
                </a:rPr>
                <a:t>Fabric</a:t>
              </a:r>
              <a:r>
                <a:rPr lang="zh-CN" altLang="en-US" sz="1350" kern="1200" dirty="0">
                  <a:solidFill>
                    <a:prstClr val="black"/>
                  </a:solidFill>
                  <a:ea typeface="微软雅黑"/>
                  <a:cs typeface="+mn-cs"/>
                </a:rPr>
                <a:t>提出了执行</a:t>
              </a:r>
              <a:r>
                <a:rPr lang="en-US" altLang="zh-CN" sz="1350" kern="1200" dirty="0">
                  <a:solidFill>
                    <a:prstClr val="black"/>
                  </a:solidFill>
                  <a:ea typeface="微软雅黑"/>
                  <a:cs typeface="+mn-cs"/>
                </a:rPr>
                <a:t>-</a:t>
              </a:r>
              <a:r>
                <a:rPr lang="zh-CN" altLang="en-US" sz="1350" kern="1200" dirty="0">
                  <a:solidFill>
                    <a:prstClr val="black"/>
                  </a:solidFill>
                  <a:ea typeface="微软雅黑"/>
                  <a:cs typeface="+mn-cs"/>
                </a:rPr>
                <a:t>排序</a:t>
              </a:r>
              <a:r>
                <a:rPr lang="en-US" altLang="zh-CN" sz="1350" kern="1200" dirty="0">
                  <a:solidFill>
                    <a:prstClr val="black"/>
                  </a:solidFill>
                  <a:ea typeface="微软雅黑"/>
                  <a:cs typeface="+mn-cs"/>
                </a:rPr>
                <a:t>-</a:t>
              </a:r>
              <a:r>
                <a:rPr lang="zh-CN" altLang="en-US" sz="1350" kern="1200" dirty="0">
                  <a:solidFill>
                    <a:prstClr val="black"/>
                  </a:solidFill>
                  <a:ea typeface="微软雅黑"/>
                  <a:cs typeface="+mn-cs"/>
                </a:rPr>
                <a:t>验证的结构设计，有效解决事务的非确定性问题并进一步提高网络性能。且各合约只需要对等子集执行，可以并行执行并具备更好的私密性</a:t>
              </a:r>
              <a:endParaRPr lang="zh-CN" altLang="en-US" sz="1350" kern="1200" dirty="0">
                <a:solidFill>
                  <a:prstClr val="black"/>
                </a:solidFill>
                <a:ea typeface="微软雅黑"/>
                <a:cs typeface="+mn-cs"/>
              </a:endParaRPr>
            </a:p>
          </p:txBody>
        </p:sp>
        <p:sp>
          <p:nvSpPr>
            <p:cNvPr id="110" name="文本框 16"/>
            <p:cNvSpPr txBox="1"/>
            <p:nvPr/>
          </p:nvSpPr>
          <p:spPr>
            <a:xfrm>
              <a:off x="650168" y="4474260"/>
              <a:ext cx="3323336" cy="528178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>
              <a:defPPr>
                <a:defRPr lang="zh-CN"/>
              </a:defPPr>
              <a:lvl1pPr algn="r">
                <a:defRPr sz="2400" b="1">
                  <a:solidFill>
                    <a:schemeClr val="accent1">
                      <a:lumMod val="60000"/>
                      <a:lumOff val="40000"/>
                    </a:schemeClr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 defTabSz="685800">
                <a:lnSpc>
                  <a:spcPct val="120000"/>
                </a:lnSpc>
                <a:buClrTx/>
              </a:pPr>
              <a:r>
                <a:rPr lang="zh-CN" altLang="en-US" sz="1800" kern="1200" dirty="0">
                  <a:solidFill>
                    <a:srgbClr val="F04049"/>
                  </a:solidFill>
                  <a:ea typeface="微软雅黑"/>
                  <a:cs typeface="+mn-cs"/>
                </a:rPr>
                <a:t>创新的结构设计</a:t>
              </a:r>
              <a:endParaRPr lang="zh-CN" altLang="en-US" sz="1800" kern="1200" dirty="0">
                <a:solidFill>
                  <a:srgbClr val="F04049"/>
                </a:solidFill>
                <a:ea typeface="微软雅黑"/>
                <a:cs typeface="+mn-cs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6146673" y="1171384"/>
            <a:ext cx="2492502" cy="1467549"/>
            <a:chOff x="8195564" y="4474260"/>
            <a:chExt cx="3323336" cy="1956730"/>
          </a:xfrm>
        </p:grpSpPr>
        <p:sp>
          <p:nvSpPr>
            <p:cNvPr id="30" name="文本框 16"/>
            <p:cNvSpPr txBox="1"/>
            <p:nvPr/>
          </p:nvSpPr>
          <p:spPr>
            <a:xfrm>
              <a:off x="8195564" y="4958794"/>
              <a:ext cx="3323336" cy="1472196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>
              <a:defPPr>
                <a:defRPr lang="zh-CN"/>
              </a:defPPr>
              <a:lvl1pPr algn="r"/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 defTabSz="685800">
                <a:lnSpc>
                  <a:spcPct val="120000"/>
                </a:lnSpc>
                <a:buClrTx/>
              </a:pPr>
              <a:r>
                <a:rPr lang="en-US" altLang="zh-CN" dirty="0"/>
                <a:t>Fabric</a:t>
              </a:r>
              <a:r>
                <a:rPr lang="zh-CN" altLang="en-US" dirty="0"/>
                <a:t>的共识协议是模块化可插拔的，用户可以更方便的进行网络安全性与性能的权衡，针对不同需要采取不同的共识机制</a:t>
              </a:r>
              <a:endParaRPr lang="zh-CN" altLang="en-US" sz="1350" kern="1200" dirty="0">
                <a:solidFill>
                  <a:prstClr val="black"/>
                </a:solidFill>
                <a:ea typeface="微软雅黑"/>
                <a:cs typeface="+mn-cs"/>
              </a:endParaRPr>
            </a:p>
          </p:txBody>
        </p:sp>
        <p:sp>
          <p:nvSpPr>
            <p:cNvPr id="31" name="文本框 16"/>
            <p:cNvSpPr txBox="1"/>
            <p:nvPr/>
          </p:nvSpPr>
          <p:spPr>
            <a:xfrm>
              <a:off x="8195564" y="4474260"/>
              <a:ext cx="3323336" cy="528178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>
              <a:defPPr>
                <a:defRPr lang="zh-CN"/>
              </a:defPPr>
              <a:lvl1pPr algn="r">
                <a:defRPr sz="2400" b="1">
                  <a:solidFill>
                    <a:schemeClr val="accent1">
                      <a:lumMod val="60000"/>
                      <a:lumOff val="40000"/>
                    </a:schemeClr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 defTabSz="685800">
                <a:lnSpc>
                  <a:spcPct val="120000"/>
                </a:lnSpc>
                <a:buClrTx/>
              </a:pPr>
              <a:r>
                <a:rPr lang="zh-CN" altLang="en-US" sz="1800" kern="1200" dirty="0">
                  <a:solidFill>
                    <a:srgbClr val="F04049"/>
                  </a:solidFill>
                  <a:ea typeface="微软雅黑"/>
                  <a:cs typeface="+mn-cs"/>
                </a:rPr>
                <a:t>可插拔的共识机制</a:t>
              </a:r>
              <a:endParaRPr lang="zh-CN" altLang="en-US" sz="1800" kern="1200" dirty="0">
                <a:solidFill>
                  <a:srgbClr val="F04049"/>
                </a:solidFill>
                <a:ea typeface="微软雅黑"/>
                <a:cs typeface="+mn-cs"/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487626" y="1171380"/>
            <a:ext cx="2492502" cy="1431451"/>
            <a:chOff x="650168" y="4474260"/>
            <a:chExt cx="3323336" cy="1908601"/>
          </a:xfrm>
        </p:grpSpPr>
        <p:sp>
          <p:nvSpPr>
            <p:cNvPr id="33" name="文本框 16"/>
            <p:cNvSpPr txBox="1"/>
            <p:nvPr/>
          </p:nvSpPr>
          <p:spPr>
            <a:xfrm>
              <a:off x="650168" y="4958796"/>
              <a:ext cx="3323336" cy="1424065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>
              <a:defPPr>
                <a:defRPr lang="zh-CN"/>
              </a:defPPr>
              <a:lvl1pPr algn="r"/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 defTabSz="685800">
                <a:lnSpc>
                  <a:spcPct val="120000"/>
                </a:lnSpc>
                <a:buClrTx/>
              </a:pPr>
              <a:r>
                <a:rPr lang="en-US" altLang="zh-CN" sz="1350" kern="1200" dirty="0">
                  <a:solidFill>
                    <a:prstClr val="black"/>
                  </a:solidFill>
                  <a:ea typeface="微软雅黑"/>
                  <a:cs typeface="+mn-cs"/>
                </a:rPr>
                <a:t>Fabric</a:t>
              </a:r>
              <a:r>
                <a:rPr lang="zh-CN" altLang="en-US" sz="1350" kern="1200" dirty="0">
                  <a:solidFill>
                    <a:prstClr val="black"/>
                  </a:solidFill>
                  <a:ea typeface="微软雅黑"/>
                  <a:cs typeface="+mn-cs"/>
                </a:rPr>
                <a:t>是首个支持使用多种通用编程语言编写智能合约的链，使得用户可以更方便的设计交易并规划应用功能</a:t>
              </a:r>
              <a:endParaRPr lang="zh-CN" altLang="en-US" sz="1350" kern="1200" dirty="0">
                <a:solidFill>
                  <a:prstClr val="black"/>
                </a:solidFill>
                <a:ea typeface="微软雅黑"/>
                <a:cs typeface="+mn-cs"/>
              </a:endParaRPr>
            </a:p>
          </p:txBody>
        </p:sp>
        <p:sp>
          <p:nvSpPr>
            <p:cNvPr id="34" name="文本框 16"/>
            <p:cNvSpPr txBox="1"/>
            <p:nvPr/>
          </p:nvSpPr>
          <p:spPr>
            <a:xfrm>
              <a:off x="650168" y="4474260"/>
              <a:ext cx="3323336" cy="528178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>
              <a:defPPr>
                <a:defRPr lang="zh-CN"/>
              </a:defPPr>
              <a:lvl1pPr algn="r">
                <a:defRPr sz="2400" b="1">
                  <a:solidFill>
                    <a:schemeClr val="accent1">
                      <a:lumMod val="60000"/>
                      <a:lumOff val="40000"/>
                    </a:schemeClr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 defTabSz="685800">
                <a:lnSpc>
                  <a:spcPct val="120000"/>
                </a:lnSpc>
                <a:buClrTx/>
              </a:pPr>
              <a:r>
                <a:rPr lang="zh-CN" altLang="en-US" sz="1800" kern="1200" dirty="0">
                  <a:solidFill>
                    <a:srgbClr val="F04049"/>
                  </a:solidFill>
                  <a:ea typeface="微软雅黑"/>
                  <a:cs typeface="+mn-cs"/>
                </a:rPr>
                <a:t>便捷的智能合约编写</a:t>
              </a:r>
              <a:endParaRPr lang="zh-CN" altLang="en-US" sz="1800" kern="1200" dirty="0">
                <a:solidFill>
                  <a:srgbClr val="F04049"/>
                </a:solidFill>
                <a:ea typeface="微软雅黑"/>
                <a:cs typeface="+mn-cs"/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3"/>
          <p:cNvSpPr/>
          <p:nvPr/>
        </p:nvSpPr>
        <p:spPr>
          <a:xfrm>
            <a:off x="495300" y="844154"/>
            <a:ext cx="7928610" cy="3940664"/>
          </a:xfrm>
          <a:prstGeom prst="roundRect">
            <a:avLst>
              <a:gd name="adj" fmla="val 2511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1"/>
            <a:tileRect/>
          </a:gradFill>
          <a:ln>
            <a:noFill/>
          </a:ln>
          <a:effectLst>
            <a:outerShdw blurRad="317500" sx="102000" sy="102000" algn="ctr" rotWithShape="0">
              <a:schemeClr val="bg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32000" tIns="0" rIns="432000" bIns="297000" numCol="1" spcCol="0" rtlCol="0" fromWordArt="0" anchor="ctr" anchorCtr="0" forceAA="0" compatLnSpc="1">
            <a:noAutofit/>
          </a:bodyPr>
          <a:lstStyle/>
          <a:p>
            <a:pPr indent="342900" defTabSz="685800">
              <a:lnSpc>
                <a:spcPct val="120000"/>
              </a:lnSpc>
              <a:buClrTx/>
            </a:pPr>
            <a:endParaRPr lang="zh-CN" altLang="en-US" sz="1500" kern="1200" dirty="0">
              <a:solidFill>
                <a:prstClr val="black"/>
              </a:solidFill>
              <a:latin typeface="Arial"/>
              <a:ea typeface="微软雅黑"/>
              <a:cs typeface="+mn-ea"/>
              <a:sym typeface="+mn-lt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Fabric</a:t>
            </a:r>
            <a:r>
              <a:rPr lang="zh-CN" altLang="en-US" dirty="0"/>
              <a:t>的特性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6"/>
          </p:nvPr>
        </p:nvSpPr>
        <p:spPr>
          <a:xfrm>
            <a:off x="495301" y="582859"/>
            <a:ext cx="4616648" cy="166199"/>
          </a:xfrm>
        </p:spPr>
        <p:txBody>
          <a:bodyPr/>
          <a:lstStyle/>
          <a:p>
            <a:r>
              <a:rPr lang="en-US" altLang="zh-CN" dirty="0"/>
              <a:t>Characteristics of Fabric</a:t>
            </a:r>
            <a:endParaRPr lang="en-US" altLang="zh-CN" dirty="0"/>
          </a:p>
        </p:txBody>
      </p:sp>
      <p:sp>
        <p:nvSpPr>
          <p:cNvPr id="5" name="矩形: 圆角 4"/>
          <p:cNvSpPr/>
          <p:nvPr/>
        </p:nvSpPr>
        <p:spPr>
          <a:xfrm>
            <a:off x="792480" y="844154"/>
            <a:ext cx="7739063" cy="3940663"/>
          </a:xfrm>
          <a:prstGeom prst="roundRect">
            <a:avLst>
              <a:gd name="adj" fmla="val 2511"/>
            </a:avLst>
          </a:prstGeom>
          <a:gradFill flip="none" rotWithShape="1">
            <a:gsLst>
              <a:gs pos="0">
                <a:schemeClr val="bg1"/>
              </a:gs>
              <a:gs pos="100000">
                <a:srgbClr val="F8F8F8"/>
              </a:gs>
            </a:gsLst>
            <a:lin ang="5400000" scaled="1"/>
            <a:tileRect/>
          </a:gradFill>
          <a:ln>
            <a:noFill/>
          </a:ln>
          <a:effectLst>
            <a:outerShdw blurRad="317500" sx="102000" sy="102000" algn="ctr" rotWithShape="0">
              <a:schemeClr val="bg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32000" tIns="189000" rIns="432000" bIns="297000" numCol="1" spcCol="0" rtlCol="0" fromWordArt="0" anchor="ctr" anchorCtr="0" forceAA="0" compatLnSpc="1">
            <a:normAutofit/>
          </a:bodyPr>
          <a:lstStyle/>
          <a:p>
            <a:pPr defTabSz="685800">
              <a:lnSpc>
                <a:spcPct val="120000"/>
              </a:lnSpc>
              <a:buClrTx/>
            </a:pPr>
            <a:endParaRPr lang="en-US" altLang="zh-CN" sz="1350" kern="1200" dirty="0">
              <a:solidFill>
                <a:prstClr val="black"/>
              </a:solidFill>
              <a:latin typeface="Arial"/>
              <a:ea typeface="微软雅黑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438447" y="968688"/>
            <a:ext cx="461665" cy="227033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defTabSz="685800">
              <a:buClrTx/>
            </a:pPr>
            <a:r>
              <a:rPr lang="zh-CN" altLang="en-US" sz="1800" b="1" kern="1200" spc="225" dirty="0">
                <a:solidFill>
                  <a:prstClr val="white"/>
                </a:solidFill>
                <a:ea typeface="微软雅黑"/>
                <a:cs typeface="+mn-cs"/>
              </a:rPr>
              <a:t>智能合约一</a:t>
            </a:r>
            <a:endParaRPr lang="zh-CN" altLang="en-US" sz="1800" b="1" kern="1200" spc="225" dirty="0">
              <a:solidFill>
                <a:prstClr val="white"/>
              </a:solidFill>
              <a:ea typeface="微软雅黑"/>
              <a:cs typeface="+mn-cs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953929" y="1179268"/>
            <a:ext cx="5686956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+mn-ea"/>
                <a:ea typeface="+mn-ea"/>
              </a:rPr>
              <a:t>    </a:t>
            </a:r>
            <a:r>
              <a:rPr lang="zh-CN" altLang="en-US" dirty="0">
                <a:latin typeface="+mn-ea"/>
                <a:ea typeface="+mn-ea"/>
              </a:rPr>
              <a:t>综上所述，</a:t>
            </a:r>
            <a:r>
              <a:rPr lang="en-US" altLang="zh-CN" dirty="0">
                <a:latin typeface="+mn-ea"/>
                <a:ea typeface="+mn-ea"/>
              </a:rPr>
              <a:t>Fabric</a:t>
            </a:r>
            <a:r>
              <a:rPr lang="zh-CN" altLang="en-US" dirty="0">
                <a:latin typeface="+mn-ea"/>
                <a:ea typeface="+mn-ea"/>
              </a:rPr>
              <a:t>对于</a:t>
            </a:r>
            <a:r>
              <a:rPr lang="en-US" altLang="zh-CN" dirty="0">
                <a:latin typeface="+mn-ea"/>
                <a:ea typeface="+mn-ea"/>
              </a:rPr>
              <a:t>NFT</a:t>
            </a:r>
            <a:r>
              <a:rPr lang="zh-CN" altLang="en-US" dirty="0">
                <a:latin typeface="+mn-ea"/>
                <a:ea typeface="+mn-ea"/>
              </a:rPr>
              <a:t>的部署具有较好的适应性，而</a:t>
            </a:r>
            <a:r>
              <a:rPr lang="en-US" altLang="zh-CN" dirty="0">
                <a:latin typeface="+mn-ea"/>
                <a:ea typeface="+mn-ea"/>
              </a:rPr>
              <a:t>Fabric</a:t>
            </a:r>
            <a:r>
              <a:rPr lang="zh-CN" altLang="en-US" dirty="0">
                <a:latin typeface="+mn-ea"/>
                <a:ea typeface="+mn-ea"/>
              </a:rPr>
              <a:t>中本身也有系统性的智能合约来管理联盟链，即</a:t>
            </a:r>
            <a:r>
              <a:rPr lang="zh-CN" altLang="en-US" b="1" dirty="0">
                <a:latin typeface="+mn-ea"/>
                <a:ea typeface="+mn-ea"/>
              </a:rPr>
              <a:t>身份管理</a:t>
            </a:r>
            <a:r>
              <a:rPr lang="zh-CN" altLang="en-US" dirty="0">
                <a:latin typeface="+mn-ea"/>
                <a:ea typeface="+mn-ea"/>
              </a:rPr>
              <a:t>：</a:t>
            </a:r>
            <a:endParaRPr lang="en-US" altLang="zh-CN" sz="1200" dirty="0">
              <a:latin typeface="+mn-ea"/>
              <a:ea typeface="+mn-ea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33873" y="1809454"/>
            <a:ext cx="7256276" cy="2322008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2480733" y="2658533"/>
            <a:ext cx="982134" cy="2116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317500" sx="102000" sy="102000" algn="ctr" rotWithShape="0">
              <a:schemeClr val="bg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100" dirty="0">
                <a:solidFill>
                  <a:schemeClr val="tx1"/>
                </a:solidFill>
                <a:cs typeface="+mn-ea"/>
                <a:sym typeface="+mn-lt"/>
              </a:rPr>
              <a:t>发放身份</a:t>
            </a:r>
            <a:endParaRPr lang="zh-CN" altLang="en-US" sz="1100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131733" y="2658533"/>
            <a:ext cx="1363134" cy="2116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317500" sx="102000" sy="102000" algn="ctr" rotWithShape="0">
              <a:schemeClr val="bg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100" dirty="0">
                <a:solidFill>
                  <a:schemeClr val="tx1"/>
                </a:solidFill>
                <a:cs typeface="+mn-ea"/>
                <a:sym typeface="+mn-lt"/>
              </a:rPr>
              <a:t>链接到账户</a:t>
            </a:r>
            <a:endParaRPr lang="zh-CN" altLang="en-US" sz="1100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5571067" y="1888067"/>
            <a:ext cx="2616199" cy="381000"/>
          </a:xfrm>
          <a:prstGeom prst="rect">
            <a:avLst/>
          </a:prstGeom>
          <a:solidFill>
            <a:srgbClr val="DBEEF4"/>
          </a:solidFill>
          <a:ln>
            <a:noFill/>
          </a:ln>
          <a:effectLst>
            <a:outerShdw blurRad="317500" sx="102000" sy="102000" algn="ctr" rotWithShape="0">
              <a:schemeClr val="bg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dirty="0">
                <a:solidFill>
                  <a:schemeClr val="tx1"/>
                </a:solidFill>
                <a:cs typeface="+mn-ea"/>
                <a:sym typeface="+mn-lt"/>
              </a:rPr>
              <a:t>同质化代币钱包模型</a:t>
            </a:r>
            <a:endParaRPr lang="zh-CN" altLang="en-US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168400" y="1936584"/>
            <a:ext cx="42950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/>
              <a:t>用户帐户与组织颁发的客户身份相关联；</a:t>
            </a:r>
            <a:endParaRPr lang="en-US" altLang="zh-CN" sz="1200" dirty="0"/>
          </a:p>
          <a:p>
            <a:r>
              <a:rPr lang="zh-CN" altLang="en-US" sz="1200" dirty="0"/>
              <a:t>每个组织都有一个证书颁发机构来注册和注册用户</a:t>
            </a:r>
            <a:endParaRPr lang="zh-CN" altLang="en-US" sz="12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3"/>
          <p:cNvSpPr/>
          <p:nvPr/>
        </p:nvSpPr>
        <p:spPr>
          <a:xfrm>
            <a:off x="495300" y="844154"/>
            <a:ext cx="7928610" cy="3940664"/>
          </a:xfrm>
          <a:prstGeom prst="roundRect">
            <a:avLst>
              <a:gd name="adj" fmla="val 2511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1"/>
            <a:tileRect/>
          </a:gradFill>
          <a:ln>
            <a:noFill/>
          </a:ln>
          <a:effectLst>
            <a:outerShdw blurRad="317500" sx="102000" sy="102000" algn="ctr" rotWithShape="0">
              <a:schemeClr val="bg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32000" tIns="0" rIns="432000" bIns="297000" numCol="1" spcCol="0" rtlCol="0" fromWordArt="0" anchor="ctr" anchorCtr="0" forceAA="0" compatLnSpc="1">
            <a:noAutofit/>
          </a:bodyPr>
          <a:lstStyle/>
          <a:p>
            <a:pPr marL="0" marR="0" lvl="0" indent="342900" algn="l" defTabSz="6858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pPr>
            <a:endParaRPr kumimoji="0" lang="zh-CN" altLang="en-US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微软雅黑"/>
              <a:cs typeface="+mn-ea"/>
              <a:sym typeface="+mn-lt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Fabric</a:t>
            </a:r>
            <a:r>
              <a:rPr lang="zh-CN" altLang="en-US" dirty="0"/>
              <a:t>的特性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6"/>
          </p:nvPr>
        </p:nvSpPr>
        <p:spPr>
          <a:xfrm>
            <a:off x="495301" y="582859"/>
            <a:ext cx="4616648" cy="166199"/>
          </a:xfrm>
        </p:spPr>
        <p:txBody>
          <a:bodyPr/>
          <a:lstStyle/>
          <a:p>
            <a:r>
              <a:rPr lang="en-US" altLang="zh-CN" dirty="0"/>
              <a:t>Characteristics of Fabric</a:t>
            </a:r>
            <a:endParaRPr lang="en-US" altLang="zh-CN" dirty="0"/>
          </a:p>
        </p:txBody>
      </p:sp>
      <p:sp>
        <p:nvSpPr>
          <p:cNvPr id="5" name="矩形: 圆角 4"/>
          <p:cNvSpPr/>
          <p:nvPr/>
        </p:nvSpPr>
        <p:spPr>
          <a:xfrm>
            <a:off x="792480" y="844154"/>
            <a:ext cx="7739063" cy="3940663"/>
          </a:xfrm>
          <a:prstGeom prst="roundRect">
            <a:avLst>
              <a:gd name="adj" fmla="val 2511"/>
            </a:avLst>
          </a:prstGeom>
          <a:gradFill flip="none" rotWithShape="1">
            <a:gsLst>
              <a:gs pos="0">
                <a:schemeClr val="bg1"/>
              </a:gs>
              <a:gs pos="100000">
                <a:srgbClr val="F8F8F8"/>
              </a:gs>
            </a:gsLst>
            <a:lin ang="5400000" scaled="1"/>
            <a:tileRect/>
          </a:gradFill>
          <a:ln>
            <a:noFill/>
          </a:ln>
          <a:effectLst>
            <a:outerShdw blurRad="317500" sx="102000" sy="102000" algn="ctr" rotWithShape="0">
              <a:schemeClr val="bg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32000" tIns="189000" rIns="432000" bIns="297000" numCol="1" spcCol="0" rtlCol="0" fromWordArt="0" anchor="ctr" anchorCtr="0" forceAA="0" compatLnSpc="1">
            <a:norm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pPr>
            <a:endParaRPr kumimoji="0" lang="en-US" altLang="zh-CN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微软雅黑"/>
              <a:cs typeface="+mn-cs"/>
              <a:sym typeface="Arial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438447" y="968688"/>
            <a:ext cx="461665" cy="227033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pPr>
            <a:r>
              <a:rPr kumimoji="0" lang="zh-CN" altLang="en-US" sz="1800" b="1" i="0" u="none" strike="noStrike" kern="1200" cap="none" spc="22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Arial"/>
                <a:sym typeface="Arial"/>
              </a:rPr>
              <a:t>智能合约二</a:t>
            </a:r>
            <a:endParaRPr kumimoji="0" lang="zh-CN" altLang="en-US" sz="1800" b="1" i="0" u="none" strike="noStrike" kern="1200" cap="none" spc="225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Arial"/>
              <a:sym typeface="Arial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956965" y="1244909"/>
            <a:ext cx="56869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Arial"/>
                <a:sym typeface="Arial"/>
              </a:rPr>
              <a:t>    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Arial"/>
                <a:sym typeface="Arial"/>
              </a:rPr>
              <a:t>同时，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Arial"/>
                <a:sym typeface="Arial"/>
              </a:rPr>
              <a:t>Fabric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Arial"/>
                <a:sym typeface="Arial"/>
              </a:rPr>
              <a:t>还支持访问控制：</a:t>
            </a:r>
            <a:endParaRPr kumimoji="0" lang="en-US" altLang="zh-CN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Arial"/>
              <a:sym typeface="Arial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168399" y="1641489"/>
            <a:ext cx="45042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CN" altLang="en-US" sz="1200" dirty="0"/>
              <a:t>       基于</a:t>
            </a:r>
            <a:r>
              <a:rPr lang="en-US" altLang="zh-CN" sz="1200" dirty="0"/>
              <a:t>MSP ID(</a:t>
            </a:r>
            <a:r>
              <a:rPr lang="zh-CN" altLang="en-US" sz="1200" dirty="0"/>
              <a:t>组织</a:t>
            </a:r>
            <a:r>
              <a:rPr lang="en-US" altLang="zh-CN" sz="1200" dirty="0"/>
              <a:t>)</a:t>
            </a:r>
            <a:r>
              <a:rPr lang="zh-CN" altLang="en-US" sz="1200" dirty="0"/>
              <a:t>或身份：只有来自被允许的组织的身份才能发行和兑换代币；只有所有者或许可的第三方才能转让令牌</a:t>
            </a:r>
            <a:endParaRPr kumimoji="0" lang="zh-CN" alt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15" name="Google Shape;98;p19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792479" y="2213381"/>
            <a:ext cx="7739063" cy="2490535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矩形 12"/>
          <p:cNvSpPr/>
          <p:nvPr/>
        </p:nvSpPr>
        <p:spPr>
          <a:xfrm>
            <a:off x="3577961" y="2261142"/>
            <a:ext cx="4773559" cy="432403"/>
          </a:xfrm>
          <a:prstGeom prst="rect">
            <a:avLst/>
          </a:prstGeom>
          <a:solidFill>
            <a:srgbClr val="DBEEF4"/>
          </a:solidFill>
          <a:ln>
            <a:noFill/>
          </a:ln>
          <a:effectLst>
            <a:outerShdw blurRad="317500" sx="102000" sy="102000" algn="ctr" rotWithShape="0">
              <a:schemeClr val="bg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rPr>
              <a:t>链码实现（智能合约）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微软雅黑"/>
              <a:cs typeface="+mn-ea"/>
              <a:sym typeface="+mn-lt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342468" y="3027352"/>
            <a:ext cx="745066" cy="2116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317500" sx="102000" sy="102000" algn="ctr" rotWithShape="0">
              <a:schemeClr val="bg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defRPr/>
            </a:pPr>
            <a:r>
              <a:rPr kumimoji="0" lang="zh-CN" alt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rPr>
              <a:t>发布权证</a:t>
            </a:r>
            <a:endParaRPr kumimoji="0" lang="zh-CN" altLang="en-US" sz="11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微软雅黑"/>
              <a:cs typeface="+mn-ea"/>
              <a:sym typeface="+mn-lt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800443" y="2870200"/>
            <a:ext cx="1127157" cy="5269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317500" sx="102000" sy="102000" algn="ctr" rotWithShape="0">
              <a:schemeClr val="bg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defRPr/>
            </a:pPr>
            <a:r>
              <a:rPr kumimoji="0" lang="zh-CN" alt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rPr>
              <a:t>访问控制</a:t>
            </a:r>
            <a:endParaRPr kumimoji="0" lang="en-US" altLang="zh-CN" sz="11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微软雅黑"/>
              <a:cs typeface="+mn-ea"/>
              <a:sym typeface="+mn-lt"/>
            </a:endParaRPr>
          </a:p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defRPr/>
            </a:pPr>
            <a:r>
              <a:rPr lang="zh-CN" altLang="en-US" sz="1100" dirty="0">
                <a:solidFill>
                  <a:prstClr val="black"/>
                </a:solidFill>
                <a:latin typeface="Arial"/>
                <a:ea typeface="微软雅黑"/>
                <a:cs typeface="+mn-ea"/>
                <a:sym typeface="+mn-lt"/>
              </a:rPr>
              <a:t>（查看组织</a:t>
            </a:r>
            <a:r>
              <a:rPr lang="en-US" altLang="zh-CN" sz="1100" dirty="0">
                <a:solidFill>
                  <a:prstClr val="black"/>
                </a:solidFill>
                <a:latin typeface="Arial"/>
                <a:ea typeface="微软雅黑"/>
                <a:cs typeface="+mn-ea"/>
                <a:sym typeface="+mn-lt"/>
              </a:rPr>
              <a:t>ID</a:t>
            </a:r>
            <a:r>
              <a:rPr lang="zh-CN" altLang="en-US" sz="1100" dirty="0">
                <a:solidFill>
                  <a:prstClr val="black"/>
                </a:solidFill>
                <a:latin typeface="Arial"/>
                <a:ea typeface="微软雅黑"/>
                <a:cs typeface="+mn-ea"/>
                <a:sym typeface="+mn-lt"/>
              </a:rPr>
              <a:t>）</a:t>
            </a:r>
            <a:endParaRPr kumimoji="0" lang="zh-CN" altLang="en-US" sz="11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微软雅黑"/>
              <a:cs typeface="+mn-ea"/>
              <a:sym typeface="+mn-lt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3800443" y="3807174"/>
            <a:ext cx="1194890" cy="5269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317500" sx="102000" sy="102000" algn="ctr" rotWithShape="0">
              <a:schemeClr val="bg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defRPr/>
            </a:pPr>
            <a:r>
              <a:rPr kumimoji="0" lang="zh-CN" alt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rPr>
              <a:t>访问控制</a:t>
            </a:r>
            <a:endParaRPr kumimoji="0" lang="en-US" altLang="zh-CN" sz="11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微软雅黑"/>
              <a:cs typeface="+mn-ea"/>
              <a:sym typeface="+mn-lt"/>
            </a:endParaRPr>
          </a:p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defRPr/>
            </a:pPr>
            <a:r>
              <a:rPr lang="zh-CN" altLang="en-US" sz="1100" dirty="0">
                <a:solidFill>
                  <a:prstClr val="black"/>
                </a:solidFill>
                <a:latin typeface="Arial"/>
                <a:ea typeface="微软雅黑"/>
                <a:cs typeface="+mn-ea"/>
                <a:sym typeface="+mn-lt"/>
              </a:rPr>
              <a:t>（检查用户身份）</a:t>
            </a:r>
            <a:endParaRPr kumimoji="0" lang="zh-CN" altLang="en-US" sz="11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微软雅黑"/>
              <a:cs typeface="+mn-ea"/>
              <a:sym typeface="+mn-lt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5342468" y="3963607"/>
            <a:ext cx="745066" cy="2116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317500" sx="102000" sy="102000" algn="ctr" rotWithShape="0">
              <a:schemeClr val="bg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defRPr/>
            </a:pPr>
            <a:r>
              <a:rPr kumimoji="0" lang="zh-CN" alt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rPr>
              <a:t>进行交易</a:t>
            </a:r>
            <a:endParaRPr kumimoji="0" lang="zh-CN" altLang="en-US" sz="11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微软雅黑"/>
              <a:cs typeface="+mn-ea"/>
              <a:sym typeface="+mn-lt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803625" y="3310467"/>
            <a:ext cx="581950" cy="2220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317500" sx="102000" sy="102000" algn="ctr" rotWithShape="0">
              <a:schemeClr val="bg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100" dirty="0">
                <a:solidFill>
                  <a:schemeClr val="tx1"/>
                </a:solidFill>
                <a:cs typeface="+mn-ea"/>
                <a:sym typeface="+mn-lt"/>
              </a:rPr>
              <a:t>拒绝</a:t>
            </a:r>
            <a:endParaRPr lang="zh-CN" altLang="en-US" sz="1100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2725603" y="2849629"/>
            <a:ext cx="745066" cy="2116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317500" sx="102000" sy="102000" algn="ctr" rotWithShape="0">
              <a:schemeClr val="bg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defRPr/>
            </a:pPr>
            <a:r>
              <a:rPr lang="zh-CN" altLang="en-US" sz="1100" dirty="0">
                <a:solidFill>
                  <a:prstClr val="black"/>
                </a:solidFill>
                <a:latin typeface="Arial"/>
                <a:ea typeface="微软雅黑"/>
                <a:cs typeface="+mn-ea"/>
                <a:sym typeface="+mn-lt"/>
              </a:rPr>
              <a:t>允许</a:t>
            </a:r>
            <a:endParaRPr kumimoji="0" lang="zh-CN" altLang="en-US" sz="11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微软雅黑"/>
              <a:cs typeface="+mn-ea"/>
              <a:sym typeface="+mn-lt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2725603" y="4171559"/>
            <a:ext cx="745066" cy="2116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317500" sx="102000" sy="102000" algn="ctr" rotWithShape="0">
              <a:schemeClr val="bg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defRPr/>
            </a:pPr>
            <a:r>
              <a:rPr lang="zh-CN" altLang="en-US" sz="1100" dirty="0">
                <a:solidFill>
                  <a:prstClr val="black"/>
                </a:solidFill>
                <a:latin typeface="Arial"/>
                <a:ea typeface="微软雅黑"/>
                <a:cs typeface="+mn-ea"/>
                <a:sym typeface="+mn-lt"/>
              </a:rPr>
              <a:t>允许</a:t>
            </a:r>
            <a:endParaRPr kumimoji="0" lang="zh-CN" altLang="en-US" sz="11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微软雅黑"/>
              <a:cs typeface="+mn-ea"/>
              <a:sym typeface="+mn-lt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075267" y="3133185"/>
            <a:ext cx="855133" cy="399328"/>
          </a:xfrm>
          <a:prstGeom prst="rect">
            <a:avLst/>
          </a:prstGeom>
          <a:solidFill>
            <a:schemeClr val="accent5"/>
          </a:solidFill>
          <a:ln>
            <a:solidFill>
              <a:schemeClr val="bg1"/>
            </a:solidFill>
          </a:ln>
          <a:effectLst>
            <a:outerShdw blurRad="317500" sx="102000" sy="102000" algn="ctr" rotWithShape="0">
              <a:schemeClr val="bg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200" dirty="0">
                <a:cs typeface="+mn-ea"/>
                <a:sym typeface="+mn-lt"/>
              </a:rPr>
              <a:t>发布公司</a:t>
            </a:r>
            <a:endParaRPr lang="zh-CN" altLang="en-US" sz="1200" dirty="0">
              <a:cs typeface="+mn-ea"/>
              <a:sym typeface="+mn-lt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069020" y="2842779"/>
            <a:ext cx="618066" cy="262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317500" sx="102000" sy="102000" algn="ctr" rotWithShape="0">
              <a:schemeClr val="bg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组织</a:t>
            </a:r>
            <a:r>
              <a:rPr lang="en-US" altLang="zh-CN" sz="1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</a:t>
            </a:r>
            <a:endParaRPr lang="zh-CN" altLang="en-US" sz="11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1069020" y="3782402"/>
            <a:ext cx="618066" cy="262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317500" sx="102000" sy="102000" algn="ctr" rotWithShape="0">
              <a:schemeClr val="bg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组织</a:t>
            </a:r>
            <a:r>
              <a:rPr lang="en-US" altLang="zh-CN" sz="1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2</a:t>
            </a:r>
            <a:endParaRPr lang="zh-CN" altLang="en-US" sz="11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6226386" y="2656652"/>
            <a:ext cx="2125134" cy="1870610"/>
          </a:xfrm>
          <a:prstGeom prst="rect">
            <a:avLst/>
          </a:prstGeom>
          <a:solidFill>
            <a:srgbClr val="DBEEF4"/>
          </a:solidFill>
          <a:ln>
            <a:solidFill>
              <a:srgbClr val="DBEE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85800">
              <a:lnSpc>
                <a:spcPct val="120000"/>
              </a:lnSpc>
              <a:buClrTx/>
            </a:pPr>
            <a:r>
              <a:rPr lang="en-US" altLang="zh-CN" sz="1600" b="1" kern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·</a:t>
            </a:r>
            <a:r>
              <a:rPr lang="en-US" altLang="zh-CN" sz="1600" b="1" kern="1200" dirty="0">
                <a:solidFill>
                  <a:prstClr val="black"/>
                </a:solidFill>
                <a:ea typeface="微软雅黑"/>
                <a:cs typeface="+mn-ea"/>
                <a:sym typeface="+mn-lt"/>
              </a:rPr>
              <a:t> </a:t>
            </a:r>
            <a:r>
              <a:rPr lang="zh-CN" altLang="en-US" sz="1100" kern="1200" dirty="0">
                <a:solidFill>
                  <a:prstClr val="black"/>
                </a:solidFill>
                <a:ea typeface="微软雅黑"/>
                <a:cs typeface="+mn-ea"/>
                <a:sym typeface="+mn-lt"/>
              </a:rPr>
              <a:t>检查组织</a:t>
            </a:r>
            <a:r>
              <a:rPr lang="en-US" altLang="zh-CN" sz="1100" kern="1200" dirty="0">
                <a:solidFill>
                  <a:prstClr val="black"/>
                </a:solidFill>
                <a:ea typeface="微软雅黑"/>
                <a:cs typeface="+mn-ea"/>
                <a:sym typeface="+mn-lt"/>
              </a:rPr>
              <a:t>ID</a:t>
            </a:r>
            <a:endParaRPr lang="en-US" altLang="zh-CN" sz="1100" kern="1200" dirty="0">
              <a:solidFill>
                <a:prstClr val="black"/>
              </a:solidFill>
              <a:ea typeface="微软雅黑"/>
              <a:cs typeface="+mn-ea"/>
              <a:sym typeface="+mn-lt"/>
            </a:endParaRPr>
          </a:p>
          <a:p>
            <a:pPr defTabSz="685800">
              <a:lnSpc>
                <a:spcPct val="120000"/>
              </a:lnSpc>
              <a:buClrTx/>
            </a:pPr>
            <a:r>
              <a:rPr lang="en-US" altLang="zh-CN" sz="1600" b="1" kern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· </a:t>
            </a:r>
            <a:r>
              <a:rPr lang="zh-CN" altLang="en-US" sz="1100" kern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只有来自符合条件的组织的身份才被允许发行权证</a:t>
            </a:r>
            <a:endParaRPr lang="en-US" altLang="zh-CN" sz="1100" kern="1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defTabSz="685800">
              <a:lnSpc>
                <a:spcPct val="120000"/>
              </a:lnSpc>
              <a:buClrTx/>
            </a:pPr>
            <a:endParaRPr lang="en-US" altLang="zh-CN" sz="1100" kern="1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defTabSz="685800">
              <a:lnSpc>
                <a:spcPct val="120000"/>
              </a:lnSpc>
              <a:buClrTx/>
            </a:pPr>
            <a:r>
              <a:rPr lang="en-US" altLang="zh-CN" sz="1800" b="1" kern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·</a:t>
            </a:r>
            <a:r>
              <a:rPr lang="en-US" altLang="zh-CN" sz="1800" b="1" kern="1200" dirty="0">
                <a:solidFill>
                  <a:prstClr val="black"/>
                </a:solidFill>
                <a:ea typeface="微软雅黑"/>
                <a:cs typeface="+mn-ea"/>
                <a:sym typeface="+mn-lt"/>
              </a:rPr>
              <a:t> </a:t>
            </a:r>
            <a:r>
              <a:rPr lang="zh-CN" altLang="en-US" sz="1100" kern="1200" dirty="0">
                <a:solidFill>
                  <a:prstClr val="black"/>
                </a:solidFill>
                <a:ea typeface="微软雅黑"/>
                <a:cs typeface="+mn-ea"/>
                <a:sym typeface="+mn-lt"/>
              </a:rPr>
              <a:t>不检查组织</a:t>
            </a:r>
            <a:r>
              <a:rPr lang="en-US" altLang="zh-CN" sz="1100" kern="1200" dirty="0">
                <a:solidFill>
                  <a:prstClr val="black"/>
                </a:solidFill>
                <a:ea typeface="微软雅黑"/>
                <a:cs typeface="+mn-ea"/>
                <a:sym typeface="+mn-lt"/>
              </a:rPr>
              <a:t>ID</a:t>
            </a:r>
            <a:endParaRPr lang="en-US" altLang="zh-CN" sz="1100" kern="1200" dirty="0">
              <a:solidFill>
                <a:prstClr val="black"/>
              </a:solidFill>
              <a:ea typeface="微软雅黑"/>
              <a:cs typeface="+mn-ea"/>
              <a:sym typeface="+mn-lt"/>
            </a:endParaRPr>
          </a:p>
          <a:p>
            <a:pPr defTabSz="685800">
              <a:lnSpc>
                <a:spcPct val="120000"/>
              </a:lnSpc>
              <a:buClrTx/>
            </a:pPr>
            <a:r>
              <a:rPr lang="en-US" altLang="zh-CN" sz="1800" b="1" kern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·</a:t>
            </a:r>
            <a:r>
              <a:rPr lang="en-US" altLang="zh-CN" sz="1800" b="1" kern="1200" dirty="0">
                <a:solidFill>
                  <a:prstClr val="black"/>
                </a:solidFill>
                <a:ea typeface="微软雅黑"/>
                <a:cs typeface="+mn-ea"/>
                <a:sym typeface="+mn-lt"/>
              </a:rPr>
              <a:t> </a:t>
            </a:r>
            <a:r>
              <a:rPr lang="zh-CN" altLang="en-US" sz="1100" kern="1200" dirty="0">
                <a:solidFill>
                  <a:prstClr val="black"/>
                </a:solidFill>
                <a:ea typeface="微软雅黑"/>
                <a:cs typeface="+mn-ea"/>
                <a:sym typeface="+mn-lt"/>
              </a:rPr>
              <a:t>只有拥有者或被其允许的第三方才能交易权证</a:t>
            </a:r>
            <a:endParaRPr lang="zh-CN" alt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占位符 7"/>
          <p:cNvPicPr>
            <a:picLocks noGrp="1" noChangeAspect="1"/>
          </p:cNvPicPr>
          <p:nvPr>
            <p:ph type="pic" sz="quarter" idx="15"/>
          </p:nvPr>
        </p:nvPicPr>
        <p:blipFill>
          <a:blip r:embed="rId2"/>
          <a:srcRect l="1172" r="1172"/>
          <a:stretch>
            <a:fillRect/>
          </a:stretch>
        </p:blipFill>
        <p:spPr>
          <a:xfrm>
            <a:off x="0" y="0"/>
            <a:ext cx="9144000" cy="3520440"/>
          </a:xfrm>
          <a:prstGeom prst="rect">
            <a:avLst/>
          </a:prstGeom>
        </p:spPr>
      </p:pic>
      <p:grpSp>
        <p:nvGrpSpPr>
          <p:cNvPr id="81" name="组合 80"/>
          <p:cNvGrpSpPr/>
          <p:nvPr/>
        </p:nvGrpSpPr>
        <p:grpSpPr>
          <a:xfrm>
            <a:off x="6857808" y="235433"/>
            <a:ext cx="2137810" cy="422211"/>
            <a:chOff x="7125464" y="-1450348"/>
            <a:chExt cx="2850413" cy="562949"/>
          </a:xfrm>
        </p:grpSpPr>
        <p:grpSp>
          <p:nvGrpSpPr>
            <p:cNvPr id="82" name="ba3e13bc-cc22-40db-8abb-361298693e2c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  <p:cNvGrpSpPr>
              <a:grpSpLocks noChangeAspect="1"/>
            </p:cNvGrpSpPr>
            <p:nvPr>
              <p:custDataLst>
                <p:tags r:id="rId3"/>
              </p:custDataLst>
            </p:nvPr>
          </p:nvGrpSpPr>
          <p:grpSpPr>
            <a:xfrm>
              <a:off x="7125464" y="-1450348"/>
              <a:ext cx="1637506" cy="476512"/>
              <a:chOff x="2866708" y="2481344"/>
              <a:chExt cx="6458593" cy="1879440"/>
            </a:xfrm>
            <a:solidFill>
              <a:schemeClr val="bg1"/>
            </a:solidFill>
          </p:grpSpPr>
          <p:grpSp>
            <p:nvGrpSpPr>
              <p:cNvPr id="87" name="ïSļïdè"/>
              <p:cNvGrpSpPr/>
              <p:nvPr/>
            </p:nvGrpSpPr>
            <p:grpSpPr>
              <a:xfrm>
                <a:off x="2866708" y="2604783"/>
                <a:ext cx="1724148" cy="1756001"/>
                <a:chOff x="4810125" y="3095626"/>
                <a:chExt cx="687388" cy="700088"/>
              </a:xfrm>
              <a:grpFill/>
            </p:grpSpPr>
            <p:sp>
              <p:nvSpPr>
                <p:cNvPr id="116" name="íşḷidê"/>
                <p:cNvSpPr/>
                <p:nvPr/>
              </p:nvSpPr>
              <p:spPr bwMode="auto">
                <a:xfrm>
                  <a:off x="4810125" y="3095626"/>
                  <a:ext cx="687388" cy="700088"/>
                </a:xfrm>
                <a:custGeom>
                  <a:avLst/>
                  <a:gdLst>
                    <a:gd name="T0" fmla="*/ 104 w 208"/>
                    <a:gd name="T1" fmla="*/ 207 h 210"/>
                    <a:gd name="T2" fmla="*/ 4 w 208"/>
                    <a:gd name="T3" fmla="*/ 105 h 210"/>
                    <a:gd name="T4" fmla="*/ 104 w 208"/>
                    <a:gd name="T5" fmla="*/ 4 h 210"/>
                    <a:gd name="T6" fmla="*/ 204 w 208"/>
                    <a:gd name="T7" fmla="*/ 105 h 210"/>
                    <a:gd name="T8" fmla="*/ 104 w 208"/>
                    <a:gd name="T9" fmla="*/ 207 h 210"/>
                    <a:gd name="T10" fmla="*/ 104 w 208"/>
                    <a:gd name="T11" fmla="*/ 0 h 210"/>
                    <a:gd name="T12" fmla="*/ 0 w 208"/>
                    <a:gd name="T13" fmla="*/ 105 h 210"/>
                    <a:gd name="T14" fmla="*/ 104 w 208"/>
                    <a:gd name="T15" fmla="*/ 210 h 210"/>
                    <a:gd name="T16" fmla="*/ 208 w 208"/>
                    <a:gd name="T17" fmla="*/ 105 h 210"/>
                    <a:gd name="T18" fmla="*/ 104 w 208"/>
                    <a:gd name="T19" fmla="*/ 0 h 2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08" h="210">
                      <a:moveTo>
                        <a:pt x="104" y="207"/>
                      </a:moveTo>
                      <a:cubicBezTo>
                        <a:pt x="49" y="207"/>
                        <a:pt x="4" y="161"/>
                        <a:pt x="4" y="105"/>
                      </a:cubicBezTo>
                      <a:cubicBezTo>
                        <a:pt x="4" y="49"/>
                        <a:pt x="49" y="4"/>
                        <a:pt x="104" y="4"/>
                      </a:cubicBezTo>
                      <a:cubicBezTo>
                        <a:pt x="159" y="4"/>
                        <a:pt x="204" y="49"/>
                        <a:pt x="204" y="105"/>
                      </a:cubicBezTo>
                      <a:cubicBezTo>
                        <a:pt x="204" y="161"/>
                        <a:pt x="159" y="207"/>
                        <a:pt x="104" y="207"/>
                      </a:cubicBezTo>
                      <a:close/>
                      <a:moveTo>
                        <a:pt x="104" y="0"/>
                      </a:moveTo>
                      <a:cubicBezTo>
                        <a:pt x="47" y="0"/>
                        <a:pt x="0" y="47"/>
                        <a:pt x="0" y="105"/>
                      </a:cubicBezTo>
                      <a:cubicBezTo>
                        <a:pt x="0" y="163"/>
                        <a:pt x="47" y="210"/>
                        <a:pt x="104" y="210"/>
                      </a:cubicBezTo>
                      <a:cubicBezTo>
                        <a:pt x="161" y="210"/>
                        <a:pt x="208" y="163"/>
                        <a:pt x="208" y="105"/>
                      </a:cubicBezTo>
                      <a:cubicBezTo>
                        <a:pt x="208" y="47"/>
                        <a:pt x="161" y="0"/>
                        <a:pt x="10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 defTabSz="685800">
                    <a:lnSpc>
                      <a:spcPct val="120000"/>
                    </a:lnSpc>
                    <a:buClrTx/>
                  </a:pPr>
                  <a:endParaRPr sz="1350" kern="1200">
                    <a:solidFill>
                      <a:prstClr val="white"/>
                    </a:solidFill>
                    <a:ea typeface="微软雅黑"/>
                    <a:cs typeface="+mn-cs"/>
                  </a:endParaRPr>
                </a:p>
              </p:txBody>
            </p:sp>
            <p:sp>
              <p:nvSpPr>
                <p:cNvPr id="117" name="íSľïdé"/>
                <p:cNvSpPr/>
                <p:nvPr/>
              </p:nvSpPr>
              <p:spPr bwMode="auto">
                <a:xfrm>
                  <a:off x="5384800" y="3559176"/>
                  <a:ext cx="46038" cy="30163"/>
                </a:xfrm>
                <a:custGeom>
                  <a:avLst/>
                  <a:gdLst>
                    <a:gd name="T0" fmla="*/ 29 w 29"/>
                    <a:gd name="T1" fmla="*/ 13 h 19"/>
                    <a:gd name="T2" fmla="*/ 27 w 29"/>
                    <a:gd name="T3" fmla="*/ 19 h 19"/>
                    <a:gd name="T4" fmla="*/ 0 w 29"/>
                    <a:gd name="T5" fmla="*/ 6 h 19"/>
                    <a:gd name="T6" fmla="*/ 4 w 29"/>
                    <a:gd name="T7" fmla="*/ 0 h 19"/>
                    <a:gd name="T8" fmla="*/ 29 w 29"/>
                    <a:gd name="T9" fmla="*/ 13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19">
                      <a:moveTo>
                        <a:pt x="29" y="13"/>
                      </a:moveTo>
                      <a:lnTo>
                        <a:pt x="27" y="19"/>
                      </a:lnTo>
                      <a:lnTo>
                        <a:pt x="0" y="6"/>
                      </a:lnTo>
                      <a:lnTo>
                        <a:pt x="4" y="0"/>
                      </a:lnTo>
                      <a:lnTo>
                        <a:pt x="29" y="1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 defTabSz="685800">
                    <a:lnSpc>
                      <a:spcPct val="120000"/>
                    </a:lnSpc>
                    <a:buClrTx/>
                  </a:pPr>
                  <a:endParaRPr sz="1350" kern="1200">
                    <a:solidFill>
                      <a:prstClr val="white"/>
                    </a:solidFill>
                    <a:ea typeface="微软雅黑"/>
                    <a:cs typeface="+mn-cs"/>
                  </a:endParaRPr>
                </a:p>
              </p:txBody>
            </p:sp>
            <p:sp>
              <p:nvSpPr>
                <p:cNvPr id="118" name="ïslíḋê"/>
                <p:cNvSpPr/>
                <p:nvPr/>
              </p:nvSpPr>
              <p:spPr bwMode="auto">
                <a:xfrm>
                  <a:off x="5405438" y="3479801"/>
                  <a:ext cx="49213" cy="42863"/>
                </a:xfrm>
                <a:custGeom>
                  <a:avLst/>
                  <a:gdLst>
                    <a:gd name="T0" fmla="*/ 31 w 31"/>
                    <a:gd name="T1" fmla="*/ 14 h 27"/>
                    <a:gd name="T2" fmla="*/ 29 w 31"/>
                    <a:gd name="T3" fmla="*/ 21 h 27"/>
                    <a:gd name="T4" fmla="*/ 19 w 31"/>
                    <a:gd name="T5" fmla="*/ 18 h 27"/>
                    <a:gd name="T6" fmla="*/ 0 w 31"/>
                    <a:gd name="T7" fmla="*/ 27 h 27"/>
                    <a:gd name="T8" fmla="*/ 2 w 31"/>
                    <a:gd name="T9" fmla="*/ 18 h 27"/>
                    <a:gd name="T10" fmla="*/ 14 w 31"/>
                    <a:gd name="T11" fmla="*/ 14 h 27"/>
                    <a:gd name="T12" fmla="*/ 4 w 31"/>
                    <a:gd name="T13" fmla="*/ 6 h 27"/>
                    <a:gd name="T14" fmla="*/ 4 w 31"/>
                    <a:gd name="T15" fmla="*/ 0 h 27"/>
                    <a:gd name="T16" fmla="*/ 19 w 31"/>
                    <a:gd name="T17" fmla="*/ 12 h 27"/>
                    <a:gd name="T18" fmla="*/ 31 w 31"/>
                    <a:gd name="T19" fmla="*/ 14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1" h="27">
                      <a:moveTo>
                        <a:pt x="31" y="14"/>
                      </a:moveTo>
                      <a:lnTo>
                        <a:pt x="29" y="21"/>
                      </a:lnTo>
                      <a:lnTo>
                        <a:pt x="19" y="18"/>
                      </a:lnTo>
                      <a:lnTo>
                        <a:pt x="0" y="27"/>
                      </a:lnTo>
                      <a:lnTo>
                        <a:pt x="2" y="18"/>
                      </a:lnTo>
                      <a:lnTo>
                        <a:pt x="14" y="14"/>
                      </a:lnTo>
                      <a:lnTo>
                        <a:pt x="4" y="6"/>
                      </a:lnTo>
                      <a:lnTo>
                        <a:pt x="4" y="0"/>
                      </a:lnTo>
                      <a:lnTo>
                        <a:pt x="19" y="12"/>
                      </a:lnTo>
                      <a:lnTo>
                        <a:pt x="31" y="1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 defTabSz="685800">
                    <a:lnSpc>
                      <a:spcPct val="120000"/>
                    </a:lnSpc>
                    <a:buClrTx/>
                  </a:pPr>
                  <a:endParaRPr sz="1350" kern="1200">
                    <a:solidFill>
                      <a:prstClr val="white"/>
                    </a:solidFill>
                    <a:ea typeface="微软雅黑"/>
                    <a:cs typeface="+mn-cs"/>
                  </a:endParaRPr>
                </a:p>
              </p:txBody>
            </p:sp>
            <p:sp>
              <p:nvSpPr>
                <p:cNvPr id="119" name="işļïḍè"/>
                <p:cNvSpPr/>
                <p:nvPr/>
              </p:nvSpPr>
              <p:spPr bwMode="auto">
                <a:xfrm>
                  <a:off x="5391150" y="3522663"/>
                  <a:ext cx="50800" cy="36513"/>
                </a:xfrm>
                <a:custGeom>
                  <a:avLst/>
                  <a:gdLst>
                    <a:gd name="T0" fmla="*/ 32 w 32"/>
                    <a:gd name="T1" fmla="*/ 17 h 23"/>
                    <a:gd name="T2" fmla="*/ 32 w 32"/>
                    <a:gd name="T3" fmla="*/ 23 h 23"/>
                    <a:gd name="T4" fmla="*/ 9 w 32"/>
                    <a:gd name="T5" fmla="*/ 15 h 23"/>
                    <a:gd name="T6" fmla="*/ 7 w 32"/>
                    <a:gd name="T7" fmla="*/ 23 h 23"/>
                    <a:gd name="T8" fmla="*/ 0 w 32"/>
                    <a:gd name="T9" fmla="*/ 21 h 23"/>
                    <a:gd name="T10" fmla="*/ 9 w 32"/>
                    <a:gd name="T11" fmla="*/ 0 h 23"/>
                    <a:gd name="T12" fmla="*/ 13 w 32"/>
                    <a:gd name="T13" fmla="*/ 2 h 23"/>
                    <a:gd name="T14" fmla="*/ 11 w 32"/>
                    <a:gd name="T15" fmla="*/ 8 h 23"/>
                    <a:gd name="T16" fmla="*/ 32 w 32"/>
                    <a:gd name="T17" fmla="*/ 17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2" h="23">
                      <a:moveTo>
                        <a:pt x="32" y="17"/>
                      </a:moveTo>
                      <a:lnTo>
                        <a:pt x="32" y="23"/>
                      </a:lnTo>
                      <a:lnTo>
                        <a:pt x="9" y="15"/>
                      </a:lnTo>
                      <a:lnTo>
                        <a:pt x="7" y="23"/>
                      </a:lnTo>
                      <a:lnTo>
                        <a:pt x="0" y="21"/>
                      </a:lnTo>
                      <a:lnTo>
                        <a:pt x="9" y="0"/>
                      </a:lnTo>
                      <a:lnTo>
                        <a:pt x="13" y="2"/>
                      </a:lnTo>
                      <a:lnTo>
                        <a:pt x="11" y="8"/>
                      </a:lnTo>
                      <a:lnTo>
                        <a:pt x="32" y="1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 defTabSz="685800">
                    <a:lnSpc>
                      <a:spcPct val="120000"/>
                    </a:lnSpc>
                    <a:buClrTx/>
                  </a:pPr>
                  <a:endParaRPr sz="1350" kern="1200">
                    <a:solidFill>
                      <a:prstClr val="white"/>
                    </a:solidFill>
                    <a:ea typeface="微软雅黑"/>
                    <a:cs typeface="+mn-cs"/>
                  </a:endParaRPr>
                </a:p>
              </p:txBody>
            </p:sp>
            <p:sp>
              <p:nvSpPr>
                <p:cNvPr id="120" name="í$ļîḓé"/>
                <p:cNvSpPr/>
                <p:nvPr/>
              </p:nvSpPr>
              <p:spPr bwMode="auto">
                <a:xfrm>
                  <a:off x="5368925" y="3579813"/>
                  <a:ext cx="46038" cy="46038"/>
                </a:xfrm>
                <a:custGeom>
                  <a:avLst/>
                  <a:gdLst>
                    <a:gd name="T0" fmla="*/ 0 w 14"/>
                    <a:gd name="T1" fmla="*/ 6 h 14"/>
                    <a:gd name="T2" fmla="*/ 1 w 14"/>
                    <a:gd name="T3" fmla="*/ 3 h 14"/>
                    <a:gd name="T4" fmla="*/ 4 w 14"/>
                    <a:gd name="T5" fmla="*/ 1 h 14"/>
                    <a:gd name="T6" fmla="*/ 8 w 14"/>
                    <a:gd name="T7" fmla="*/ 1 h 14"/>
                    <a:gd name="T8" fmla="*/ 6 w 14"/>
                    <a:gd name="T9" fmla="*/ 4 h 14"/>
                    <a:gd name="T10" fmla="*/ 5 w 14"/>
                    <a:gd name="T11" fmla="*/ 3 h 14"/>
                    <a:gd name="T12" fmla="*/ 3 w 14"/>
                    <a:gd name="T13" fmla="*/ 5 h 14"/>
                    <a:gd name="T14" fmla="*/ 3 w 14"/>
                    <a:gd name="T15" fmla="*/ 6 h 14"/>
                    <a:gd name="T16" fmla="*/ 3 w 14"/>
                    <a:gd name="T17" fmla="*/ 7 h 14"/>
                    <a:gd name="T18" fmla="*/ 4 w 14"/>
                    <a:gd name="T19" fmla="*/ 7 h 14"/>
                    <a:gd name="T20" fmla="*/ 6 w 14"/>
                    <a:gd name="T21" fmla="*/ 6 h 14"/>
                    <a:gd name="T22" fmla="*/ 9 w 14"/>
                    <a:gd name="T23" fmla="*/ 4 h 14"/>
                    <a:gd name="T24" fmla="*/ 11 w 14"/>
                    <a:gd name="T25" fmla="*/ 3 h 14"/>
                    <a:gd name="T26" fmla="*/ 13 w 14"/>
                    <a:gd name="T27" fmla="*/ 4 h 14"/>
                    <a:gd name="T28" fmla="*/ 14 w 14"/>
                    <a:gd name="T29" fmla="*/ 6 h 14"/>
                    <a:gd name="T30" fmla="*/ 14 w 14"/>
                    <a:gd name="T31" fmla="*/ 8 h 14"/>
                    <a:gd name="T32" fmla="*/ 13 w 14"/>
                    <a:gd name="T33" fmla="*/ 11 h 14"/>
                    <a:gd name="T34" fmla="*/ 10 w 14"/>
                    <a:gd name="T35" fmla="*/ 14 h 14"/>
                    <a:gd name="T36" fmla="*/ 6 w 14"/>
                    <a:gd name="T37" fmla="*/ 13 h 14"/>
                    <a:gd name="T38" fmla="*/ 7 w 14"/>
                    <a:gd name="T39" fmla="*/ 11 h 14"/>
                    <a:gd name="T40" fmla="*/ 10 w 14"/>
                    <a:gd name="T41" fmla="*/ 11 h 14"/>
                    <a:gd name="T42" fmla="*/ 11 w 14"/>
                    <a:gd name="T43" fmla="*/ 10 h 14"/>
                    <a:gd name="T44" fmla="*/ 12 w 14"/>
                    <a:gd name="T45" fmla="*/ 8 h 14"/>
                    <a:gd name="T46" fmla="*/ 11 w 14"/>
                    <a:gd name="T47" fmla="*/ 6 h 14"/>
                    <a:gd name="T48" fmla="*/ 10 w 14"/>
                    <a:gd name="T49" fmla="*/ 6 h 14"/>
                    <a:gd name="T50" fmla="*/ 9 w 14"/>
                    <a:gd name="T51" fmla="*/ 7 h 14"/>
                    <a:gd name="T52" fmla="*/ 7 w 14"/>
                    <a:gd name="T53" fmla="*/ 8 h 14"/>
                    <a:gd name="T54" fmla="*/ 5 w 14"/>
                    <a:gd name="T55" fmla="*/ 10 h 14"/>
                    <a:gd name="T56" fmla="*/ 2 w 14"/>
                    <a:gd name="T57" fmla="*/ 9 h 14"/>
                    <a:gd name="T58" fmla="*/ 0 w 14"/>
                    <a:gd name="T59" fmla="*/ 8 h 14"/>
                    <a:gd name="T60" fmla="*/ 0 w 14"/>
                    <a:gd name="T61" fmla="*/ 6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14" h="14">
                      <a:moveTo>
                        <a:pt x="0" y="6"/>
                      </a:moveTo>
                      <a:cubicBezTo>
                        <a:pt x="0" y="5"/>
                        <a:pt x="1" y="4"/>
                        <a:pt x="1" y="3"/>
                      </a:cubicBezTo>
                      <a:cubicBezTo>
                        <a:pt x="2" y="2"/>
                        <a:pt x="3" y="1"/>
                        <a:pt x="4" y="1"/>
                      </a:cubicBezTo>
                      <a:cubicBezTo>
                        <a:pt x="5" y="0"/>
                        <a:pt x="7" y="1"/>
                        <a:pt x="8" y="1"/>
                      </a:cubicBezTo>
                      <a:cubicBezTo>
                        <a:pt x="6" y="4"/>
                        <a:pt x="6" y="4"/>
                        <a:pt x="6" y="4"/>
                      </a:cubicBezTo>
                      <a:cubicBezTo>
                        <a:pt x="6" y="3"/>
                        <a:pt x="5" y="3"/>
                        <a:pt x="5" y="3"/>
                      </a:cubicBezTo>
                      <a:cubicBezTo>
                        <a:pt x="4" y="4"/>
                        <a:pt x="4" y="4"/>
                        <a:pt x="3" y="5"/>
                      </a:cubicBezTo>
                      <a:cubicBezTo>
                        <a:pt x="3" y="5"/>
                        <a:pt x="2" y="6"/>
                        <a:pt x="3" y="6"/>
                      </a:cubicBezTo>
                      <a:cubicBezTo>
                        <a:pt x="3" y="7"/>
                        <a:pt x="3" y="7"/>
                        <a:pt x="3" y="7"/>
                      </a:cubicBezTo>
                      <a:cubicBezTo>
                        <a:pt x="3" y="7"/>
                        <a:pt x="4" y="7"/>
                        <a:pt x="4" y="7"/>
                      </a:cubicBezTo>
                      <a:cubicBezTo>
                        <a:pt x="4" y="7"/>
                        <a:pt x="5" y="7"/>
                        <a:pt x="6" y="6"/>
                      </a:cubicBezTo>
                      <a:cubicBezTo>
                        <a:pt x="7" y="5"/>
                        <a:pt x="8" y="4"/>
                        <a:pt x="9" y="4"/>
                      </a:cubicBezTo>
                      <a:cubicBezTo>
                        <a:pt x="9" y="4"/>
                        <a:pt x="10" y="3"/>
                        <a:pt x="11" y="3"/>
                      </a:cubicBezTo>
                      <a:cubicBezTo>
                        <a:pt x="11" y="3"/>
                        <a:pt x="12" y="4"/>
                        <a:pt x="13" y="4"/>
                      </a:cubicBezTo>
                      <a:cubicBezTo>
                        <a:pt x="13" y="5"/>
                        <a:pt x="14" y="5"/>
                        <a:pt x="14" y="6"/>
                      </a:cubicBezTo>
                      <a:cubicBezTo>
                        <a:pt x="14" y="7"/>
                        <a:pt x="14" y="7"/>
                        <a:pt x="14" y="8"/>
                      </a:cubicBezTo>
                      <a:cubicBezTo>
                        <a:pt x="14" y="9"/>
                        <a:pt x="14" y="10"/>
                        <a:pt x="13" y="11"/>
                      </a:cubicBezTo>
                      <a:cubicBezTo>
                        <a:pt x="12" y="12"/>
                        <a:pt x="11" y="13"/>
                        <a:pt x="10" y="14"/>
                      </a:cubicBezTo>
                      <a:cubicBezTo>
                        <a:pt x="9" y="14"/>
                        <a:pt x="7" y="14"/>
                        <a:pt x="6" y="13"/>
                      </a:cubicBezTo>
                      <a:cubicBezTo>
                        <a:pt x="7" y="11"/>
                        <a:pt x="7" y="11"/>
                        <a:pt x="7" y="11"/>
                      </a:cubicBezTo>
                      <a:cubicBezTo>
                        <a:pt x="8" y="11"/>
                        <a:pt x="9" y="11"/>
                        <a:pt x="10" y="11"/>
                      </a:cubicBezTo>
                      <a:cubicBezTo>
                        <a:pt x="10" y="11"/>
                        <a:pt x="11" y="10"/>
                        <a:pt x="11" y="10"/>
                      </a:cubicBezTo>
                      <a:cubicBezTo>
                        <a:pt x="12" y="9"/>
                        <a:pt x="12" y="8"/>
                        <a:pt x="12" y="8"/>
                      </a:cubicBezTo>
                      <a:cubicBezTo>
                        <a:pt x="12" y="7"/>
                        <a:pt x="12" y="7"/>
                        <a:pt x="11" y="6"/>
                      </a:cubicBezTo>
                      <a:cubicBezTo>
                        <a:pt x="11" y="6"/>
                        <a:pt x="11" y="6"/>
                        <a:pt x="10" y="6"/>
                      </a:cubicBezTo>
                      <a:cubicBezTo>
                        <a:pt x="10" y="6"/>
                        <a:pt x="10" y="6"/>
                        <a:pt x="9" y="7"/>
                      </a:cubicBezTo>
                      <a:cubicBezTo>
                        <a:pt x="9" y="7"/>
                        <a:pt x="8" y="7"/>
                        <a:pt x="7" y="8"/>
                      </a:cubicBezTo>
                      <a:cubicBezTo>
                        <a:pt x="6" y="9"/>
                        <a:pt x="5" y="10"/>
                        <a:pt x="5" y="10"/>
                      </a:cubicBezTo>
                      <a:cubicBezTo>
                        <a:pt x="4" y="10"/>
                        <a:pt x="3" y="10"/>
                        <a:pt x="2" y="9"/>
                      </a:cubicBezTo>
                      <a:cubicBezTo>
                        <a:pt x="1" y="9"/>
                        <a:pt x="1" y="9"/>
                        <a:pt x="0" y="8"/>
                      </a:cubicBezTo>
                      <a:cubicBezTo>
                        <a:pt x="0" y="7"/>
                        <a:pt x="0" y="7"/>
                        <a:pt x="0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 defTabSz="685800">
                    <a:lnSpc>
                      <a:spcPct val="120000"/>
                    </a:lnSpc>
                    <a:buClrTx/>
                  </a:pPr>
                  <a:endParaRPr sz="1350" kern="1200">
                    <a:solidFill>
                      <a:prstClr val="white"/>
                    </a:solidFill>
                    <a:ea typeface="微软雅黑"/>
                    <a:cs typeface="+mn-cs"/>
                  </a:endParaRPr>
                </a:p>
              </p:txBody>
            </p:sp>
            <p:sp>
              <p:nvSpPr>
                <p:cNvPr id="121" name="íşļíḑè"/>
                <p:cNvSpPr/>
                <p:nvPr/>
              </p:nvSpPr>
              <p:spPr bwMode="auto">
                <a:xfrm>
                  <a:off x="5335588" y="3616326"/>
                  <a:ext cx="60325" cy="52388"/>
                </a:xfrm>
                <a:custGeom>
                  <a:avLst/>
                  <a:gdLst>
                    <a:gd name="T0" fmla="*/ 12 w 18"/>
                    <a:gd name="T1" fmla="*/ 9 h 16"/>
                    <a:gd name="T2" fmla="*/ 10 w 18"/>
                    <a:gd name="T3" fmla="*/ 8 h 16"/>
                    <a:gd name="T4" fmla="*/ 9 w 18"/>
                    <a:gd name="T5" fmla="*/ 9 h 16"/>
                    <a:gd name="T6" fmla="*/ 8 w 18"/>
                    <a:gd name="T7" fmla="*/ 9 h 16"/>
                    <a:gd name="T8" fmla="*/ 8 w 18"/>
                    <a:gd name="T9" fmla="*/ 10 h 16"/>
                    <a:gd name="T10" fmla="*/ 12 w 18"/>
                    <a:gd name="T11" fmla="*/ 14 h 16"/>
                    <a:gd name="T12" fmla="*/ 10 w 18"/>
                    <a:gd name="T13" fmla="*/ 16 h 16"/>
                    <a:gd name="T14" fmla="*/ 0 w 18"/>
                    <a:gd name="T15" fmla="*/ 7 h 16"/>
                    <a:gd name="T16" fmla="*/ 4 w 18"/>
                    <a:gd name="T17" fmla="*/ 2 h 16"/>
                    <a:gd name="T18" fmla="*/ 6 w 18"/>
                    <a:gd name="T19" fmla="*/ 0 h 16"/>
                    <a:gd name="T20" fmla="*/ 8 w 18"/>
                    <a:gd name="T21" fmla="*/ 0 h 16"/>
                    <a:gd name="T22" fmla="*/ 10 w 18"/>
                    <a:gd name="T23" fmla="*/ 1 h 16"/>
                    <a:gd name="T24" fmla="*/ 12 w 18"/>
                    <a:gd name="T25" fmla="*/ 3 h 16"/>
                    <a:gd name="T26" fmla="*/ 11 w 18"/>
                    <a:gd name="T27" fmla="*/ 6 h 16"/>
                    <a:gd name="T28" fmla="*/ 12 w 18"/>
                    <a:gd name="T29" fmla="*/ 6 h 16"/>
                    <a:gd name="T30" fmla="*/ 15 w 18"/>
                    <a:gd name="T31" fmla="*/ 6 h 16"/>
                    <a:gd name="T32" fmla="*/ 18 w 18"/>
                    <a:gd name="T33" fmla="*/ 7 h 16"/>
                    <a:gd name="T34" fmla="*/ 16 w 18"/>
                    <a:gd name="T35" fmla="*/ 9 h 16"/>
                    <a:gd name="T36" fmla="*/ 12 w 18"/>
                    <a:gd name="T37" fmla="*/ 9 h 16"/>
                    <a:gd name="T38" fmla="*/ 9 w 18"/>
                    <a:gd name="T39" fmla="*/ 5 h 16"/>
                    <a:gd name="T40" fmla="*/ 9 w 18"/>
                    <a:gd name="T41" fmla="*/ 4 h 16"/>
                    <a:gd name="T42" fmla="*/ 8 w 18"/>
                    <a:gd name="T43" fmla="*/ 3 h 16"/>
                    <a:gd name="T44" fmla="*/ 7 w 18"/>
                    <a:gd name="T45" fmla="*/ 3 h 16"/>
                    <a:gd name="T46" fmla="*/ 6 w 18"/>
                    <a:gd name="T47" fmla="*/ 3 h 16"/>
                    <a:gd name="T48" fmla="*/ 5 w 18"/>
                    <a:gd name="T49" fmla="*/ 5 h 16"/>
                    <a:gd name="T50" fmla="*/ 3 w 18"/>
                    <a:gd name="T51" fmla="*/ 6 h 16"/>
                    <a:gd name="T52" fmla="*/ 6 w 18"/>
                    <a:gd name="T53" fmla="*/ 8 h 16"/>
                    <a:gd name="T54" fmla="*/ 7 w 18"/>
                    <a:gd name="T55" fmla="*/ 7 h 16"/>
                    <a:gd name="T56" fmla="*/ 9 w 18"/>
                    <a:gd name="T57" fmla="*/ 5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18" h="16">
                      <a:moveTo>
                        <a:pt x="12" y="9"/>
                      </a:moveTo>
                      <a:cubicBezTo>
                        <a:pt x="11" y="8"/>
                        <a:pt x="10" y="8"/>
                        <a:pt x="10" y="8"/>
                      </a:cubicBezTo>
                      <a:cubicBezTo>
                        <a:pt x="10" y="8"/>
                        <a:pt x="9" y="8"/>
                        <a:pt x="9" y="9"/>
                      </a:cubicBezTo>
                      <a:cubicBezTo>
                        <a:pt x="9" y="9"/>
                        <a:pt x="8" y="9"/>
                        <a:pt x="8" y="9"/>
                      </a:cubicBezTo>
                      <a:cubicBezTo>
                        <a:pt x="8" y="10"/>
                        <a:pt x="8" y="10"/>
                        <a:pt x="8" y="10"/>
                      </a:cubicBezTo>
                      <a:cubicBezTo>
                        <a:pt x="12" y="14"/>
                        <a:pt x="12" y="14"/>
                        <a:pt x="12" y="14"/>
                      </a:cubicBezTo>
                      <a:cubicBezTo>
                        <a:pt x="10" y="16"/>
                        <a:pt x="10" y="16"/>
                        <a:pt x="10" y="16"/>
                      </a:cubicBezTo>
                      <a:cubicBezTo>
                        <a:pt x="0" y="7"/>
                        <a:pt x="0" y="7"/>
                        <a:pt x="0" y="7"/>
                      </a:cubicBezTo>
                      <a:cubicBezTo>
                        <a:pt x="4" y="2"/>
                        <a:pt x="4" y="2"/>
                        <a:pt x="4" y="2"/>
                      </a:cubicBezTo>
                      <a:cubicBezTo>
                        <a:pt x="5" y="1"/>
                        <a:pt x="6" y="1"/>
                        <a:pt x="6" y="0"/>
                      </a:cubicBezTo>
                      <a:cubicBezTo>
                        <a:pt x="7" y="0"/>
                        <a:pt x="8" y="0"/>
                        <a:pt x="8" y="0"/>
                      </a:cubicBezTo>
                      <a:cubicBezTo>
                        <a:pt x="9" y="0"/>
                        <a:pt x="10" y="1"/>
                        <a:pt x="10" y="1"/>
                      </a:cubicBezTo>
                      <a:cubicBezTo>
                        <a:pt x="11" y="2"/>
                        <a:pt x="11" y="3"/>
                        <a:pt x="12" y="3"/>
                      </a:cubicBezTo>
                      <a:cubicBezTo>
                        <a:pt x="12" y="4"/>
                        <a:pt x="11" y="5"/>
                        <a:pt x="11" y="6"/>
                      </a:cubicBezTo>
                      <a:cubicBezTo>
                        <a:pt x="11" y="6"/>
                        <a:pt x="12" y="6"/>
                        <a:pt x="12" y="6"/>
                      </a:cubicBezTo>
                      <a:cubicBezTo>
                        <a:pt x="13" y="6"/>
                        <a:pt x="14" y="6"/>
                        <a:pt x="15" y="6"/>
                      </a:cubicBezTo>
                      <a:cubicBezTo>
                        <a:pt x="18" y="7"/>
                        <a:pt x="18" y="7"/>
                        <a:pt x="18" y="7"/>
                      </a:cubicBezTo>
                      <a:cubicBezTo>
                        <a:pt x="16" y="9"/>
                        <a:pt x="16" y="9"/>
                        <a:pt x="16" y="9"/>
                      </a:cubicBezTo>
                      <a:cubicBezTo>
                        <a:pt x="12" y="9"/>
                        <a:pt x="12" y="9"/>
                        <a:pt x="12" y="9"/>
                      </a:cubicBezTo>
                      <a:close/>
                      <a:moveTo>
                        <a:pt x="9" y="5"/>
                      </a:moveTo>
                      <a:cubicBezTo>
                        <a:pt x="9" y="5"/>
                        <a:pt x="9" y="4"/>
                        <a:pt x="9" y="4"/>
                      </a:cubicBezTo>
                      <a:cubicBezTo>
                        <a:pt x="9" y="4"/>
                        <a:pt x="9" y="4"/>
                        <a:pt x="8" y="3"/>
                      </a:cubicBezTo>
                      <a:cubicBezTo>
                        <a:pt x="8" y="3"/>
                        <a:pt x="8" y="3"/>
                        <a:pt x="7" y="3"/>
                      </a:cubicBezTo>
                      <a:cubicBezTo>
                        <a:pt x="7" y="3"/>
                        <a:pt x="7" y="3"/>
                        <a:pt x="6" y="3"/>
                      </a:cubicBezTo>
                      <a:cubicBezTo>
                        <a:pt x="6" y="3"/>
                        <a:pt x="6" y="4"/>
                        <a:pt x="5" y="5"/>
                      </a:cubicBezTo>
                      <a:cubicBezTo>
                        <a:pt x="3" y="6"/>
                        <a:pt x="3" y="6"/>
                        <a:pt x="3" y="6"/>
                      </a:cubicBezTo>
                      <a:cubicBezTo>
                        <a:pt x="6" y="8"/>
                        <a:pt x="6" y="8"/>
                        <a:pt x="6" y="8"/>
                      </a:cubicBezTo>
                      <a:cubicBezTo>
                        <a:pt x="7" y="7"/>
                        <a:pt x="7" y="7"/>
                        <a:pt x="7" y="7"/>
                      </a:cubicBezTo>
                      <a:cubicBezTo>
                        <a:pt x="8" y="6"/>
                        <a:pt x="9" y="5"/>
                        <a:pt x="9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 defTabSz="685800">
                    <a:lnSpc>
                      <a:spcPct val="120000"/>
                    </a:lnSpc>
                    <a:buClrTx/>
                  </a:pPr>
                  <a:endParaRPr sz="1350" kern="1200">
                    <a:solidFill>
                      <a:prstClr val="white"/>
                    </a:solidFill>
                    <a:ea typeface="微软雅黑"/>
                    <a:cs typeface="+mn-cs"/>
                  </a:endParaRPr>
                </a:p>
              </p:txBody>
            </p:sp>
            <p:sp>
              <p:nvSpPr>
                <p:cNvPr id="122" name="î$1îḋé"/>
                <p:cNvSpPr/>
                <p:nvPr/>
              </p:nvSpPr>
              <p:spPr bwMode="auto">
                <a:xfrm>
                  <a:off x="5302250" y="3641726"/>
                  <a:ext cx="57150" cy="57150"/>
                </a:xfrm>
                <a:custGeom>
                  <a:avLst/>
                  <a:gdLst>
                    <a:gd name="T0" fmla="*/ 19 w 36"/>
                    <a:gd name="T1" fmla="*/ 36 h 36"/>
                    <a:gd name="T2" fmla="*/ 0 w 36"/>
                    <a:gd name="T3" fmla="*/ 15 h 36"/>
                    <a:gd name="T4" fmla="*/ 17 w 36"/>
                    <a:gd name="T5" fmla="*/ 0 h 36"/>
                    <a:gd name="T6" fmla="*/ 19 w 36"/>
                    <a:gd name="T7" fmla="*/ 5 h 36"/>
                    <a:gd name="T8" fmla="*/ 9 w 36"/>
                    <a:gd name="T9" fmla="*/ 15 h 36"/>
                    <a:gd name="T10" fmla="*/ 13 w 36"/>
                    <a:gd name="T11" fmla="*/ 19 h 36"/>
                    <a:gd name="T12" fmla="*/ 23 w 36"/>
                    <a:gd name="T13" fmla="*/ 11 h 36"/>
                    <a:gd name="T14" fmla="*/ 25 w 36"/>
                    <a:gd name="T15" fmla="*/ 15 h 36"/>
                    <a:gd name="T16" fmla="*/ 15 w 36"/>
                    <a:gd name="T17" fmla="*/ 24 h 36"/>
                    <a:gd name="T18" fmla="*/ 19 w 36"/>
                    <a:gd name="T19" fmla="*/ 30 h 36"/>
                    <a:gd name="T20" fmla="*/ 31 w 36"/>
                    <a:gd name="T21" fmla="*/ 19 h 36"/>
                    <a:gd name="T22" fmla="*/ 36 w 36"/>
                    <a:gd name="T23" fmla="*/ 24 h 36"/>
                    <a:gd name="T24" fmla="*/ 19 w 36"/>
                    <a:gd name="T25" fmla="*/ 36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6" h="36">
                      <a:moveTo>
                        <a:pt x="19" y="36"/>
                      </a:moveTo>
                      <a:lnTo>
                        <a:pt x="0" y="15"/>
                      </a:lnTo>
                      <a:lnTo>
                        <a:pt x="17" y="0"/>
                      </a:lnTo>
                      <a:lnTo>
                        <a:pt x="19" y="5"/>
                      </a:lnTo>
                      <a:lnTo>
                        <a:pt x="9" y="15"/>
                      </a:lnTo>
                      <a:lnTo>
                        <a:pt x="13" y="19"/>
                      </a:lnTo>
                      <a:lnTo>
                        <a:pt x="23" y="11"/>
                      </a:lnTo>
                      <a:lnTo>
                        <a:pt x="25" y="15"/>
                      </a:lnTo>
                      <a:lnTo>
                        <a:pt x="15" y="24"/>
                      </a:lnTo>
                      <a:lnTo>
                        <a:pt x="19" y="30"/>
                      </a:lnTo>
                      <a:lnTo>
                        <a:pt x="31" y="19"/>
                      </a:lnTo>
                      <a:lnTo>
                        <a:pt x="36" y="24"/>
                      </a:lnTo>
                      <a:lnTo>
                        <a:pt x="19" y="3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 defTabSz="685800">
                    <a:lnSpc>
                      <a:spcPct val="120000"/>
                    </a:lnSpc>
                    <a:buClrTx/>
                  </a:pPr>
                  <a:endParaRPr sz="1350" kern="1200">
                    <a:solidFill>
                      <a:prstClr val="white"/>
                    </a:solidFill>
                    <a:ea typeface="微软雅黑"/>
                    <a:cs typeface="+mn-cs"/>
                  </a:endParaRPr>
                </a:p>
              </p:txBody>
            </p:sp>
            <p:sp>
              <p:nvSpPr>
                <p:cNvPr id="123" name="isļiḋê"/>
                <p:cNvSpPr/>
                <p:nvPr/>
              </p:nvSpPr>
              <p:spPr bwMode="auto">
                <a:xfrm>
                  <a:off x="5262563" y="3665538"/>
                  <a:ext cx="46038" cy="53975"/>
                </a:xfrm>
                <a:custGeom>
                  <a:avLst/>
                  <a:gdLst>
                    <a:gd name="T0" fmla="*/ 23 w 29"/>
                    <a:gd name="T1" fmla="*/ 0 h 34"/>
                    <a:gd name="T2" fmla="*/ 29 w 29"/>
                    <a:gd name="T3" fmla="*/ 30 h 34"/>
                    <a:gd name="T4" fmla="*/ 23 w 29"/>
                    <a:gd name="T5" fmla="*/ 34 h 34"/>
                    <a:gd name="T6" fmla="*/ 0 w 29"/>
                    <a:gd name="T7" fmla="*/ 15 h 34"/>
                    <a:gd name="T8" fmla="*/ 7 w 29"/>
                    <a:gd name="T9" fmla="*/ 11 h 34"/>
                    <a:gd name="T10" fmla="*/ 23 w 29"/>
                    <a:gd name="T11" fmla="*/ 25 h 34"/>
                    <a:gd name="T12" fmla="*/ 19 w 29"/>
                    <a:gd name="T13" fmla="*/ 4 h 34"/>
                    <a:gd name="T14" fmla="*/ 23 w 29"/>
                    <a:gd name="T15" fmla="*/ 0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9" h="34">
                      <a:moveTo>
                        <a:pt x="23" y="0"/>
                      </a:moveTo>
                      <a:lnTo>
                        <a:pt x="29" y="30"/>
                      </a:lnTo>
                      <a:lnTo>
                        <a:pt x="23" y="34"/>
                      </a:lnTo>
                      <a:lnTo>
                        <a:pt x="0" y="15"/>
                      </a:lnTo>
                      <a:lnTo>
                        <a:pt x="7" y="11"/>
                      </a:lnTo>
                      <a:lnTo>
                        <a:pt x="23" y="25"/>
                      </a:lnTo>
                      <a:lnTo>
                        <a:pt x="19" y="4"/>
                      </a:lnTo>
                      <a:lnTo>
                        <a:pt x="2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 defTabSz="685800">
                    <a:lnSpc>
                      <a:spcPct val="120000"/>
                    </a:lnSpc>
                    <a:buClrTx/>
                  </a:pPr>
                  <a:endParaRPr sz="1350" kern="1200">
                    <a:solidFill>
                      <a:prstClr val="white"/>
                    </a:solidFill>
                    <a:ea typeface="微软雅黑"/>
                    <a:cs typeface="+mn-cs"/>
                  </a:endParaRPr>
                </a:p>
              </p:txBody>
            </p:sp>
            <p:sp>
              <p:nvSpPr>
                <p:cNvPr id="124" name="íşḷíďè"/>
                <p:cNvSpPr/>
                <p:nvPr/>
              </p:nvSpPr>
              <p:spPr bwMode="auto">
                <a:xfrm>
                  <a:off x="5249863" y="3689351"/>
                  <a:ext cx="26988" cy="42863"/>
                </a:xfrm>
                <a:custGeom>
                  <a:avLst/>
                  <a:gdLst>
                    <a:gd name="T0" fmla="*/ 17 w 17"/>
                    <a:gd name="T1" fmla="*/ 25 h 27"/>
                    <a:gd name="T2" fmla="*/ 12 w 17"/>
                    <a:gd name="T3" fmla="*/ 27 h 27"/>
                    <a:gd name="T4" fmla="*/ 0 w 17"/>
                    <a:gd name="T5" fmla="*/ 2 h 27"/>
                    <a:gd name="T6" fmla="*/ 6 w 17"/>
                    <a:gd name="T7" fmla="*/ 0 h 27"/>
                    <a:gd name="T8" fmla="*/ 17 w 17"/>
                    <a:gd name="T9" fmla="*/ 25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27">
                      <a:moveTo>
                        <a:pt x="17" y="25"/>
                      </a:moveTo>
                      <a:lnTo>
                        <a:pt x="12" y="27"/>
                      </a:lnTo>
                      <a:lnTo>
                        <a:pt x="0" y="2"/>
                      </a:lnTo>
                      <a:lnTo>
                        <a:pt x="6" y="0"/>
                      </a:lnTo>
                      <a:lnTo>
                        <a:pt x="17" y="2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 defTabSz="685800">
                    <a:lnSpc>
                      <a:spcPct val="120000"/>
                    </a:lnSpc>
                    <a:buClrTx/>
                  </a:pPr>
                  <a:endParaRPr sz="1350" kern="1200">
                    <a:solidFill>
                      <a:prstClr val="white"/>
                    </a:solidFill>
                    <a:ea typeface="微软雅黑"/>
                    <a:cs typeface="+mn-cs"/>
                  </a:endParaRPr>
                </a:p>
              </p:txBody>
            </p:sp>
            <p:sp>
              <p:nvSpPr>
                <p:cNvPr id="125" name="ïṩľíḓê"/>
                <p:cNvSpPr/>
                <p:nvPr/>
              </p:nvSpPr>
              <p:spPr bwMode="auto">
                <a:xfrm>
                  <a:off x="5207000" y="3695701"/>
                  <a:ext cx="46038" cy="53975"/>
                </a:xfrm>
                <a:custGeom>
                  <a:avLst/>
                  <a:gdLst>
                    <a:gd name="T0" fmla="*/ 23 w 29"/>
                    <a:gd name="T1" fmla="*/ 0 h 34"/>
                    <a:gd name="T2" fmla="*/ 29 w 29"/>
                    <a:gd name="T3" fmla="*/ 27 h 34"/>
                    <a:gd name="T4" fmla="*/ 25 w 29"/>
                    <a:gd name="T5" fmla="*/ 29 h 34"/>
                    <a:gd name="T6" fmla="*/ 8 w 29"/>
                    <a:gd name="T7" fmla="*/ 15 h 34"/>
                    <a:gd name="T8" fmla="*/ 12 w 29"/>
                    <a:gd name="T9" fmla="*/ 32 h 34"/>
                    <a:gd name="T10" fmla="*/ 8 w 29"/>
                    <a:gd name="T11" fmla="*/ 34 h 34"/>
                    <a:gd name="T12" fmla="*/ 0 w 29"/>
                    <a:gd name="T13" fmla="*/ 6 h 34"/>
                    <a:gd name="T14" fmla="*/ 6 w 29"/>
                    <a:gd name="T15" fmla="*/ 4 h 34"/>
                    <a:gd name="T16" fmla="*/ 23 w 29"/>
                    <a:gd name="T17" fmla="*/ 19 h 34"/>
                    <a:gd name="T18" fmla="*/ 17 w 29"/>
                    <a:gd name="T19" fmla="*/ 2 h 34"/>
                    <a:gd name="T20" fmla="*/ 23 w 29"/>
                    <a:gd name="T21" fmla="*/ 0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9" h="34">
                      <a:moveTo>
                        <a:pt x="23" y="0"/>
                      </a:moveTo>
                      <a:lnTo>
                        <a:pt x="29" y="27"/>
                      </a:lnTo>
                      <a:lnTo>
                        <a:pt x="25" y="29"/>
                      </a:lnTo>
                      <a:lnTo>
                        <a:pt x="8" y="15"/>
                      </a:lnTo>
                      <a:lnTo>
                        <a:pt x="12" y="32"/>
                      </a:lnTo>
                      <a:lnTo>
                        <a:pt x="8" y="34"/>
                      </a:lnTo>
                      <a:lnTo>
                        <a:pt x="0" y="6"/>
                      </a:lnTo>
                      <a:lnTo>
                        <a:pt x="6" y="4"/>
                      </a:lnTo>
                      <a:lnTo>
                        <a:pt x="23" y="19"/>
                      </a:lnTo>
                      <a:lnTo>
                        <a:pt x="17" y="2"/>
                      </a:lnTo>
                      <a:lnTo>
                        <a:pt x="2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 defTabSz="685800">
                    <a:lnSpc>
                      <a:spcPct val="120000"/>
                    </a:lnSpc>
                    <a:buClrTx/>
                  </a:pPr>
                  <a:endParaRPr sz="1350" kern="1200">
                    <a:solidFill>
                      <a:prstClr val="white"/>
                    </a:solidFill>
                    <a:ea typeface="微软雅黑"/>
                    <a:cs typeface="+mn-cs"/>
                  </a:endParaRPr>
                </a:p>
              </p:txBody>
            </p:sp>
            <p:sp>
              <p:nvSpPr>
                <p:cNvPr id="126" name="íšlïḑe"/>
                <p:cNvSpPr/>
                <p:nvPr/>
              </p:nvSpPr>
              <p:spPr bwMode="auto">
                <a:xfrm>
                  <a:off x="5164138" y="3705226"/>
                  <a:ext cx="36513" cy="50800"/>
                </a:xfrm>
                <a:custGeom>
                  <a:avLst/>
                  <a:gdLst>
                    <a:gd name="T0" fmla="*/ 9 w 11"/>
                    <a:gd name="T1" fmla="*/ 8 h 15"/>
                    <a:gd name="T2" fmla="*/ 8 w 11"/>
                    <a:gd name="T3" fmla="*/ 1 h 15"/>
                    <a:gd name="T4" fmla="*/ 11 w 11"/>
                    <a:gd name="T5" fmla="*/ 0 h 15"/>
                    <a:gd name="T6" fmla="*/ 11 w 11"/>
                    <a:gd name="T7" fmla="*/ 7 h 15"/>
                    <a:gd name="T8" fmla="*/ 11 w 11"/>
                    <a:gd name="T9" fmla="*/ 11 h 15"/>
                    <a:gd name="T10" fmla="*/ 11 w 11"/>
                    <a:gd name="T11" fmla="*/ 13 h 15"/>
                    <a:gd name="T12" fmla="*/ 9 w 11"/>
                    <a:gd name="T13" fmla="*/ 14 h 15"/>
                    <a:gd name="T14" fmla="*/ 7 w 11"/>
                    <a:gd name="T15" fmla="*/ 14 h 15"/>
                    <a:gd name="T16" fmla="*/ 4 w 11"/>
                    <a:gd name="T17" fmla="*/ 14 h 15"/>
                    <a:gd name="T18" fmla="*/ 2 w 11"/>
                    <a:gd name="T19" fmla="*/ 13 h 15"/>
                    <a:gd name="T20" fmla="*/ 1 w 11"/>
                    <a:gd name="T21" fmla="*/ 12 h 15"/>
                    <a:gd name="T22" fmla="*/ 1 w 11"/>
                    <a:gd name="T23" fmla="*/ 8 h 15"/>
                    <a:gd name="T24" fmla="*/ 0 w 11"/>
                    <a:gd name="T25" fmla="*/ 1 h 15"/>
                    <a:gd name="T26" fmla="*/ 3 w 11"/>
                    <a:gd name="T27" fmla="*/ 1 h 15"/>
                    <a:gd name="T28" fmla="*/ 3 w 11"/>
                    <a:gd name="T29" fmla="*/ 8 h 15"/>
                    <a:gd name="T30" fmla="*/ 4 w 11"/>
                    <a:gd name="T31" fmla="*/ 11 h 15"/>
                    <a:gd name="T32" fmla="*/ 4 w 11"/>
                    <a:gd name="T33" fmla="*/ 12 h 15"/>
                    <a:gd name="T34" fmla="*/ 6 w 11"/>
                    <a:gd name="T35" fmla="*/ 12 h 15"/>
                    <a:gd name="T36" fmla="*/ 8 w 11"/>
                    <a:gd name="T37" fmla="*/ 12 h 15"/>
                    <a:gd name="T38" fmla="*/ 9 w 11"/>
                    <a:gd name="T39" fmla="*/ 10 h 15"/>
                    <a:gd name="T40" fmla="*/ 9 w 11"/>
                    <a:gd name="T41" fmla="*/ 8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1" h="15">
                      <a:moveTo>
                        <a:pt x="9" y="8"/>
                      </a:moveTo>
                      <a:cubicBezTo>
                        <a:pt x="8" y="1"/>
                        <a:pt x="8" y="1"/>
                        <a:pt x="8" y="1"/>
                      </a:cubicBezTo>
                      <a:cubicBezTo>
                        <a:pt x="11" y="0"/>
                        <a:pt x="11" y="0"/>
                        <a:pt x="11" y="0"/>
                      </a:cubicBezTo>
                      <a:cubicBezTo>
                        <a:pt x="11" y="7"/>
                        <a:pt x="11" y="7"/>
                        <a:pt x="11" y="7"/>
                      </a:cubicBezTo>
                      <a:cubicBezTo>
                        <a:pt x="11" y="9"/>
                        <a:pt x="11" y="10"/>
                        <a:pt x="11" y="11"/>
                      </a:cubicBezTo>
                      <a:cubicBezTo>
                        <a:pt x="11" y="12"/>
                        <a:pt x="11" y="12"/>
                        <a:pt x="11" y="13"/>
                      </a:cubicBezTo>
                      <a:cubicBezTo>
                        <a:pt x="10" y="13"/>
                        <a:pt x="10" y="14"/>
                        <a:pt x="9" y="14"/>
                      </a:cubicBezTo>
                      <a:cubicBezTo>
                        <a:pt x="9" y="14"/>
                        <a:pt x="8" y="14"/>
                        <a:pt x="7" y="14"/>
                      </a:cubicBezTo>
                      <a:cubicBezTo>
                        <a:pt x="5" y="15"/>
                        <a:pt x="4" y="15"/>
                        <a:pt x="4" y="14"/>
                      </a:cubicBezTo>
                      <a:cubicBezTo>
                        <a:pt x="3" y="14"/>
                        <a:pt x="2" y="14"/>
                        <a:pt x="2" y="13"/>
                      </a:cubicBezTo>
                      <a:cubicBezTo>
                        <a:pt x="2" y="13"/>
                        <a:pt x="1" y="12"/>
                        <a:pt x="1" y="12"/>
                      </a:cubicBezTo>
                      <a:cubicBezTo>
                        <a:pt x="1" y="11"/>
                        <a:pt x="1" y="10"/>
                        <a:pt x="1" y="8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3" y="1"/>
                        <a:pt x="3" y="1"/>
                        <a:pt x="3" y="1"/>
                      </a:cubicBezTo>
                      <a:cubicBezTo>
                        <a:pt x="3" y="8"/>
                        <a:pt x="3" y="8"/>
                        <a:pt x="3" y="8"/>
                      </a:cubicBezTo>
                      <a:cubicBezTo>
                        <a:pt x="3" y="9"/>
                        <a:pt x="3" y="10"/>
                        <a:pt x="4" y="11"/>
                      </a:cubicBezTo>
                      <a:cubicBezTo>
                        <a:pt x="4" y="11"/>
                        <a:pt x="4" y="12"/>
                        <a:pt x="4" y="12"/>
                      </a:cubicBezTo>
                      <a:cubicBezTo>
                        <a:pt x="5" y="12"/>
                        <a:pt x="6" y="12"/>
                        <a:pt x="6" y="12"/>
                      </a:cubicBezTo>
                      <a:cubicBezTo>
                        <a:pt x="7" y="12"/>
                        <a:pt x="8" y="12"/>
                        <a:pt x="8" y="12"/>
                      </a:cubicBezTo>
                      <a:cubicBezTo>
                        <a:pt x="8" y="11"/>
                        <a:pt x="9" y="11"/>
                        <a:pt x="9" y="10"/>
                      </a:cubicBezTo>
                      <a:cubicBezTo>
                        <a:pt x="9" y="10"/>
                        <a:pt x="9" y="9"/>
                        <a:pt x="9" y="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 defTabSz="685800">
                    <a:lnSpc>
                      <a:spcPct val="120000"/>
                    </a:lnSpc>
                    <a:buClrTx/>
                  </a:pPr>
                  <a:endParaRPr sz="1350" kern="1200">
                    <a:solidFill>
                      <a:prstClr val="white"/>
                    </a:solidFill>
                    <a:ea typeface="微软雅黑"/>
                    <a:cs typeface="+mn-cs"/>
                  </a:endParaRPr>
                </a:p>
              </p:txBody>
            </p:sp>
            <p:sp>
              <p:nvSpPr>
                <p:cNvPr id="127" name="iṥļïḓê"/>
                <p:cNvSpPr/>
                <p:nvPr/>
              </p:nvSpPr>
              <p:spPr bwMode="auto">
                <a:xfrm>
                  <a:off x="5091113" y="3705226"/>
                  <a:ext cx="42863" cy="47625"/>
                </a:xfrm>
                <a:custGeom>
                  <a:avLst/>
                  <a:gdLst>
                    <a:gd name="T0" fmla="*/ 9 w 13"/>
                    <a:gd name="T1" fmla="*/ 11 h 14"/>
                    <a:gd name="T2" fmla="*/ 10 w 13"/>
                    <a:gd name="T3" fmla="*/ 9 h 14"/>
                    <a:gd name="T4" fmla="*/ 7 w 13"/>
                    <a:gd name="T5" fmla="*/ 9 h 14"/>
                    <a:gd name="T6" fmla="*/ 7 w 13"/>
                    <a:gd name="T7" fmla="*/ 6 h 14"/>
                    <a:gd name="T8" fmla="*/ 13 w 13"/>
                    <a:gd name="T9" fmla="*/ 7 h 14"/>
                    <a:gd name="T10" fmla="*/ 12 w 13"/>
                    <a:gd name="T11" fmla="*/ 13 h 14"/>
                    <a:gd name="T12" fmla="*/ 9 w 13"/>
                    <a:gd name="T13" fmla="*/ 14 h 14"/>
                    <a:gd name="T14" fmla="*/ 6 w 13"/>
                    <a:gd name="T15" fmla="*/ 14 h 14"/>
                    <a:gd name="T16" fmla="*/ 2 w 13"/>
                    <a:gd name="T17" fmla="*/ 12 h 14"/>
                    <a:gd name="T18" fmla="*/ 0 w 13"/>
                    <a:gd name="T19" fmla="*/ 9 h 14"/>
                    <a:gd name="T20" fmla="*/ 0 w 13"/>
                    <a:gd name="T21" fmla="*/ 6 h 14"/>
                    <a:gd name="T22" fmla="*/ 2 w 13"/>
                    <a:gd name="T23" fmla="*/ 2 h 14"/>
                    <a:gd name="T24" fmla="*/ 5 w 13"/>
                    <a:gd name="T25" fmla="*/ 0 h 14"/>
                    <a:gd name="T26" fmla="*/ 8 w 13"/>
                    <a:gd name="T27" fmla="*/ 0 h 14"/>
                    <a:gd name="T28" fmla="*/ 12 w 13"/>
                    <a:gd name="T29" fmla="*/ 2 h 14"/>
                    <a:gd name="T30" fmla="*/ 13 w 13"/>
                    <a:gd name="T31" fmla="*/ 5 h 14"/>
                    <a:gd name="T32" fmla="*/ 10 w 13"/>
                    <a:gd name="T33" fmla="*/ 5 h 14"/>
                    <a:gd name="T34" fmla="*/ 9 w 13"/>
                    <a:gd name="T35" fmla="*/ 3 h 14"/>
                    <a:gd name="T36" fmla="*/ 8 w 13"/>
                    <a:gd name="T37" fmla="*/ 2 h 14"/>
                    <a:gd name="T38" fmla="*/ 5 w 13"/>
                    <a:gd name="T39" fmla="*/ 3 h 14"/>
                    <a:gd name="T40" fmla="*/ 3 w 13"/>
                    <a:gd name="T41" fmla="*/ 6 h 14"/>
                    <a:gd name="T42" fmla="*/ 4 w 13"/>
                    <a:gd name="T43" fmla="*/ 10 h 14"/>
                    <a:gd name="T44" fmla="*/ 6 w 13"/>
                    <a:gd name="T45" fmla="*/ 11 h 14"/>
                    <a:gd name="T46" fmla="*/ 8 w 13"/>
                    <a:gd name="T47" fmla="*/ 11 h 14"/>
                    <a:gd name="T48" fmla="*/ 9 w 13"/>
                    <a:gd name="T49" fmla="*/ 11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13" h="14">
                      <a:moveTo>
                        <a:pt x="9" y="11"/>
                      </a:moveTo>
                      <a:cubicBezTo>
                        <a:pt x="10" y="9"/>
                        <a:pt x="10" y="9"/>
                        <a:pt x="10" y="9"/>
                      </a:cubicBezTo>
                      <a:cubicBezTo>
                        <a:pt x="7" y="9"/>
                        <a:pt x="7" y="9"/>
                        <a:pt x="7" y="9"/>
                      </a:cubicBezTo>
                      <a:cubicBezTo>
                        <a:pt x="7" y="6"/>
                        <a:pt x="7" y="6"/>
                        <a:pt x="7" y="6"/>
                      </a:cubicBezTo>
                      <a:cubicBezTo>
                        <a:pt x="13" y="7"/>
                        <a:pt x="13" y="7"/>
                        <a:pt x="13" y="7"/>
                      </a:cubicBezTo>
                      <a:cubicBezTo>
                        <a:pt x="12" y="13"/>
                        <a:pt x="12" y="13"/>
                        <a:pt x="12" y="13"/>
                      </a:cubicBezTo>
                      <a:cubicBezTo>
                        <a:pt x="11" y="13"/>
                        <a:pt x="10" y="13"/>
                        <a:pt x="9" y="14"/>
                      </a:cubicBezTo>
                      <a:cubicBezTo>
                        <a:pt x="8" y="14"/>
                        <a:pt x="7" y="14"/>
                        <a:pt x="6" y="14"/>
                      </a:cubicBezTo>
                      <a:cubicBezTo>
                        <a:pt x="5" y="14"/>
                        <a:pt x="3" y="13"/>
                        <a:pt x="2" y="12"/>
                      </a:cubicBezTo>
                      <a:cubicBezTo>
                        <a:pt x="1" y="12"/>
                        <a:pt x="1" y="11"/>
                        <a:pt x="0" y="9"/>
                      </a:cubicBezTo>
                      <a:cubicBezTo>
                        <a:pt x="0" y="8"/>
                        <a:pt x="0" y="7"/>
                        <a:pt x="0" y="6"/>
                      </a:cubicBezTo>
                      <a:cubicBezTo>
                        <a:pt x="0" y="4"/>
                        <a:pt x="1" y="3"/>
                        <a:pt x="2" y="2"/>
                      </a:cubicBezTo>
                      <a:cubicBezTo>
                        <a:pt x="2" y="1"/>
                        <a:pt x="3" y="1"/>
                        <a:pt x="5" y="0"/>
                      </a:cubicBezTo>
                      <a:cubicBezTo>
                        <a:pt x="6" y="0"/>
                        <a:pt x="7" y="0"/>
                        <a:pt x="8" y="0"/>
                      </a:cubicBezTo>
                      <a:cubicBezTo>
                        <a:pt x="10" y="0"/>
                        <a:pt x="11" y="1"/>
                        <a:pt x="12" y="2"/>
                      </a:cubicBezTo>
                      <a:cubicBezTo>
                        <a:pt x="13" y="2"/>
                        <a:pt x="13" y="3"/>
                        <a:pt x="13" y="5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0" y="4"/>
                        <a:pt x="10" y="4"/>
                        <a:pt x="9" y="3"/>
                      </a:cubicBezTo>
                      <a:cubicBezTo>
                        <a:pt x="9" y="3"/>
                        <a:pt x="8" y="2"/>
                        <a:pt x="8" y="2"/>
                      </a:cubicBezTo>
                      <a:cubicBezTo>
                        <a:pt x="6" y="2"/>
                        <a:pt x="5" y="2"/>
                        <a:pt x="5" y="3"/>
                      </a:cubicBezTo>
                      <a:cubicBezTo>
                        <a:pt x="4" y="4"/>
                        <a:pt x="3" y="5"/>
                        <a:pt x="3" y="6"/>
                      </a:cubicBezTo>
                      <a:cubicBezTo>
                        <a:pt x="3" y="8"/>
                        <a:pt x="3" y="9"/>
                        <a:pt x="4" y="10"/>
                      </a:cubicBezTo>
                      <a:cubicBezTo>
                        <a:pt x="4" y="11"/>
                        <a:pt x="5" y="11"/>
                        <a:pt x="6" y="11"/>
                      </a:cubicBezTo>
                      <a:cubicBezTo>
                        <a:pt x="7" y="12"/>
                        <a:pt x="7" y="12"/>
                        <a:pt x="8" y="11"/>
                      </a:cubicBezTo>
                      <a:cubicBezTo>
                        <a:pt x="9" y="11"/>
                        <a:pt x="9" y="11"/>
                        <a:pt x="9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 defTabSz="685800">
                    <a:lnSpc>
                      <a:spcPct val="120000"/>
                    </a:lnSpc>
                    <a:buClrTx/>
                  </a:pPr>
                  <a:endParaRPr sz="1350" kern="1200">
                    <a:solidFill>
                      <a:prstClr val="white"/>
                    </a:solidFill>
                    <a:ea typeface="微软雅黑"/>
                    <a:cs typeface="+mn-cs"/>
                  </a:endParaRPr>
                </a:p>
              </p:txBody>
            </p:sp>
            <p:sp>
              <p:nvSpPr>
                <p:cNvPr id="128" name="îṩḷïḓè"/>
                <p:cNvSpPr/>
                <p:nvPr/>
              </p:nvSpPr>
              <p:spPr bwMode="auto">
                <a:xfrm>
                  <a:off x="5038725" y="3689351"/>
                  <a:ext cx="49213" cy="52388"/>
                </a:xfrm>
                <a:custGeom>
                  <a:avLst/>
                  <a:gdLst>
                    <a:gd name="T0" fmla="*/ 21 w 31"/>
                    <a:gd name="T1" fmla="*/ 23 h 33"/>
                    <a:gd name="T2" fmla="*/ 27 w 31"/>
                    <a:gd name="T3" fmla="*/ 6 h 33"/>
                    <a:gd name="T4" fmla="*/ 31 w 31"/>
                    <a:gd name="T5" fmla="*/ 8 h 33"/>
                    <a:gd name="T6" fmla="*/ 23 w 31"/>
                    <a:gd name="T7" fmla="*/ 33 h 33"/>
                    <a:gd name="T8" fmla="*/ 16 w 31"/>
                    <a:gd name="T9" fmla="*/ 31 h 33"/>
                    <a:gd name="T10" fmla="*/ 12 w 31"/>
                    <a:gd name="T11" fmla="*/ 10 h 33"/>
                    <a:gd name="T12" fmla="*/ 6 w 31"/>
                    <a:gd name="T13" fmla="*/ 29 h 33"/>
                    <a:gd name="T14" fmla="*/ 0 w 31"/>
                    <a:gd name="T15" fmla="*/ 27 h 33"/>
                    <a:gd name="T16" fmla="*/ 10 w 31"/>
                    <a:gd name="T17" fmla="*/ 0 h 33"/>
                    <a:gd name="T18" fmla="*/ 14 w 31"/>
                    <a:gd name="T19" fmla="*/ 2 h 33"/>
                    <a:gd name="T20" fmla="*/ 21 w 31"/>
                    <a:gd name="T21" fmla="*/ 23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31" h="33">
                      <a:moveTo>
                        <a:pt x="21" y="23"/>
                      </a:moveTo>
                      <a:lnTo>
                        <a:pt x="27" y="6"/>
                      </a:lnTo>
                      <a:lnTo>
                        <a:pt x="31" y="8"/>
                      </a:lnTo>
                      <a:lnTo>
                        <a:pt x="23" y="33"/>
                      </a:lnTo>
                      <a:lnTo>
                        <a:pt x="16" y="31"/>
                      </a:lnTo>
                      <a:lnTo>
                        <a:pt x="12" y="10"/>
                      </a:lnTo>
                      <a:lnTo>
                        <a:pt x="6" y="29"/>
                      </a:lnTo>
                      <a:lnTo>
                        <a:pt x="0" y="27"/>
                      </a:lnTo>
                      <a:lnTo>
                        <a:pt x="10" y="0"/>
                      </a:lnTo>
                      <a:lnTo>
                        <a:pt x="14" y="2"/>
                      </a:lnTo>
                      <a:lnTo>
                        <a:pt x="21" y="2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 defTabSz="685800">
                    <a:lnSpc>
                      <a:spcPct val="120000"/>
                    </a:lnSpc>
                    <a:buClrTx/>
                  </a:pPr>
                  <a:endParaRPr sz="1350" kern="1200">
                    <a:solidFill>
                      <a:prstClr val="white"/>
                    </a:solidFill>
                    <a:ea typeface="微软雅黑"/>
                    <a:cs typeface="+mn-cs"/>
                  </a:endParaRPr>
                </a:p>
              </p:txBody>
            </p:sp>
            <p:sp>
              <p:nvSpPr>
                <p:cNvPr id="129" name="ïśḻïdê"/>
                <p:cNvSpPr/>
                <p:nvPr/>
              </p:nvSpPr>
              <p:spPr bwMode="auto">
                <a:xfrm>
                  <a:off x="4995863" y="3671888"/>
                  <a:ext cx="46038" cy="47625"/>
                </a:xfrm>
                <a:custGeom>
                  <a:avLst/>
                  <a:gdLst>
                    <a:gd name="T0" fmla="*/ 6 w 14"/>
                    <a:gd name="T1" fmla="*/ 3 h 14"/>
                    <a:gd name="T2" fmla="*/ 4 w 14"/>
                    <a:gd name="T3" fmla="*/ 5 h 14"/>
                    <a:gd name="T4" fmla="*/ 3 w 14"/>
                    <a:gd name="T5" fmla="*/ 9 h 14"/>
                    <a:gd name="T6" fmla="*/ 5 w 14"/>
                    <a:gd name="T7" fmla="*/ 11 h 14"/>
                    <a:gd name="T8" fmla="*/ 7 w 14"/>
                    <a:gd name="T9" fmla="*/ 11 h 14"/>
                    <a:gd name="T10" fmla="*/ 10 w 14"/>
                    <a:gd name="T11" fmla="*/ 9 h 14"/>
                    <a:gd name="T12" fmla="*/ 11 w 14"/>
                    <a:gd name="T13" fmla="*/ 6 h 14"/>
                    <a:gd name="T14" fmla="*/ 9 w 14"/>
                    <a:gd name="T15" fmla="*/ 3 h 14"/>
                    <a:gd name="T16" fmla="*/ 6 w 14"/>
                    <a:gd name="T17" fmla="*/ 3 h 14"/>
                    <a:gd name="T18" fmla="*/ 8 w 14"/>
                    <a:gd name="T19" fmla="*/ 14 h 14"/>
                    <a:gd name="T20" fmla="*/ 3 w 14"/>
                    <a:gd name="T21" fmla="*/ 13 h 14"/>
                    <a:gd name="T22" fmla="*/ 0 w 14"/>
                    <a:gd name="T23" fmla="*/ 9 h 14"/>
                    <a:gd name="T24" fmla="*/ 1 w 14"/>
                    <a:gd name="T25" fmla="*/ 4 h 14"/>
                    <a:gd name="T26" fmla="*/ 4 w 14"/>
                    <a:gd name="T27" fmla="*/ 1 h 14"/>
                    <a:gd name="T28" fmla="*/ 6 w 14"/>
                    <a:gd name="T29" fmla="*/ 0 h 14"/>
                    <a:gd name="T30" fmla="*/ 8 w 14"/>
                    <a:gd name="T31" fmla="*/ 0 h 14"/>
                    <a:gd name="T32" fmla="*/ 11 w 14"/>
                    <a:gd name="T33" fmla="*/ 1 h 14"/>
                    <a:gd name="T34" fmla="*/ 14 w 14"/>
                    <a:gd name="T35" fmla="*/ 5 h 14"/>
                    <a:gd name="T36" fmla="*/ 13 w 14"/>
                    <a:gd name="T37" fmla="*/ 11 h 14"/>
                    <a:gd name="T38" fmla="*/ 8 w 14"/>
                    <a:gd name="T39" fmla="*/ 14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14" h="14">
                      <a:moveTo>
                        <a:pt x="6" y="3"/>
                      </a:moveTo>
                      <a:cubicBezTo>
                        <a:pt x="5" y="3"/>
                        <a:pt x="5" y="4"/>
                        <a:pt x="4" y="5"/>
                      </a:cubicBezTo>
                      <a:cubicBezTo>
                        <a:pt x="3" y="6"/>
                        <a:pt x="3" y="8"/>
                        <a:pt x="3" y="9"/>
                      </a:cubicBezTo>
                      <a:cubicBezTo>
                        <a:pt x="3" y="10"/>
                        <a:pt x="4" y="11"/>
                        <a:pt x="5" y="11"/>
                      </a:cubicBezTo>
                      <a:cubicBezTo>
                        <a:pt x="5" y="12"/>
                        <a:pt x="6" y="12"/>
                        <a:pt x="7" y="11"/>
                      </a:cubicBezTo>
                      <a:cubicBezTo>
                        <a:pt x="8" y="11"/>
                        <a:pt x="9" y="10"/>
                        <a:pt x="10" y="9"/>
                      </a:cubicBezTo>
                      <a:cubicBezTo>
                        <a:pt x="11" y="8"/>
                        <a:pt x="11" y="7"/>
                        <a:pt x="11" y="6"/>
                      </a:cubicBezTo>
                      <a:cubicBezTo>
                        <a:pt x="11" y="5"/>
                        <a:pt x="10" y="4"/>
                        <a:pt x="9" y="3"/>
                      </a:cubicBezTo>
                      <a:cubicBezTo>
                        <a:pt x="8" y="3"/>
                        <a:pt x="7" y="2"/>
                        <a:pt x="6" y="3"/>
                      </a:cubicBezTo>
                      <a:close/>
                      <a:moveTo>
                        <a:pt x="8" y="14"/>
                      </a:moveTo>
                      <a:cubicBezTo>
                        <a:pt x="7" y="14"/>
                        <a:pt x="5" y="14"/>
                        <a:pt x="3" y="13"/>
                      </a:cubicBezTo>
                      <a:cubicBezTo>
                        <a:pt x="2" y="12"/>
                        <a:pt x="1" y="11"/>
                        <a:pt x="0" y="9"/>
                      </a:cubicBezTo>
                      <a:cubicBezTo>
                        <a:pt x="0" y="7"/>
                        <a:pt x="0" y="6"/>
                        <a:pt x="1" y="4"/>
                      </a:cubicBezTo>
                      <a:cubicBezTo>
                        <a:pt x="2" y="3"/>
                        <a:pt x="3" y="2"/>
                        <a:pt x="4" y="1"/>
                      </a:cubicBezTo>
                      <a:cubicBezTo>
                        <a:pt x="4" y="1"/>
                        <a:pt x="5" y="0"/>
                        <a:pt x="6" y="0"/>
                      </a:cubicBezTo>
                      <a:cubicBezTo>
                        <a:pt x="6" y="0"/>
                        <a:pt x="7" y="0"/>
                        <a:pt x="8" y="0"/>
                      </a:cubicBezTo>
                      <a:cubicBezTo>
                        <a:pt x="9" y="0"/>
                        <a:pt x="10" y="1"/>
                        <a:pt x="11" y="1"/>
                      </a:cubicBezTo>
                      <a:cubicBezTo>
                        <a:pt x="12" y="2"/>
                        <a:pt x="13" y="4"/>
                        <a:pt x="14" y="5"/>
                      </a:cubicBezTo>
                      <a:cubicBezTo>
                        <a:pt x="14" y="7"/>
                        <a:pt x="14" y="9"/>
                        <a:pt x="13" y="11"/>
                      </a:cubicBezTo>
                      <a:cubicBezTo>
                        <a:pt x="11" y="12"/>
                        <a:pt x="10" y="13"/>
                        <a:pt x="8" y="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 defTabSz="685800">
                    <a:lnSpc>
                      <a:spcPct val="120000"/>
                    </a:lnSpc>
                    <a:buClrTx/>
                  </a:pPr>
                  <a:endParaRPr sz="1350" kern="1200">
                    <a:solidFill>
                      <a:prstClr val="white"/>
                    </a:solidFill>
                    <a:ea typeface="微软雅黑"/>
                    <a:cs typeface="+mn-cs"/>
                  </a:endParaRPr>
                </a:p>
              </p:txBody>
            </p:sp>
            <p:sp>
              <p:nvSpPr>
                <p:cNvPr id="130" name="ïSḻíḑe"/>
                <p:cNvSpPr/>
                <p:nvPr/>
              </p:nvSpPr>
              <p:spPr bwMode="auto">
                <a:xfrm>
                  <a:off x="4948238" y="3638551"/>
                  <a:ext cx="50800" cy="50800"/>
                </a:xfrm>
                <a:custGeom>
                  <a:avLst/>
                  <a:gdLst>
                    <a:gd name="T0" fmla="*/ 9 w 15"/>
                    <a:gd name="T1" fmla="*/ 3 h 15"/>
                    <a:gd name="T2" fmla="*/ 3 w 15"/>
                    <a:gd name="T3" fmla="*/ 10 h 15"/>
                    <a:gd name="T4" fmla="*/ 5 w 15"/>
                    <a:gd name="T5" fmla="*/ 11 h 15"/>
                    <a:gd name="T6" fmla="*/ 6 w 15"/>
                    <a:gd name="T7" fmla="*/ 12 h 15"/>
                    <a:gd name="T8" fmla="*/ 7 w 15"/>
                    <a:gd name="T9" fmla="*/ 13 h 15"/>
                    <a:gd name="T10" fmla="*/ 9 w 15"/>
                    <a:gd name="T11" fmla="*/ 12 h 15"/>
                    <a:gd name="T12" fmla="*/ 11 w 15"/>
                    <a:gd name="T13" fmla="*/ 10 h 15"/>
                    <a:gd name="T14" fmla="*/ 12 w 15"/>
                    <a:gd name="T15" fmla="*/ 8 h 15"/>
                    <a:gd name="T16" fmla="*/ 12 w 15"/>
                    <a:gd name="T17" fmla="*/ 7 h 15"/>
                    <a:gd name="T18" fmla="*/ 12 w 15"/>
                    <a:gd name="T19" fmla="*/ 6 h 15"/>
                    <a:gd name="T20" fmla="*/ 10 w 15"/>
                    <a:gd name="T21" fmla="*/ 4 h 15"/>
                    <a:gd name="T22" fmla="*/ 9 w 15"/>
                    <a:gd name="T23" fmla="*/ 3 h 15"/>
                    <a:gd name="T24" fmla="*/ 11 w 15"/>
                    <a:gd name="T25" fmla="*/ 14 h 15"/>
                    <a:gd name="T26" fmla="*/ 8 w 15"/>
                    <a:gd name="T27" fmla="*/ 15 h 15"/>
                    <a:gd name="T28" fmla="*/ 6 w 15"/>
                    <a:gd name="T29" fmla="*/ 15 h 15"/>
                    <a:gd name="T30" fmla="*/ 4 w 15"/>
                    <a:gd name="T31" fmla="*/ 13 h 15"/>
                    <a:gd name="T32" fmla="*/ 0 w 15"/>
                    <a:gd name="T33" fmla="*/ 10 h 15"/>
                    <a:gd name="T34" fmla="*/ 9 w 15"/>
                    <a:gd name="T35" fmla="*/ 0 h 15"/>
                    <a:gd name="T36" fmla="*/ 12 w 15"/>
                    <a:gd name="T37" fmla="*/ 3 h 15"/>
                    <a:gd name="T38" fmla="*/ 14 w 15"/>
                    <a:gd name="T39" fmla="*/ 5 h 15"/>
                    <a:gd name="T40" fmla="*/ 15 w 15"/>
                    <a:gd name="T41" fmla="*/ 7 h 15"/>
                    <a:gd name="T42" fmla="*/ 14 w 15"/>
                    <a:gd name="T43" fmla="*/ 10 h 15"/>
                    <a:gd name="T44" fmla="*/ 13 w 15"/>
                    <a:gd name="T45" fmla="*/ 12 h 15"/>
                    <a:gd name="T46" fmla="*/ 11 w 15"/>
                    <a:gd name="T47" fmla="*/ 14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15" h="15">
                      <a:moveTo>
                        <a:pt x="9" y="3"/>
                      </a:moveTo>
                      <a:cubicBezTo>
                        <a:pt x="3" y="10"/>
                        <a:pt x="3" y="10"/>
                        <a:pt x="3" y="10"/>
                      </a:cubicBezTo>
                      <a:cubicBezTo>
                        <a:pt x="5" y="11"/>
                        <a:pt x="5" y="11"/>
                        <a:pt x="5" y="11"/>
                      </a:cubicBezTo>
                      <a:cubicBezTo>
                        <a:pt x="5" y="12"/>
                        <a:pt x="6" y="12"/>
                        <a:pt x="6" y="12"/>
                      </a:cubicBezTo>
                      <a:cubicBezTo>
                        <a:pt x="7" y="13"/>
                        <a:pt x="7" y="13"/>
                        <a:pt x="7" y="13"/>
                      </a:cubicBezTo>
                      <a:cubicBezTo>
                        <a:pt x="8" y="13"/>
                        <a:pt x="8" y="13"/>
                        <a:pt x="9" y="12"/>
                      </a:cubicBezTo>
                      <a:cubicBezTo>
                        <a:pt x="9" y="12"/>
                        <a:pt x="10" y="11"/>
                        <a:pt x="11" y="10"/>
                      </a:cubicBezTo>
                      <a:cubicBezTo>
                        <a:pt x="11" y="10"/>
                        <a:pt x="12" y="9"/>
                        <a:pt x="12" y="8"/>
                      </a:cubicBezTo>
                      <a:cubicBezTo>
                        <a:pt x="12" y="8"/>
                        <a:pt x="12" y="7"/>
                        <a:pt x="12" y="7"/>
                      </a:cubicBezTo>
                      <a:cubicBezTo>
                        <a:pt x="12" y="7"/>
                        <a:pt x="12" y="6"/>
                        <a:pt x="12" y="6"/>
                      </a:cubicBezTo>
                      <a:cubicBezTo>
                        <a:pt x="11" y="5"/>
                        <a:pt x="11" y="5"/>
                        <a:pt x="10" y="4"/>
                      </a:cubicBezTo>
                      <a:cubicBezTo>
                        <a:pt x="9" y="3"/>
                        <a:pt x="9" y="3"/>
                        <a:pt x="9" y="3"/>
                      </a:cubicBezTo>
                      <a:close/>
                      <a:moveTo>
                        <a:pt x="11" y="14"/>
                      </a:moveTo>
                      <a:cubicBezTo>
                        <a:pt x="10" y="15"/>
                        <a:pt x="9" y="15"/>
                        <a:pt x="8" y="15"/>
                      </a:cubicBezTo>
                      <a:cubicBezTo>
                        <a:pt x="7" y="15"/>
                        <a:pt x="7" y="15"/>
                        <a:pt x="6" y="15"/>
                      </a:cubicBezTo>
                      <a:cubicBezTo>
                        <a:pt x="5" y="14"/>
                        <a:pt x="4" y="14"/>
                        <a:pt x="4" y="13"/>
                      </a:cubicBezTo>
                      <a:cubicBezTo>
                        <a:pt x="0" y="10"/>
                        <a:pt x="0" y="10"/>
                        <a:pt x="0" y="10"/>
                      </a:cubicBezTo>
                      <a:cubicBezTo>
                        <a:pt x="9" y="0"/>
                        <a:pt x="9" y="0"/>
                        <a:pt x="9" y="0"/>
                      </a:cubicBezTo>
                      <a:cubicBezTo>
                        <a:pt x="12" y="3"/>
                        <a:pt x="12" y="3"/>
                        <a:pt x="12" y="3"/>
                      </a:cubicBezTo>
                      <a:cubicBezTo>
                        <a:pt x="13" y="4"/>
                        <a:pt x="14" y="4"/>
                        <a:pt x="14" y="5"/>
                      </a:cubicBezTo>
                      <a:cubicBezTo>
                        <a:pt x="15" y="6"/>
                        <a:pt x="15" y="6"/>
                        <a:pt x="15" y="7"/>
                      </a:cubicBezTo>
                      <a:cubicBezTo>
                        <a:pt x="15" y="8"/>
                        <a:pt x="15" y="9"/>
                        <a:pt x="14" y="10"/>
                      </a:cubicBezTo>
                      <a:cubicBezTo>
                        <a:pt x="14" y="10"/>
                        <a:pt x="14" y="11"/>
                        <a:pt x="13" y="12"/>
                      </a:cubicBezTo>
                      <a:cubicBezTo>
                        <a:pt x="12" y="13"/>
                        <a:pt x="11" y="14"/>
                        <a:pt x="11" y="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 defTabSz="685800">
                    <a:lnSpc>
                      <a:spcPct val="120000"/>
                    </a:lnSpc>
                    <a:buClrTx/>
                  </a:pPr>
                  <a:endParaRPr sz="1350" kern="1200">
                    <a:solidFill>
                      <a:prstClr val="white"/>
                    </a:solidFill>
                    <a:ea typeface="微软雅黑"/>
                    <a:cs typeface="+mn-cs"/>
                  </a:endParaRPr>
                </a:p>
              </p:txBody>
            </p:sp>
            <p:sp>
              <p:nvSpPr>
                <p:cNvPr id="131" name="ïsľíḋè"/>
                <p:cNvSpPr/>
                <p:nvPr/>
              </p:nvSpPr>
              <p:spPr bwMode="auto">
                <a:xfrm>
                  <a:off x="4913313" y="3605213"/>
                  <a:ext cx="58738" cy="57150"/>
                </a:xfrm>
                <a:custGeom>
                  <a:avLst/>
                  <a:gdLst>
                    <a:gd name="T0" fmla="*/ 37 w 37"/>
                    <a:gd name="T1" fmla="*/ 17 h 36"/>
                    <a:gd name="T2" fmla="*/ 14 w 37"/>
                    <a:gd name="T3" fmla="*/ 36 h 36"/>
                    <a:gd name="T4" fmla="*/ 10 w 37"/>
                    <a:gd name="T5" fmla="*/ 32 h 36"/>
                    <a:gd name="T6" fmla="*/ 18 w 37"/>
                    <a:gd name="T7" fmla="*/ 11 h 36"/>
                    <a:gd name="T8" fmla="*/ 4 w 37"/>
                    <a:gd name="T9" fmla="*/ 21 h 36"/>
                    <a:gd name="T10" fmla="*/ 0 w 37"/>
                    <a:gd name="T11" fmla="*/ 19 h 36"/>
                    <a:gd name="T12" fmla="*/ 20 w 37"/>
                    <a:gd name="T13" fmla="*/ 0 h 36"/>
                    <a:gd name="T14" fmla="*/ 25 w 37"/>
                    <a:gd name="T15" fmla="*/ 5 h 36"/>
                    <a:gd name="T16" fmla="*/ 18 w 37"/>
                    <a:gd name="T17" fmla="*/ 26 h 36"/>
                    <a:gd name="T18" fmla="*/ 33 w 37"/>
                    <a:gd name="T19" fmla="*/ 13 h 36"/>
                    <a:gd name="T20" fmla="*/ 37 w 37"/>
                    <a:gd name="T21" fmla="*/ 17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37" h="36">
                      <a:moveTo>
                        <a:pt x="37" y="17"/>
                      </a:moveTo>
                      <a:lnTo>
                        <a:pt x="14" y="36"/>
                      </a:lnTo>
                      <a:lnTo>
                        <a:pt x="10" y="32"/>
                      </a:lnTo>
                      <a:lnTo>
                        <a:pt x="18" y="11"/>
                      </a:lnTo>
                      <a:lnTo>
                        <a:pt x="4" y="21"/>
                      </a:lnTo>
                      <a:lnTo>
                        <a:pt x="0" y="19"/>
                      </a:lnTo>
                      <a:lnTo>
                        <a:pt x="20" y="0"/>
                      </a:lnTo>
                      <a:lnTo>
                        <a:pt x="25" y="5"/>
                      </a:lnTo>
                      <a:lnTo>
                        <a:pt x="18" y="26"/>
                      </a:lnTo>
                      <a:lnTo>
                        <a:pt x="33" y="13"/>
                      </a:lnTo>
                      <a:lnTo>
                        <a:pt x="37" y="1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 defTabSz="685800">
                    <a:lnSpc>
                      <a:spcPct val="120000"/>
                    </a:lnSpc>
                    <a:buClrTx/>
                  </a:pPr>
                  <a:endParaRPr sz="1350" kern="1200">
                    <a:solidFill>
                      <a:prstClr val="white"/>
                    </a:solidFill>
                    <a:ea typeface="微软雅黑"/>
                    <a:cs typeface="+mn-cs"/>
                  </a:endParaRPr>
                </a:p>
              </p:txBody>
            </p:sp>
            <p:sp>
              <p:nvSpPr>
                <p:cNvPr id="132" name="iśļídé"/>
                <p:cNvSpPr/>
                <p:nvPr/>
              </p:nvSpPr>
              <p:spPr bwMode="auto">
                <a:xfrm>
                  <a:off x="4883150" y="3579813"/>
                  <a:ext cx="52388" cy="46038"/>
                </a:xfrm>
                <a:custGeom>
                  <a:avLst/>
                  <a:gdLst>
                    <a:gd name="T0" fmla="*/ 0 w 33"/>
                    <a:gd name="T1" fmla="*/ 4 h 29"/>
                    <a:gd name="T2" fmla="*/ 31 w 33"/>
                    <a:gd name="T3" fmla="*/ 0 h 29"/>
                    <a:gd name="T4" fmla="*/ 33 w 33"/>
                    <a:gd name="T5" fmla="*/ 4 h 29"/>
                    <a:gd name="T6" fmla="*/ 14 w 33"/>
                    <a:gd name="T7" fmla="*/ 29 h 29"/>
                    <a:gd name="T8" fmla="*/ 10 w 33"/>
                    <a:gd name="T9" fmla="*/ 23 h 29"/>
                    <a:gd name="T10" fmla="*/ 16 w 33"/>
                    <a:gd name="T11" fmla="*/ 16 h 29"/>
                    <a:gd name="T12" fmla="*/ 10 w 33"/>
                    <a:gd name="T13" fmla="*/ 8 h 29"/>
                    <a:gd name="T14" fmla="*/ 4 w 33"/>
                    <a:gd name="T15" fmla="*/ 8 h 29"/>
                    <a:gd name="T16" fmla="*/ 0 w 33"/>
                    <a:gd name="T17" fmla="*/ 4 h 29"/>
                    <a:gd name="T18" fmla="*/ 0 w 33"/>
                    <a:gd name="T19" fmla="*/ 4 h 29"/>
                    <a:gd name="T20" fmla="*/ 19 w 33"/>
                    <a:gd name="T21" fmla="*/ 14 h 29"/>
                    <a:gd name="T22" fmla="*/ 27 w 33"/>
                    <a:gd name="T23" fmla="*/ 4 h 29"/>
                    <a:gd name="T24" fmla="*/ 14 w 33"/>
                    <a:gd name="T25" fmla="*/ 6 h 29"/>
                    <a:gd name="T26" fmla="*/ 19 w 33"/>
                    <a:gd name="T27" fmla="*/ 14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3" h="29">
                      <a:moveTo>
                        <a:pt x="0" y="4"/>
                      </a:moveTo>
                      <a:lnTo>
                        <a:pt x="31" y="0"/>
                      </a:lnTo>
                      <a:lnTo>
                        <a:pt x="33" y="4"/>
                      </a:lnTo>
                      <a:lnTo>
                        <a:pt x="14" y="29"/>
                      </a:lnTo>
                      <a:lnTo>
                        <a:pt x="10" y="23"/>
                      </a:lnTo>
                      <a:lnTo>
                        <a:pt x="16" y="16"/>
                      </a:lnTo>
                      <a:lnTo>
                        <a:pt x="10" y="8"/>
                      </a:lnTo>
                      <a:lnTo>
                        <a:pt x="4" y="8"/>
                      </a:lnTo>
                      <a:lnTo>
                        <a:pt x="0" y="4"/>
                      </a:lnTo>
                      <a:lnTo>
                        <a:pt x="0" y="4"/>
                      </a:lnTo>
                      <a:close/>
                      <a:moveTo>
                        <a:pt x="19" y="14"/>
                      </a:moveTo>
                      <a:lnTo>
                        <a:pt x="27" y="4"/>
                      </a:lnTo>
                      <a:lnTo>
                        <a:pt x="14" y="6"/>
                      </a:lnTo>
                      <a:lnTo>
                        <a:pt x="19" y="1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 defTabSz="685800">
                    <a:lnSpc>
                      <a:spcPct val="120000"/>
                    </a:lnSpc>
                    <a:buClrTx/>
                  </a:pPr>
                  <a:endParaRPr sz="1350" kern="1200">
                    <a:solidFill>
                      <a:prstClr val="white"/>
                    </a:solidFill>
                    <a:ea typeface="微软雅黑"/>
                    <a:cs typeface="+mn-cs"/>
                  </a:endParaRPr>
                </a:p>
              </p:txBody>
            </p:sp>
            <p:sp>
              <p:nvSpPr>
                <p:cNvPr id="133" name="iṥlïḑé"/>
                <p:cNvSpPr/>
                <p:nvPr/>
              </p:nvSpPr>
              <p:spPr bwMode="auto">
                <a:xfrm>
                  <a:off x="4865688" y="3525838"/>
                  <a:ext cx="53975" cy="49213"/>
                </a:xfrm>
                <a:custGeom>
                  <a:avLst/>
                  <a:gdLst>
                    <a:gd name="T0" fmla="*/ 15 w 34"/>
                    <a:gd name="T1" fmla="*/ 10 h 31"/>
                    <a:gd name="T2" fmla="*/ 2 w 34"/>
                    <a:gd name="T3" fmla="*/ 15 h 31"/>
                    <a:gd name="T4" fmla="*/ 0 w 34"/>
                    <a:gd name="T5" fmla="*/ 8 h 31"/>
                    <a:gd name="T6" fmla="*/ 27 w 34"/>
                    <a:gd name="T7" fmla="*/ 0 h 31"/>
                    <a:gd name="T8" fmla="*/ 30 w 34"/>
                    <a:gd name="T9" fmla="*/ 4 h 31"/>
                    <a:gd name="T10" fmla="*/ 19 w 34"/>
                    <a:gd name="T11" fmla="*/ 8 h 31"/>
                    <a:gd name="T12" fmla="*/ 21 w 34"/>
                    <a:gd name="T13" fmla="*/ 19 h 31"/>
                    <a:gd name="T14" fmla="*/ 34 w 34"/>
                    <a:gd name="T15" fmla="*/ 15 h 31"/>
                    <a:gd name="T16" fmla="*/ 34 w 34"/>
                    <a:gd name="T17" fmla="*/ 21 h 31"/>
                    <a:gd name="T18" fmla="*/ 9 w 34"/>
                    <a:gd name="T19" fmla="*/ 31 h 31"/>
                    <a:gd name="T20" fmla="*/ 7 w 34"/>
                    <a:gd name="T21" fmla="*/ 25 h 31"/>
                    <a:gd name="T22" fmla="*/ 17 w 34"/>
                    <a:gd name="T23" fmla="*/ 21 h 31"/>
                    <a:gd name="T24" fmla="*/ 15 w 34"/>
                    <a:gd name="T25" fmla="*/ 10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4" h="31">
                      <a:moveTo>
                        <a:pt x="15" y="10"/>
                      </a:moveTo>
                      <a:lnTo>
                        <a:pt x="2" y="15"/>
                      </a:lnTo>
                      <a:lnTo>
                        <a:pt x="0" y="8"/>
                      </a:lnTo>
                      <a:lnTo>
                        <a:pt x="27" y="0"/>
                      </a:lnTo>
                      <a:lnTo>
                        <a:pt x="30" y="4"/>
                      </a:lnTo>
                      <a:lnTo>
                        <a:pt x="19" y="8"/>
                      </a:lnTo>
                      <a:lnTo>
                        <a:pt x="21" y="19"/>
                      </a:lnTo>
                      <a:lnTo>
                        <a:pt x="34" y="15"/>
                      </a:lnTo>
                      <a:lnTo>
                        <a:pt x="34" y="21"/>
                      </a:lnTo>
                      <a:lnTo>
                        <a:pt x="9" y="31"/>
                      </a:lnTo>
                      <a:lnTo>
                        <a:pt x="7" y="25"/>
                      </a:lnTo>
                      <a:lnTo>
                        <a:pt x="17" y="21"/>
                      </a:lnTo>
                      <a:lnTo>
                        <a:pt x="15" y="1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 defTabSz="685800">
                    <a:lnSpc>
                      <a:spcPct val="120000"/>
                    </a:lnSpc>
                    <a:buClrTx/>
                  </a:pPr>
                  <a:endParaRPr sz="1350" kern="1200">
                    <a:solidFill>
                      <a:prstClr val="white"/>
                    </a:solidFill>
                    <a:ea typeface="微软雅黑"/>
                    <a:cs typeface="+mn-cs"/>
                  </a:endParaRPr>
                </a:p>
              </p:txBody>
            </p:sp>
            <p:sp>
              <p:nvSpPr>
                <p:cNvPr id="134" name="îṧḷiḑé"/>
                <p:cNvSpPr/>
                <p:nvPr/>
              </p:nvSpPr>
              <p:spPr bwMode="auto">
                <a:xfrm>
                  <a:off x="4856163" y="3486151"/>
                  <a:ext cx="49213" cy="39688"/>
                </a:xfrm>
                <a:custGeom>
                  <a:avLst/>
                  <a:gdLst>
                    <a:gd name="T0" fmla="*/ 4 w 15"/>
                    <a:gd name="T1" fmla="*/ 1 h 12"/>
                    <a:gd name="T2" fmla="*/ 5 w 15"/>
                    <a:gd name="T3" fmla="*/ 3 h 12"/>
                    <a:gd name="T4" fmla="*/ 3 w 15"/>
                    <a:gd name="T5" fmla="*/ 4 h 12"/>
                    <a:gd name="T6" fmla="*/ 3 w 15"/>
                    <a:gd name="T7" fmla="*/ 6 h 12"/>
                    <a:gd name="T8" fmla="*/ 4 w 15"/>
                    <a:gd name="T9" fmla="*/ 8 h 12"/>
                    <a:gd name="T10" fmla="*/ 5 w 15"/>
                    <a:gd name="T11" fmla="*/ 9 h 12"/>
                    <a:gd name="T12" fmla="*/ 6 w 15"/>
                    <a:gd name="T13" fmla="*/ 8 h 12"/>
                    <a:gd name="T14" fmla="*/ 6 w 15"/>
                    <a:gd name="T15" fmla="*/ 7 h 12"/>
                    <a:gd name="T16" fmla="*/ 6 w 15"/>
                    <a:gd name="T17" fmla="*/ 5 h 12"/>
                    <a:gd name="T18" fmla="*/ 7 w 15"/>
                    <a:gd name="T19" fmla="*/ 2 h 12"/>
                    <a:gd name="T20" fmla="*/ 10 w 15"/>
                    <a:gd name="T21" fmla="*/ 0 h 12"/>
                    <a:gd name="T22" fmla="*/ 12 w 15"/>
                    <a:gd name="T23" fmla="*/ 0 h 12"/>
                    <a:gd name="T24" fmla="*/ 13 w 15"/>
                    <a:gd name="T25" fmla="*/ 2 h 12"/>
                    <a:gd name="T26" fmla="*/ 14 w 15"/>
                    <a:gd name="T27" fmla="*/ 4 h 12"/>
                    <a:gd name="T28" fmla="*/ 14 w 15"/>
                    <a:gd name="T29" fmla="*/ 8 h 12"/>
                    <a:gd name="T30" fmla="*/ 11 w 15"/>
                    <a:gd name="T31" fmla="*/ 10 h 12"/>
                    <a:gd name="T32" fmla="*/ 11 w 15"/>
                    <a:gd name="T33" fmla="*/ 7 h 12"/>
                    <a:gd name="T34" fmla="*/ 12 w 15"/>
                    <a:gd name="T35" fmla="*/ 6 h 12"/>
                    <a:gd name="T36" fmla="*/ 12 w 15"/>
                    <a:gd name="T37" fmla="*/ 5 h 12"/>
                    <a:gd name="T38" fmla="*/ 11 w 15"/>
                    <a:gd name="T39" fmla="*/ 3 h 12"/>
                    <a:gd name="T40" fmla="*/ 10 w 15"/>
                    <a:gd name="T41" fmla="*/ 3 h 12"/>
                    <a:gd name="T42" fmla="*/ 10 w 15"/>
                    <a:gd name="T43" fmla="*/ 3 h 12"/>
                    <a:gd name="T44" fmla="*/ 9 w 15"/>
                    <a:gd name="T45" fmla="*/ 6 h 12"/>
                    <a:gd name="T46" fmla="*/ 9 w 15"/>
                    <a:gd name="T47" fmla="*/ 9 h 12"/>
                    <a:gd name="T48" fmla="*/ 8 w 15"/>
                    <a:gd name="T49" fmla="*/ 10 h 12"/>
                    <a:gd name="T50" fmla="*/ 6 w 15"/>
                    <a:gd name="T51" fmla="*/ 11 h 12"/>
                    <a:gd name="T52" fmla="*/ 3 w 15"/>
                    <a:gd name="T53" fmla="*/ 11 h 12"/>
                    <a:gd name="T54" fmla="*/ 1 w 15"/>
                    <a:gd name="T55" fmla="*/ 10 h 12"/>
                    <a:gd name="T56" fmla="*/ 0 w 15"/>
                    <a:gd name="T57" fmla="*/ 7 h 12"/>
                    <a:gd name="T58" fmla="*/ 1 w 15"/>
                    <a:gd name="T59" fmla="*/ 3 h 12"/>
                    <a:gd name="T60" fmla="*/ 4 w 15"/>
                    <a:gd name="T61" fmla="*/ 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15" h="12">
                      <a:moveTo>
                        <a:pt x="4" y="1"/>
                      </a:moveTo>
                      <a:cubicBezTo>
                        <a:pt x="5" y="3"/>
                        <a:pt x="5" y="3"/>
                        <a:pt x="5" y="3"/>
                      </a:cubicBezTo>
                      <a:cubicBezTo>
                        <a:pt x="4" y="3"/>
                        <a:pt x="3" y="4"/>
                        <a:pt x="3" y="4"/>
                      </a:cubicBezTo>
                      <a:cubicBezTo>
                        <a:pt x="3" y="5"/>
                        <a:pt x="3" y="6"/>
                        <a:pt x="3" y="6"/>
                      </a:cubicBezTo>
                      <a:cubicBezTo>
                        <a:pt x="3" y="7"/>
                        <a:pt x="3" y="8"/>
                        <a:pt x="4" y="8"/>
                      </a:cubicBezTo>
                      <a:cubicBezTo>
                        <a:pt x="4" y="9"/>
                        <a:pt x="5" y="9"/>
                        <a:pt x="5" y="9"/>
                      </a:cubicBezTo>
                      <a:cubicBezTo>
                        <a:pt x="5" y="9"/>
                        <a:pt x="6" y="8"/>
                        <a:pt x="6" y="8"/>
                      </a:cubicBezTo>
                      <a:cubicBezTo>
                        <a:pt x="6" y="8"/>
                        <a:pt x="6" y="8"/>
                        <a:pt x="6" y="7"/>
                      </a:cubicBezTo>
                      <a:cubicBezTo>
                        <a:pt x="6" y="7"/>
                        <a:pt x="6" y="6"/>
                        <a:pt x="6" y="5"/>
                      </a:cubicBezTo>
                      <a:cubicBezTo>
                        <a:pt x="7" y="3"/>
                        <a:pt x="7" y="2"/>
                        <a:pt x="7" y="2"/>
                      </a:cubicBezTo>
                      <a:cubicBezTo>
                        <a:pt x="8" y="1"/>
                        <a:pt x="9" y="0"/>
                        <a:pt x="10" y="0"/>
                      </a:cubicBezTo>
                      <a:cubicBezTo>
                        <a:pt x="10" y="0"/>
                        <a:pt x="11" y="0"/>
                        <a:pt x="12" y="0"/>
                      </a:cubicBezTo>
                      <a:cubicBezTo>
                        <a:pt x="12" y="1"/>
                        <a:pt x="13" y="1"/>
                        <a:pt x="13" y="2"/>
                      </a:cubicBezTo>
                      <a:cubicBezTo>
                        <a:pt x="14" y="2"/>
                        <a:pt x="14" y="3"/>
                        <a:pt x="14" y="4"/>
                      </a:cubicBezTo>
                      <a:cubicBezTo>
                        <a:pt x="15" y="6"/>
                        <a:pt x="14" y="7"/>
                        <a:pt x="14" y="8"/>
                      </a:cubicBezTo>
                      <a:cubicBezTo>
                        <a:pt x="13" y="9"/>
                        <a:pt x="12" y="10"/>
                        <a:pt x="11" y="10"/>
                      </a:cubicBezTo>
                      <a:cubicBezTo>
                        <a:pt x="11" y="7"/>
                        <a:pt x="11" y="7"/>
                        <a:pt x="11" y="7"/>
                      </a:cubicBezTo>
                      <a:cubicBezTo>
                        <a:pt x="11" y="7"/>
                        <a:pt x="12" y="7"/>
                        <a:pt x="12" y="6"/>
                      </a:cubicBezTo>
                      <a:cubicBezTo>
                        <a:pt x="12" y="6"/>
                        <a:pt x="12" y="5"/>
                        <a:pt x="12" y="5"/>
                      </a:cubicBezTo>
                      <a:cubicBezTo>
                        <a:pt x="12" y="4"/>
                        <a:pt x="12" y="3"/>
                        <a:pt x="11" y="3"/>
                      </a:cubicBezTo>
                      <a:cubicBezTo>
                        <a:pt x="11" y="3"/>
                        <a:pt x="11" y="2"/>
                        <a:pt x="10" y="3"/>
                      </a:cubicBezTo>
                      <a:cubicBezTo>
                        <a:pt x="10" y="3"/>
                        <a:pt x="10" y="3"/>
                        <a:pt x="10" y="3"/>
                      </a:cubicBezTo>
                      <a:cubicBezTo>
                        <a:pt x="9" y="3"/>
                        <a:pt x="9" y="4"/>
                        <a:pt x="9" y="6"/>
                      </a:cubicBezTo>
                      <a:cubicBezTo>
                        <a:pt x="9" y="7"/>
                        <a:pt x="9" y="8"/>
                        <a:pt x="9" y="9"/>
                      </a:cubicBezTo>
                      <a:cubicBezTo>
                        <a:pt x="8" y="9"/>
                        <a:pt x="8" y="10"/>
                        <a:pt x="8" y="10"/>
                      </a:cubicBezTo>
                      <a:cubicBezTo>
                        <a:pt x="7" y="11"/>
                        <a:pt x="6" y="11"/>
                        <a:pt x="6" y="11"/>
                      </a:cubicBezTo>
                      <a:cubicBezTo>
                        <a:pt x="5" y="12"/>
                        <a:pt x="4" y="11"/>
                        <a:pt x="3" y="11"/>
                      </a:cubicBezTo>
                      <a:cubicBezTo>
                        <a:pt x="3" y="11"/>
                        <a:pt x="2" y="10"/>
                        <a:pt x="1" y="10"/>
                      </a:cubicBezTo>
                      <a:cubicBezTo>
                        <a:pt x="1" y="9"/>
                        <a:pt x="1" y="8"/>
                        <a:pt x="0" y="7"/>
                      </a:cubicBezTo>
                      <a:cubicBezTo>
                        <a:pt x="0" y="5"/>
                        <a:pt x="0" y="4"/>
                        <a:pt x="1" y="3"/>
                      </a:cubicBezTo>
                      <a:cubicBezTo>
                        <a:pt x="2" y="2"/>
                        <a:pt x="3" y="1"/>
                        <a:pt x="4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 defTabSz="685800">
                    <a:lnSpc>
                      <a:spcPct val="120000"/>
                    </a:lnSpc>
                    <a:buClrTx/>
                  </a:pPr>
                  <a:endParaRPr sz="1350" kern="1200">
                    <a:solidFill>
                      <a:prstClr val="white"/>
                    </a:solidFill>
                    <a:ea typeface="微软雅黑"/>
                    <a:cs typeface="+mn-cs"/>
                  </a:endParaRPr>
                </a:p>
              </p:txBody>
            </p:sp>
            <p:sp>
              <p:nvSpPr>
                <p:cNvPr id="135" name="ïṣḷîďé"/>
                <p:cNvSpPr/>
                <p:nvPr/>
              </p:nvSpPr>
              <p:spPr bwMode="auto">
                <a:xfrm>
                  <a:off x="4916488" y="3205163"/>
                  <a:ext cx="474663" cy="477838"/>
                </a:xfrm>
                <a:custGeom>
                  <a:avLst/>
                  <a:gdLst>
                    <a:gd name="T0" fmla="*/ 72 w 144"/>
                    <a:gd name="T1" fmla="*/ 143 h 143"/>
                    <a:gd name="T2" fmla="*/ 0 w 144"/>
                    <a:gd name="T3" fmla="*/ 72 h 143"/>
                    <a:gd name="T4" fmla="*/ 72 w 144"/>
                    <a:gd name="T5" fmla="*/ 0 h 143"/>
                    <a:gd name="T6" fmla="*/ 144 w 144"/>
                    <a:gd name="T7" fmla="*/ 72 h 143"/>
                    <a:gd name="T8" fmla="*/ 72 w 144"/>
                    <a:gd name="T9" fmla="*/ 143 h 143"/>
                    <a:gd name="T10" fmla="*/ 3 w 144"/>
                    <a:gd name="T11" fmla="*/ 72 h 143"/>
                    <a:gd name="T12" fmla="*/ 10 w 144"/>
                    <a:gd name="T13" fmla="*/ 102 h 143"/>
                    <a:gd name="T14" fmla="*/ 133 w 144"/>
                    <a:gd name="T15" fmla="*/ 102 h 143"/>
                    <a:gd name="T16" fmla="*/ 141 w 144"/>
                    <a:gd name="T17" fmla="*/ 72 h 143"/>
                    <a:gd name="T18" fmla="*/ 72 w 144"/>
                    <a:gd name="T19" fmla="*/ 3 h 143"/>
                    <a:gd name="T20" fmla="*/ 3 w 144"/>
                    <a:gd name="T21" fmla="*/ 72 h 143"/>
                    <a:gd name="T22" fmla="*/ 132 w 144"/>
                    <a:gd name="T23" fmla="*/ 106 h 143"/>
                    <a:gd name="T24" fmla="*/ 12 w 144"/>
                    <a:gd name="T25" fmla="*/ 106 h 143"/>
                    <a:gd name="T26" fmla="*/ 72 w 144"/>
                    <a:gd name="T27" fmla="*/ 140 h 143"/>
                    <a:gd name="T28" fmla="*/ 132 w 144"/>
                    <a:gd name="T29" fmla="*/ 106 h 1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44" h="143">
                      <a:moveTo>
                        <a:pt x="72" y="143"/>
                      </a:moveTo>
                      <a:cubicBezTo>
                        <a:pt x="32" y="143"/>
                        <a:pt x="0" y="111"/>
                        <a:pt x="0" y="72"/>
                      </a:cubicBezTo>
                      <a:cubicBezTo>
                        <a:pt x="0" y="32"/>
                        <a:pt x="32" y="0"/>
                        <a:pt x="72" y="0"/>
                      </a:cubicBezTo>
                      <a:cubicBezTo>
                        <a:pt x="111" y="0"/>
                        <a:pt x="144" y="32"/>
                        <a:pt x="144" y="72"/>
                      </a:cubicBezTo>
                      <a:cubicBezTo>
                        <a:pt x="144" y="111"/>
                        <a:pt x="111" y="143"/>
                        <a:pt x="72" y="143"/>
                      </a:cubicBezTo>
                      <a:close/>
                      <a:moveTo>
                        <a:pt x="3" y="72"/>
                      </a:moveTo>
                      <a:cubicBezTo>
                        <a:pt x="3" y="83"/>
                        <a:pt x="6" y="93"/>
                        <a:pt x="10" y="102"/>
                      </a:cubicBezTo>
                      <a:cubicBezTo>
                        <a:pt x="133" y="102"/>
                        <a:pt x="133" y="102"/>
                        <a:pt x="133" y="102"/>
                      </a:cubicBezTo>
                      <a:cubicBezTo>
                        <a:pt x="138" y="93"/>
                        <a:pt x="141" y="83"/>
                        <a:pt x="141" y="72"/>
                      </a:cubicBezTo>
                      <a:cubicBezTo>
                        <a:pt x="141" y="34"/>
                        <a:pt x="110" y="3"/>
                        <a:pt x="72" y="3"/>
                      </a:cubicBezTo>
                      <a:cubicBezTo>
                        <a:pt x="34" y="3"/>
                        <a:pt x="3" y="34"/>
                        <a:pt x="3" y="72"/>
                      </a:cubicBezTo>
                      <a:close/>
                      <a:moveTo>
                        <a:pt x="132" y="106"/>
                      </a:moveTo>
                      <a:cubicBezTo>
                        <a:pt x="12" y="106"/>
                        <a:pt x="12" y="106"/>
                        <a:pt x="12" y="106"/>
                      </a:cubicBezTo>
                      <a:cubicBezTo>
                        <a:pt x="24" y="126"/>
                        <a:pt x="46" y="140"/>
                        <a:pt x="72" y="140"/>
                      </a:cubicBezTo>
                      <a:cubicBezTo>
                        <a:pt x="97" y="140"/>
                        <a:pt x="120" y="126"/>
                        <a:pt x="132" y="10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 defTabSz="685800">
                    <a:lnSpc>
                      <a:spcPct val="120000"/>
                    </a:lnSpc>
                    <a:buClrTx/>
                  </a:pPr>
                  <a:endParaRPr sz="1350" kern="1200">
                    <a:solidFill>
                      <a:prstClr val="white"/>
                    </a:solidFill>
                    <a:ea typeface="微软雅黑"/>
                    <a:cs typeface="+mn-cs"/>
                  </a:endParaRPr>
                </a:p>
              </p:txBody>
            </p:sp>
            <p:sp>
              <p:nvSpPr>
                <p:cNvPr id="136" name="iṧḻîďé"/>
                <p:cNvSpPr/>
                <p:nvPr/>
              </p:nvSpPr>
              <p:spPr bwMode="auto">
                <a:xfrm>
                  <a:off x="4948238" y="3235326"/>
                  <a:ext cx="411163" cy="306388"/>
                </a:xfrm>
                <a:custGeom>
                  <a:avLst/>
                  <a:gdLst>
                    <a:gd name="T0" fmla="*/ 114 w 124"/>
                    <a:gd name="T1" fmla="*/ 68 h 92"/>
                    <a:gd name="T2" fmla="*/ 103 w 124"/>
                    <a:gd name="T3" fmla="*/ 62 h 92"/>
                    <a:gd name="T4" fmla="*/ 95 w 124"/>
                    <a:gd name="T5" fmla="*/ 68 h 92"/>
                    <a:gd name="T6" fmla="*/ 83 w 124"/>
                    <a:gd name="T7" fmla="*/ 62 h 92"/>
                    <a:gd name="T8" fmla="*/ 70 w 124"/>
                    <a:gd name="T9" fmla="*/ 81 h 92"/>
                    <a:gd name="T10" fmla="*/ 104 w 124"/>
                    <a:gd name="T11" fmla="*/ 76 h 92"/>
                    <a:gd name="T12" fmla="*/ 124 w 124"/>
                    <a:gd name="T13" fmla="*/ 83 h 92"/>
                    <a:gd name="T14" fmla="*/ 81 w 124"/>
                    <a:gd name="T15" fmla="*/ 84 h 92"/>
                    <a:gd name="T16" fmla="*/ 43 w 124"/>
                    <a:gd name="T17" fmla="*/ 84 h 92"/>
                    <a:gd name="T18" fmla="*/ 0 w 124"/>
                    <a:gd name="T19" fmla="*/ 83 h 92"/>
                    <a:gd name="T20" fmla="*/ 19 w 124"/>
                    <a:gd name="T21" fmla="*/ 76 h 92"/>
                    <a:gd name="T22" fmla="*/ 54 w 124"/>
                    <a:gd name="T23" fmla="*/ 81 h 92"/>
                    <a:gd name="T24" fmla="*/ 53 w 124"/>
                    <a:gd name="T25" fmla="*/ 62 h 92"/>
                    <a:gd name="T26" fmla="*/ 44 w 124"/>
                    <a:gd name="T27" fmla="*/ 55 h 92"/>
                    <a:gd name="T28" fmla="*/ 30 w 124"/>
                    <a:gd name="T29" fmla="*/ 66 h 92"/>
                    <a:gd name="T30" fmla="*/ 24 w 124"/>
                    <a:gd name="T31" fmla="*/ 55 h 92"/>
                    <a:gd name="T32" fmla="*/ 10 w 124"/>
                    <a:gd name="T33" fmla="*/ 66 h 92"/>
                    <a:gd name="T34" fmla="*/ 4 w 124"/>
                    <a:gd name="T35" fmla="*/ 56 h 92"/>
                    <a:gd name="T36" fmla="*/ 20 w 124"/>
                    <a:gd name="T37" fmla="*/ 47 h 92"/>
                    <a:gd name="T38" fmla="*/ 45 w 124"/>
                    <a:gd name="T39" fmla="*/ 35 h 92"/>
                    <a:gd name="T40" fmla="*/ 79 w 124"/>
                    <a:gd name="T41" fmla="*/ 35 h 92"/>
                    <a:gd name="T42" fmla="*/ 107 w 124"/>
                    <a:gd name="T43" fmla="*/ 53 h 92"/>
                    <a:gd name="T44" fmla="*/ 120 w 124"/>
                    <a:gd name="T45" fmla="*/ 62 h 92"/>
                    <a:gd name="T46" fmla="*/ 47 w 124"/>
                    <a:gd name="T47" fmla="*/ 47 h 92"/>
                    <a:gd name="T48" fmla="*/ 60 w 124"/>
                    <a:gd name="T49" fmla="*/ 37 h 92"/>
                    <a:gd name="T50" fmla="*/ 65 w 124"/>
                    <a:gd name="T51" fmla="*/ 48 h 92"/>
                    <a:gd name="T52" fmla="*/ 66 w 124"/>
                    <a:gd name="T53" fmla="*/ 55 h 92"/>
                    <a:gd name="T54" fmla="*/ 62 w 124"/>
                    <a:gd name="T55" fmla="*/ 17 h 92"/>
                    <a:gd name="T56" fmla="*/ 90 w 124"/>
                    <a:gd name="T57" fmla="*/ 35 h 92"/>
                    <a:gd name="T58" fmla="*/ 88 w 124"/>
                    <a:gd name="T59" fmla="*/ 54 h 92"/>
                    <a:gd name="T60" fmla="*/ 90 w 124"/>
                    <a:gd name="T61" fmla="*/ 35 h 92"/>
                    <a:gd name="T62" fmla="*/ 29 w 124"/>
                    <a:gd name="T63" fmla="*/ 47 h 92"/>
                    <a:gd name="T64" fmla="*/ 41 w 124"/>
                    <a:gd name="T65" fmla="*/ 42 h 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124" h="92">
                      <a:moveTo>
                        <a:pt x="112" y="62"/>
                      </a:moveTo>
                      <a:cubicBezTo>
                        <a:pt x="114" y="68"/>
                        <a:pt x="114" y="68"/>
                        <a:pt x="114" y="68"/>
                      </a:cubicBezTo>
                      <a:cubicBezTo>
                        <a:pt x="105" y="68"/>
                        <a:pt x="105" y="68"/>
                        <a:pt x="105" y="68"/>
                      </a:cubicBezTo>
                      <a:cubicBezTo>
                        <a:pt x="103" y="62"/>
                        <a:pt x="103" y="62"/>
                        <a:pt x="103" y="62"/>
                      </a:cubicBezTo>
                      <a:cubicBezTo>
                        <a:pt x="92" y="62"/>
                        <a:pt x="92" y="62"/>
                        <a:pt x="92" y="62"/>
                      </a:cubicBezTo>
                      <a:cubicBezTo>
                        <a:pt x="95" y="68"/>
                        <a:pt x="95" y="68"/>
                        <a:pt x="95" y="68"/>
                      </a:cubicBezTo>
                      <a:cubicBezTo>
                        <a:pt x="86" y="68"/>
                        <a:pt x="86" y="68"/>
                        <a:pt x="86" y="68"/>
                      </a:cubicBezTo>
                      <a:cubicBezTo>
                        <a:pt x="83" y="62"/>
                        <a:pt x="83" y="62"/>
                        <a:pt x="83" y="62"/>
                      </a:cubicBezTo>
                      <a:cubicBezTo>
                        <a:pt x="67" y="62"/>
                        <a:pt x="67" y="62"/>
                        <a:pt x="67" y="62"/>
                      </a:cubicBezTo>
                      <a:cubicBezTo>
                        <a:pt x="70" y="81"/>
                        <a:pt x="70" y="81"/>
                        <a:pt x="70" y="81"/>
                      </a:cubicBezTo>
                      <a:cubicBezTo>
                        <a:pt x="70" y="81"/>
                        <a:pt x="73" y="83"/>
                        <a:pt x="81" y="77"/>
                      </a:cubicBezTo>
                      <a:cubicBezTo>
                        <a:pt x="81" y="77"/>
                        <a:pt x="92" y="88"/>
                        <a:pt x="104" y="76"/>
                      </a:cubicBezTo>
                      <a:cubicBezTo>
                        <a:pt x="104" y="76"/>
                        <a:pt x="112" y="85"/>
                        <a:pt x="122" y="77"/>
                      </a:cubicBezTo>
                      <a:cubicBezTo>
                        <a:pt x="124" y="83"/>
                        <a:pt x="124" y="83"/>
                        <a:pt x="124" y="83"/>
                      </a:cubicBezTo>
                      <a:cubicBezTo>
                        <a:pt x="124" y="83"/>
                        <a:pt x="115" y="90"/>
                        <a:pt x="104" y="84"/>
                      </a:cubicBezTo>
                      <a:cubicBezTo>
                        <a:pt x="104" y="84"/>
                        <a:pt x="92" y="92"/>
                        <a:pt x="81" y="84"/>
                      </a:cubicBezTo>
                      <a:cubicBezTo>
                        <a:pt x="81" y="84"/>
                        <a:pt x="70" y="92"/>
                        <a:pt x="62" y="84"/>
                      </a:cubicBezTo>
                      <a:cubicBezTo>
                        <a:pt x="62" y="84"/>
                        <a:pt x="56" y="92"/>
                        <a:pt x="43" y="84"/>
                      </a:cubicBezTo>
                      <a:cubicBezTo>
                        <a:pt x="43" y="84"/>
                        <a:pt x="33" y="92"/>
                        <a:pt x="19" y="83"/>
                      </a:cubicBezTo>
                      <a:cubicBezTo>
                        <a:pt x="19" y="83"/>
                        <a:pt x="10" y="90"/>
                        <a:pt x="0" y="83"/>
                      </a:cubicBezTo>
                      <a:cubicBezTo>
                        <a:pt x="2" y="78"/>
                        <a:pt x="2" y="78"/>
                        <a:pt x="2" y="78"/>
                      </a:cubicBezTo>
                      <a:cubicBezTo>
                        <a:pt x="2" y="78"/>
                        <a:pt x="11" y="85"/>
                        <a:pt x="19" y="76"/>
                      </a:cubicBezTo>
                      <a:cubicBezTo>
                        <a:pt x="19" y="76"/>
                        <a:pt x="30" y="88"/>
                        <a:pt x="43" y="77"/>
                      </a:cubicBezTo>
                      <a:cubicBezTo>
                        <a:pt x="43" y="77"/>
                        <a:pt x="50" y="82"/>
                        <a:pt x="54" y="81"/>
                      </a:cubicBezTo>
                      <a:cubicBezTo>
                        <a:pt x="57" y="62"/>
                        <a:pt x="57" y="62"/>
                        <a:pt x="57" y="62"/>
                      </a:cubicBezTo>
                      <a:cubicBezTo>
                        <a:pt x="53" y="62"/>
                        <a:pt x="53" y="62"/>
                        <a:pt x="53" y="62"/>
                      </a:cubicBezTo>
                      <a:cubicBezTo>
                        <a:pt x="58" y="55"/>
                        <a:pt x="58" y="55"/>
                        <a:pt x="58" y="55"/>
                      </a:cubicBezTo>
                      <a:cubicBezTo>
                        <a:pt x="44" y="55"/>
                        <a:pt x="44" y="55"/>
                        <a:pt x="44" y="55"/>
                      </a:cubicBezTo>
                      <a:cubicBezTo>
                        <a:pt x="39" y="66"/>
                        <a:pt x="39" y="66"/>
                        <a:pt x="39" y="66"/>
                      </a:cubicBezTo>
                      <a:cubicBezTo>
                        <a:pt x="30" y="66"/>
                        <a:pt x="30" y="66"/>
                        <a:pt x="30" y="66"/>
                      </a:cubicBezTo>
                      <a:cubicBezTo>
                        <a:pt x="35" y="55"/>
                        <a:pt x="35" y="55"/>
                        <a:pt x="35" y="55"/>
                      </a:cubicBezTo>
                      <a:cubicBezTo>
                        <a:pt x="24" y="55"/>
                        <a:pt x="24" y="55"/>
                        <a:pt x="24" y="55"/>
                      </a:cubicBezTo>
                      <a:cubicBezTo>
                        <a:pt x="19" y="66"/>
                        <a:pt x="19" y="66"/>
                        <a:pt x="19" y="66"/>
                      </a:cubicBezTo>
                      <a:cubicBezTo>
                        <a:pt x="10" y="66"/>
                        <a:pt x="10" y="66"/>
                        <a:pt x="10" y="66"/>
                      </a:cubicBezTo>
                      <a:cubicBezTo>
                        <a:pt x="15" y="55"/>
                        <a:pt x="15" y="55"/>
                        <a:pt x="15" y="55"/>
                      </a:cubicBezTo>
                      <a:cubicBezTo>
                        <a:pt x="4" y="56"/>
                        <a:pt x="4" y="56"/>
                        <a:pt x="4" y="56"/>
                      </a:cubicBezTo>
                      <a:cubicBezTo>
                        <a:pt x="4" y="46"/>
                        <a:pt x="4" y="46"/>
                        <a:pt x="4" y="46"/>
                      </a:cubicBezTo>
                      <a:cubicBezTo>
                        <a:pt x="20" y="47"/>
                        <a:pt x="20" y="47"/>
                        <a:pt x="20" y="47"/>
                      </a:cubicBezTo>
                      <a:cubicBezTo>
                        <a:pt x="32" y="22"/>
                        <a:pt x="32" y="22"/>
                        <a:pt x="32" y="22"/>
                      </a:cubicBezTo>
                      <a:cubicBezTo>
                        <a:pt x="45" y="35"/>
                        <a:pt x="45" y="35"/>
                        <a:pt x="45" y="35"/>
                      </a:cubicBezTo>
                      <a:cubicBezTo>
                        <a:pt x="62" y="0"/>
                        <a:pt x="62" y="0"/>
                        <a:pt x="62" y="0"/>
                      </a:cubicBezTo>
                      <a:cubicBezTo>
                        <a:pt x="79" y="35"/>
                        <a:pt x="79" y="35"/>
                        <a:pt x="79" y="35"/>
                      </a:cubicBezTo>
                      <a:cubicBezTo>
                        <a:pt x="92" y="22"/>
                        <a:pt x="92" y="22"/>
                        <a:pt x="92" y="22"/>
                      </a:cubicBezTo>
                      <a:cubicBezTo>
                        <a:pt x="107" y="53"/>
                        <a:pt x="107" y="53"/>
                        <a:pt x="107" y="53"/>
                      </a:cubicBezTo>
                      <a:cubicBezTo>
                        <a:pt x="120" y="53"/>
                        <a:pt x="120" y="53"/>
                        <a:pt x="120" y="53"/>
                      </a:cubicBezTo>
                      <a:cubicBezTo>
                        <a:pt x="120" y="62"/>
                        <a:pt x="120" y="62"/>
                        <a:pt x="120" y="62"/>
                      </a:cubicBezTo>
                      <a:cubicBezTo>
                        <a:pt x="112" y="62"/>
                        <a:pt x="112" y="62"/>
                        <a:pt x="112" y="62"/>
                      </a:cubicBezTo>
                      <a:close/>
                      <a:moveTo>
                        <a:pt x="47" y="47"/>
                      </a:moveTo>
                      <a:cubicBezTo>
                        <a:pt x="58" y="48"/>
                        <a:pt x="58" y="48"/>
                        <a:pt x="58" y="48"/>
                      </a:cubicBezTo>
                      <a:cubicBezTo>
                        <a:pt x="60" y="37"/>
                        <a:pt x="60" y="37"/>
                        <a:pt x="60" y="37"/>
                      </a:cubicBezTo>
                      <a:cubicBezTo>
                        <a:pt x="64" y="37"/>
                        <a:pt x="64" y="37"/>
                        <a:pt x="64" y="37"/>
                      </a:cubicBezTo>
                      <a:cubicBezTo>
                        <a:pt x="65" y="48"/>
                        <a:pt x="65" y="48"/>
                        <a:pt x="65" y="48"/>
                      </a:cubicBezTo>
                      <a:cubicBezTo>
                        <a:pt x="71" y="48"/>
                        <a:pt x="71" y="48"/>
                        <a:pt x="71" y="48"/>
                      </a:cubicBezTo>
                      <a:cubicBezTo>
                        <a:pt x="66" y="55"/>
                        <a:pt x="66" y="55"/>
                        <a:pt x="66" y="55"/>
                      </a:cubicBezTo>
                      <a:cubicBezTo>
                        <a:pt x="79" y="54"/>
                        <a:pt x="79" y="54"/>
                        <a:pt x="79" y="54"/>
                      </a:cubicBezTo>
                      <a:cubicBezTo>
                        <a:pt x="62" y="17"/>
                        <a:pt x="62" y="17"/>
                        <a:pt x="62" y="17"/>
                      </a:cubicBezTo>
                      <a:cubicBezTo>
                        <a:pt x="47" y="47"/>
                        <a:pt x="47" y="47"/>
                        <a:pt x="47" y="47"/>
                      </a:cubicBezTo>
                      <a:close/>
                      <a:moveTo>
                        <a:pt x="90" y="35"/>
                      </a:moveTo>
                      <a:cubicBezTo>
                        <a:pt x="83" y="42"/>
                        <a:pt x="83" y="42"/>
                        <a:pt x="83" y="42"/>
                      </a:cubicBezTo>
                      <a:cubicBezTo>
                        <a:pt x="88" y="54"/>
                        <a:pt x="88" y="54"/>
                        <a:pt x="88" y="54"/>
                      </a:cubicBezTo>
                      <a:cubicBezTo>
                        <a:pt x="99" y="54"/>
                        <a:pt x="99" y="54"/>
                        <a:pt x="99" y="54"/>
                      </a:cubicBezTo>
                      <a:cubicBezTo>
                        <a:pt x="90" y="35"/>
                        <a:pt x="90" y="35"/>
                        <a:pt x="90" y="35"/>
                      </a:cubicBezTo>
                      <a:close/>
                      <a:moveTo>
                        <a:pt x="34" y="35"/>
                      </a:moveTo>
                      <a:cubicBezTo>
                        <a:pt x="29" y="47"/>
                        <a:pt x="29" y="47"/>
                        <a:pt x="29" y="47"/>
                      </a:cubicBezTo>
                      <a:cubicBezTo>
                        <a:pt x="39" y="47"/>
                        <a:pt x="39" y="47"/>
                        <a:pt x="39" y="47"/>
                      </a:cubicBezTo>
                      <a:cubicBezTo>
                        <a:pt x="41" y="42"/>
                        <a:pt x="41" y="42"/>
                        <a:pt x="41" y="42"/>
                      </a:cubicBezTo>
                      <a:lnTo>
                        <a:pt x="34" y="3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 defTabSz="685800">
                    <a:lnSpc>
                      <a:spcPct val="120000"/>
                    </a:lnSpc>
                    <a:buClrTx/>
                  </a:pPr>
                  <a:endParaRPr sz="1350" kern="1200">
                    <a:solidFill>
                      <a:prstClr val="white"/>
                    </a:solidFill>
                    <a:ea typeface="微软雅黑"/>
                    <a:cs typeface="+mn-cs"/>
                  </a:endParaRPr>
                </a:p>
              </p:txBody>
            </p:sp>
            <p:sp>
              <p:nvSpPr>
                <p:cNvPr id="137" name="îṡ1íḓè"/>
                <p:cNvSpPr/>
                <p:nvPr/>
              </p:nvSpPr>
              <p:spPr bwMode="auto">
                <a:xfrm>
                  <a:off x="5375275" y="3316288"/>
                  <a:ext cx="88900" cy="58738"/>
                </a:xfrm>
                <a:custGeom>
                  <a:avLst/>
                  <a:gdLst>
                    <a:gd name="T0" fmla="*/ 2 w 27"/>
                    <a:gd name="T1" fmla="*/ 7 h 18"/>
                    <a:gd name="T2" fmla="*/ 4 w 27"/>
                    <a:gd name="T3" fmla="*/ 12 h 18"/>
                    <a:gd name="T4" fmla="*/ 6 w 27"/>
                    <a:gd name="T5" fmla="*/ 10 h 18"/>
                    <a:gd name="T6" fmla="*/ 5 w 27"/>
                    <a:gd name="T7" fmla="*/ 8 h 18"/>
                    <a:gd name="T8" fmla="*/ 2 w 27"/>
                    <a:gd name="T9" fmla="*/ 7 h 18"/>
                    <a:gd name="T10" fmla="*/ 4 w 27"/>
                    <a:gd name="T11" fmla="*/ 13 h 18"/>
                    <a:gd name="T12" fmla="*/ 1 w 27"/>
                    <a:gd name="T13" fmla="*/ 10 h 18"/>
                    <a:gd name="T14" fmla="*/ 3 w 27"/>
                    <a:gd name="T15" fmla="*/ 2 h 18"/>
                    <a:gd name="T16" fmla="*/ 9 w 27"/>
                    <a:gd name="T17" fmla="*/ 11 h 18"/>
                    <a:gd name="T18" fmla="*/ 9 w 27"/>
                    <a:gd name="T19" fmla="*/ 8 h 18"/>
                    <a:gd name="T20" fmla="*/ 10 w 27"/>
                    <a:gd name="T21" fmla="*/ 6 h 18"/>
                    <a:gd name="T22" fmla="*/ 12 w 27"/>
                    <a:gd name="T23" fmla="*/ 6 h 18"/>
                    <a:gd name="T24" fmla="*/ 10 w 27"/>
                    <a:gd name="T25" fmla="*/ 5 h 18"/>
                    <a:gd name="T26" fmla="*/ 10 w 27"/>
                    <a:gd name="T27" fmla="*/ 3 h 18"/>
                    <a:gd name="T28" fmla="*/ 12 w 27"/>
                    <a:gd name="T29" fmla="*/ 3 h 18"/>
                    <a:gd name="T30" fmla="*/ 20 w 27"/>
                    <a:gd name="T31" fmla="*/ 7 h 18"/>
                    <a:gd name="T32" fmla="*/ 21 w 27"/>
                    <a:gd name="T33" fmla="*/ 7 h 18"/>
                    <a:gd name="T34" fmla="*/ 21 w 27"/>
                    <a:gd name="T35" fmla="*/ 5 h 18"/>
                    <a:gd name="T36" fmla="*/ 18 w 27"/>
                    <a:gd name="T37" fmla="*/ 3 h 18"/>
                    <a:gd name="T38" fmla="*/ 17 w 27"/>
                    <a:gd name="T39" fmla="*/ 1 h 18"/>
                    <a:gd name="T40" fmla="*/ 19 w 27"/>
                    <a:gd name="T41" fmla="*/ 0 h 18"/>
                    <a:gd name="T42" fmla="*/ 20 w 27"/>
                    <a:gd name="T43" fmla="*/ 1 h 18"/>
                    <a:gd name="T44" fmla="*/ 19 w 27"/>
                    <a:gd name="T45" fmla="*/ 2 h 18"/>
                    <a:gd name="T46" fmla="*/ 22 w 27"/>
                    <a:gd name="T47" fmla="*/ 5 h 18"/>
                    <a:gd name="T48" fmla="*/ 23 w 27"/>
                    <a:gd name="T49" fmla="*/ 5 h 18"/>
                    <a:gd name="T50" fmla="*/ 24 w 27"/>
                    <a:gd name="T51" fmla="*/ 7 h 18"/>
                    <a:gd name="T52" fmla="*/ 26 w 27"/>
                    <a:gd name="T53" fmla="*/ 8 h 18"/>
                    <a:gd name="T54" fmla="*/ 27 w 27"/>
                    <a:gd name="T55" fmla="*/ 9 h 18"/>
                    <a:gd name="T56" fmla="*/ 27 w 27"/>
                    <a:gd name="T57" fmla="*/ 11 h 18"/>
                    <a:gd name="T58" fmla="*/ 21 w 27"/>
                    <a:gd name="T59" fmla="*/ 9 h 18"/>
                    <a:gd name="T60" fmla="*/ 19 w 27"/>
                    <a:gd name="T61" fmla="*/ 8 h 18"/>
                    <a:gd name="T62" fmla="*/ 17 w 27"/>
                    <a:gd name="T63" fmla="*/ 8 h 18"/>
                    <a:gd name="T64" fmla="*/ 14 w 27"/>
                    <a:gd name="T65" fmla="*/ 6 h 18"/>
                    <a:gd name="T66" fmla="*/ 15 w 27"/>
                    <a:gd name="T67" fmla="*/ 9 h 18"/>
                    <a:gd name="T68" fmla="*/ 11 w 27"/>
                    <a:gd name="T69" fmla="*/ 8 h 18"/>
                    <a:gd name="T70" fmla="*/ 9 w 27"/>
                    <a:gd name="T71" fmla="*/ 12 h 18"/>
                    <a:gd name="T72" fmla="*/ 9 w 27"/>
                    <a:gd name="T73" fmla="*/ 15 h 18"/>
                    <a:gd name="T74" fmla="*/ 7 w 27"/>
                    <a:gd name="T75" fmla="*/ 16 h 18"/>
                    <a:gd name="T76" fmla="*/ 7 w 27"/>
                    <a:gd name="T77" fmla="*/ 15 h 18"/>
                    <a:gd name="T78" fmla="*/ 7 w 27"/>
                    <a:gd name="T79" fmla="*/ 13 h 18"/>
                    <a:gd name="T80" fmla="*/ 6 w 27"/>
                    <a:gd name="T81" fmla="*/ 13 h 18"/>
                    <a:gd name="T82" fmla="*/ 4 w 27"/>
                    <a:gd name="T83" fmla="*/ 13 h 18"/>
                    <a:gd name="T84" fmla="*/ 25 w 27"/>
                    <a:gd name="T85" fmla="*/ 9 h 18"/>
                    <a:gd name="T86" fmla="*/ 24 w 27"/>
                    <a:gd name="T87" fmla="*/ 8 h 18"/>
                    <a:gd name="T88" fmla="*/ 23 w 27"/>
                    <a:gd name="T89" fmla="*/ 8 h 18"/>
                    <a:gd name="T90" fmla="*/ 25 w 27"/>
                    <a:gd name="T91" fmla="*/ 9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27" h="18">
                      <a:moveTo>
                        <a:pt x="2" y="7"/>
                      </a:moveTo>
                      <a:cubicBezTo>
                        <a:pt x="2" y="7"/>
                        <a:pt x="1" y="12"/>
                        <a:pt x="4" y="12"/>
                      </a:cubicBezTo>
                      <a:cubicBezTo>
                        <a:pt x="4" y="12"/>
                        <a:pt x="8" y="12"/>
                        <a:pt x="6" y="10"/>
                      </a:cubicBezTo>
                      <a:cubicBezTo>
                        <a:pt x="5" y="8"/>
                        <a:pt x="5" y="8"/>
                        <a:pt x="5" y="8"/>
                      </a:cubicBezTo>
                      <a:cubicBezTo>
                        <a:pt x="5" y="8"/>
                        <a:pt x="2" y="5"/>
                        <a:pt x="2" y="7"/>
                      </a:cubicBezTo>
                      <a:close/>
                      <a:moveTo>
                        <a:pt x="4" y="13"/>
                      </a:moveTo>
                      <a:cubicBezTo>
                        <a:pt x="0" y="13"/>
                        <a:pt x="1" y="10"/>
                        <a:pt x="1" y="10"/>
                      </a:cubicBezTo>
                      <a:cubicBezTo>
                        <a:pt x="2" y="2"/>
                        <a:pt x="3" y="2"/>
                        <a:pt x="3" y="2"/>
                      </a:cubicBezTo>
                      <a:cubicBezTo>
                        <a:pt x="9" y="7"/>
                        <a:pt x="9" y="11"/>
                        <a:pt x="9" y="11"/>
                      </a:cubicBezTo>
                      <a:cubicBezTo>
                        <a:pt x="10" y="10"/>
                        <a:pt x="9" y="8"/>
                        <a:pt x="9" y="8"/>
                      </a:cubicBezTo>
                      <a:cubicBezTo>
                        <a:pt x="8" y="6"/>
                        <a:pt x="10" y="6"/>
                        <a:pt x="10" y="6"/>
                      </a:cubicBezTo>
                      <a:cubicBezTo>
                        <a:pt x="11" y="7"/>
                        <a:pt x="12" y="6"/>
                        <a:pt x="12" y="6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0" y="4"/>
                        <a:pt x="10" y="3"/>
                        <a:pt x="10" y="3"/>
                      </a:cubicBezTo>
                      <a:cubicBezTo>
                        <a:pt x="11" y="2"/>
                        <a:pt x="12" y="3"/>
                        <a:pt x="12" y="3"/>
                      </a:cubicBezTo>
                      <a:cubicBezTo>
                        <a:pt x="12" y="4"/>
                        <a:pt x="20" y="7"/>
                        <a:pt x="20" y="7"/>
                      </a:cubicBezTo>
                      <a:cubicBezTo>
                        <a:pt x="21" y="8"/>
                        <a:pt x="21" y="7"/>
                        <a:pt x="21" y="7"/>
                      </a:cubicBezTo>
                      <a:cubicBezTo>
                        <a:pt x="21" y="7"/>
                        <a:pt x="21" y="5"/>
                        <a:pt x="21" y="5"/>
                      </a:cubicBezTo>
                      <a:cubicBezTo>
                        <a:pt x="21" y="5"/>
                        <a:pt x="18" y="3"/>
                        <a:pt x="18" y="3"/>
                      </a:cubicBezTo>
                      <a:cubicBezTo>
                        <a:pt x="16" y="3"/>
                        <a:pt x="17" y="1"/>
                        <a:pt x="17" y="1"/>
                      </a:cubicBezTo>
                      <a:cubicBezTo>
                        <a:pt x="17" y="1"/>
                        <a:pt x="19" y="0"/>
                        <a:pt x="19" y="0"/>
                      </a:cubicBezTo>
                      <a:cubicBezTo>
                        <a:pt x="21" y="0"/>
                        <a:pt x="20" y="1"/>
                        <a:pt x="20" y="1"/>
                      </a:cubicBezTo>
                      <a:cubicBezTo>
                        <a:pt x="18" y="2"/>
                        <a:pt x="19" y="2"/>
                        <a:pt x="19" y="2"/>
                      </a:cubicBezTo>
                      <a:cubicBezTo>
                        <a:pt x="22" y="5"/>
                        <a:pt x="22" y="5"/>
                        <a:pt x="22" y="5"/>
                      </a:cubicBezTo>
                      <a:cubicBezTo>
                        <a:pt x="23" y="5"/>
                        <a:pt x="23" y="5"/>
                        <a:pt x="23" y="5"/>
                      </a:cubicBezTo>
                      <a:cubicBezTo>
                        <a:pt x="23" y="7"/>
                        <a:pt x="24" y="7"/>
                        <a:pt x="24" y="7"/>
                      </a:cubicBezTo>
                      <a:cubicBezTo>
                        <a:pt x="26" y="8"/>
                        <a:pt x="26" y="8"/>
                        <a:pt x="26" y="8"/>
                      </a:cubicBezTo>
                      <a:cubicBezTo>
                        <a:pt x="27" y="9"/>
                        <a:pt x="27" y="9"/>
                        <a:pt x="27" y="9"/>
                      </a:cubicBezTo>
                      <a:cubicBezTo>
                        <a:pt x="27" y="9"/>
                        <a:pt x="27" y="11"/>
                        <a:pt x="27" y="11"/>
                      </a:cubicBezTo>
                      <a:cubicBezTo>
                        <a:pt x="22" y="11"/>
                        <a:pt x="21" y="9"/>
                        <a:pt x="21" y="9"/>
                      </a:cubicBezTo>
                      <a:cubicBezTo>
                        <a:pt x="19" y="9"/>
                        <a:pt x="19" y="8"/>
                        <a:pt x="19" y="8"/>
                      </a:cubicBezTo>
                      <a:cubicBezTo>
                        <a:pt x="18" y="8"/>
                        <a:pt x="17" y="8"/>
                        <a:pt x="17" y="8"/>
                      </a:cubicBezTo>
                      <a:cubicBezTo>
                        <a:pt x="17" y="7"/>
                        <a:pt x="15" y="6"/>
                        <a:pt x="14" y="6"/>
                      </a:cubicBezTo>
                      <a:cubicBezTo>
                        <a:pt x="16" y="8"/>
                        <a:pt x="15" y="9"/>
                        <a:pt x="15" y="9"/>
                      </a:cubicBezTo>
                      <a:cubicBezTo>
                        <a:pt x="11" y="8"/>
                        <a:pt x="11" y="8"/>
                        <a:pt x="11" y="8"/>
                      </a:cubicBezTo>
                      <a:cubicBezTo>
                        <a:pt x="11" y="12"/>
                        <a:pt x="9" y="12"/>
                        <a:pt x="9" y="12"/>
                      </a:cubicBezTo>
                      <a:cubicBezTo>
                        <a:pt x="9" y="15"/>
                        <a:pt x="9" y="15"/>
                        <a:pt x="9" y="15"/>
                      </a:cubicBezTo>
                      <a:cubicBezTo>
                        <a:pt x="8" y="18"/>
                        <a:pt x="7" y="16"/>
                        <a:pt x="7" y="16"/>
                      </a:cubicBezTo>
                      <a:cubicBezTo>
                        <a:pt x="6" y="15"/>
                        <a:pt x="7" y="15"/>
                        <a:pt x="7" y="15"/>
                      </a:cubicBezTo>
                      <a:cubicBezTo>
                        <a:pt x="7" y="13"/>
                        <a:pt x="7" y="13"/>
                        <a:pt x="7" y="13"/>
                      </a:cubicBezTo>
                      <a:cubicBezTo>
                        <a:pt x="7" y="12"/>
                        <a:pt x="6" y="13"/>
                        <a:pt x="6" y="13"/>
                      </a:cubicBezTo>
                      <a:cubicBezTo>
                        <a:pt x="4" y="13"/>
                        <a:pt x="4" y="13"/>
                        <a:pt x="4" y="13"/>
                      </a:cubicBezTo>
                      <a:close/>
                      <a:moveTo>
                        <a:pt x="25" y="9"/>
                      </a:moveTo>
                      <a:cubicBezTo>
                        <a:pt x="24" y="8"/>
                        <a:pt x="24" y="8"/>
                        <a:pt x="24" y="8"/>
                      </a:cubicBezTo>
                      <a:cubicBezTo>
                        <a:pt x="24" y="8"/>
                        <a:pt x="23" y="8"/>
                        <a:pt x="23" y="8"/>
                      </a:cubicBezTo>
                      <a:cubicBezTo>
                        <a:pt x="22" y="8"/>
                        <a:pt x="25" y="9"/>
                        <a:pt x="25" y="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 defTabSz="685800">
                    <a:lnSpc>
                      <a:spcPct val="120000"/>
                    </a:lnSpc>
                    <a:buClrTx/>
                  </a:pPr>
                  <a:endParaRPr sz="1350" kern="1200">
                    <a:solidFill>
                      <a:prstClr val="white"/>
                    </a:solidFill>
                    <a:ea typeface="微软雅黑"/>
                    <a:cs typeface="+mn-cs"/>
                  </a:endParaRPr>
                </a:p>
              </p:txBody>
            </p:sp>
            <p:sp>
              <p:nvSpPr>
                <p:cNvPr id="138" name="ïṩliḑé"/>
                <p:cNvSpPr/>
                <p:nvPr/>
              </p:nvSpPr>
              <p:spPr bwMode="auto">
                <a:xfrm>
                  <a:off x="5249863" y="3201988"/>
                  <a:ext cx="26988" cy="23813"/>
                </a:xfrm>
                <a:custGeom>
                  <a:avLst/>
                  <a:gdLst>
                    <a:gd name="T0" fmla="*/ 2 w 8"/>
                    <a:gd name="T1" fmla="*/ 6 h 7"/>
                    <a:gd name="T2" fmla="*/ 5 w 8"/>
                    <a:gd name="T3" fmla="*/ 2 h 7"/>
                    <a:gd name="T4" fmla="*/ 6 w 8"/>
                    <a:gd name="T5" fmla="*/ 2 h 7"/>
                    <a:gd name="T6" fmla="*/ 6 w 8"/>
                    <a:gd name="T7" fmla="*/ 6 h 7"/>
                    <a:gd name="T8" fmla="*/ 2 w 8"/>
                    <a:gd name="T9" fmla="*/ 7 h 7"/>
                    <a:gd name="T10" fmla="*/ 2 w 8"/>
                    <a:gd name="T11" fmla="*/ 6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8" h="7">
                      <a:moveTo>
                        <a:pt x="2" y="6"/>
                      </a:moveTo>
                      <a:cubicBezTo>
                        <a:pt x="3" y="6"/>
                        <a:pt x="5" y="2"/>
                        <a:pt x="5" y="2"/>
                      </a:cubicBezTo>
                      <a:cubicBezTo>
                        <a:pt x="5" y="0"/>
                        <a:pt x="6" y="2"/>
                        <a:pt x="6" y="2"/>
                      </a:cubicBezTo>
                      <a:cubicBezTo>
                        <a:pt x="8" y="4"/>
                        <a:pt x="6" y="6"/>
                        <a:pt x="6" y="6"/>
                      </a:cubicBezTo>
                      <a:cubicBezTo>
                        <a:pt x="5" y="6"/>
                        <a:pt x="2" y="7"/>
                        <a:pt x="2" y="7"/>
                      </a:cubicBezTo>
                      <a:cubicBezTo>
                        <a:pt x="0" y="7"/>
                        <a:pt x="2" y="6"/>
                        <a:pt x="2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 defTabSz="685800">
                    <a:lnSpc>
                      <a:spcPct val="120000"/>
                    </a:lnSpc>
                    <a:buClrTx/>
                  </a:pPr>
                  <a:endParaRPr sz="1350" kern="1200">
                    <a:solidFill>
                      <a:prstClr val="white"/>
                    </a:solidFill>
                    <a:ea typeface="微软雅黑"/>
                    <a:cs typeface="+mn-cs"/>
                  </a:endParaRPr>
                </a:p>
              </p:txBody>
            </p:sp>
            <p:sp>
              <p:nvSpPr>
                <p:cNvPr id="139" name="îSľíḓê"/>
                <p:cNvSpPr/>
                <p:nvPr/>
              </p:nvSpPr>
              <p:spPr bwMode="auto">
                <a:xfrm>
                  <a:off x="5207000" y="3162301"/>
                  <a:ext cx="85725" cy="39688"/>
                </a:xfrm>
                <a:custGeom>
                  <a:avLst/>
                  <a:gdLst>
                    <a:gd name="T0" fmla="*/ 16 w 26"/>
                    <a:gd name="T1" fmla="*/ 1 h 12"/>
                    <a:gd name="T2" fmla="*/ 17 w 26"/>
                    <a:gd name="T3" fmla="*/ 2 h 12"/>
                    <a:gd name="T4" fmla="*/ 15 w 26"/>
                    <a:gd name="T5" fmla="*/ 4 h 12"/>
                    <a:gd name="T6" fmla="*/ 20 w 26"/>
                    <a:gd name="T7" fmla="*/ 3 h 12"/>
                    <a:gd name="T8" fmla="*/ 20 w 26"/>
                    <a:gd name="T9" fmla="*/ 3 h 12"/>
                    <a:gd name="T10" fmla="*/ 21 w 26"/>
                    <a:gd name="T11" fmla="*/ 0 h 12"/>
                    <a:gd name="T12" fmla="*/ 22 w 26"/>
                    <a:gd name="T13" fmla="*/ 1 h 12"/>
                    <a:gd name="T14" fmla="*/ 23 w 26"/>
                    <a:gd name="T15" fmla="*/ 4 h 12"/>
                    <a:gd name="T16" fmla="*/ 25 w 26"/>
                    <a:gd name="T17" fmla="*/ 4 h 12"/>
                    <a:gd name="T18" fmla="*/ 26 w 26"/>
                    <a:gd name="T19" fmla="*/ 4 h 12"/>
                    <a:gd name="T20" fmla="*/ 26 w 26"/>
                    <a:gd name="T21" fmla="*/ 6 h 12"/>
                    <a:gd name="T22" fmla="*/ 22 w 26"/>
                    <a:gd name="T23" fmla="*/ 6 h 12"/>
                    <a:gd name="T24" fmla="*/ 11 w 26"/>
                    <a:gd name="T25" fmla="*/ 11 h 12"/>
                    <a:gd name="T26" fmla="*/ 3 w 26"/>
                    <a:gd name="T27" fmla="*/ 12 h 12"/>
                    <a:gd name="T28" fmla="*/ 2 w 26"/>
                    <a:gd name="T29" fmla="*/ 11 h 12"/>
                    <a:gd name="T30" fmla="*/ 12 w 26"/>
                    <a:gd name="T31" fmla="*/ 8 h 12"/>
                    <a:gd name="T32" fmla="*/ 15 w 26"/>
                    <a:gd name="T33" fmla="*/ 7 h 12"/>
                    <a:gd name="T34" fmla="*/ 13 w 26"/>
                    <a:gd name="T35" fmla="*/ 5 h 12"/>
                    <a:gd name="T36" fmla="*/ 16 w 26"/>
                    <a:gd name="T37" fmla="*/ 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6" h="12">
                      <a:moveTo>
                        <a:pt x="16" y="1"/>
                      </a:moveTo>
                      <a:cubicBezTo>
                        <a:pt x="16" y="1"/>
                        <a:pt x="17" y="1"/>
                        <a:pt x="17" y="2"/>
                      </a:cubicBezTo>
                      <a:cubicBezTo>
                        <a:pt x="17" y="2"/>
                        <a:pt x="15" y="2"/>
                        <a:pt x="15" y="4"/>
                      </a:cubicBezTo>
                      <a:cubicBezTo>
                        <a:pt x="20" y="3"/>
                        <a:pt x="20" y="3"/>
                        <a:pt x="20" y="3"/>
                      </a:cubicBezTo>
                      <a:cubicBezTo>
                        <a:pt x="20" y="3"/>
                        <a:pt x="20" y="3"/>
                        <a:pt x="20" y="3"/>
                      </a:cubicBezTo>
                      <a:cubicBezTo>
                        <a:pt x="20" y="3"/>
                        <a:pt x="21" y="1"/>
                        <a:pt x="21" y="0"/>
                      </a:cubicBezTo>
                      <a:cubicBezTo>
                        <a:pt x="21" y="0"/>
                        <a:pt x="22" y="0"/>
                        <a:pt x="22" y="1"/>
                      </a:cubicBezTo>
                      <a:cubicBezTo>
                        <a:pt x="22" y="1"/>
                        <a:pt x="23" y="3"/>
                        <a:pt x="23" y="4"/>
                      </a:cubicBezTo>
                      <a:cubicBezTo>
                        <a:pt x="25" y="4"/>
                        <a:pt x="25" y="4"/>
                        <a:pt x="25" y="4"/>
                      </a:cubicBezTo>
                      <a:cubicBezTo>
                        <a:pt x="25" y="4"/>
                        <a:pt x="26" y="4"/>
                        <a:pt x="26" y="4"/>
                      </a:cubicBezTo>
                      <a:cubicBezTo>
                        <a:pt x="26" y="6"/>
                        <a:pt x="26" y="6"/>
                        <a:pt x="26" y="6"/>
                      </a:cubicBezTo>
                      <a:cubicBezTo>
                        <a:pt x="26" y="6"/>
                        <a:pt x="24" y="6"/>
                        <a:pt x="22" y="6"/>
                      </a:cubicBezTo>
                      <a:cubicBezTo>
                        <a:pt x="22" y="6"/>
                        <a:pt x="21" y="8"/>
                        <a:pt x="11" y="11"/>
                      </a:cubicBezTo>
                      <a:cubicBezTo>
                        <a:pt x="11" y="11"/>
                        <a:pt x="4" y="12"/>
                        <a:pt x="3" y="12"/>
                      </a:cubicBezTo>
                      <a:cubicBezTo>
                        <a:pt x="3" y="12"/>
                        <a:pt x="0" y="11"/>
                        <a:pt x="2" y="11"/>
                      </a:cubicBezTo>
                      <a:cubicBezTo>
                        <a:pt x="2" y="11"/>
                        <a:pt x="8" y="11"/>
                        <a:pt x="12" y="8"/>
                      </a:cubicBezTo>
                      <a:cubicBezTo>
                        <a:pt x="12" y="8"/>
                        <a:pt x="15" y="7"/>
                        <a:pt x="15" y="7"/>
                      </a:cubicBezTo>
                      <a:cubicBezTo>
                        <a:pt x="15" y="7"/>
                        <a:pt x="13" y="6"/>
                        <a:pt x="13" y="5"/>
                      </a:cubicBezTo>
                      <a:cubicBezTo>
                        <a:pt x="13" y="5"/>
                        <a:pt x="14" y="2"/>
                        <a:pt x="16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 defTabSz="685800">
                    <a:lnSpc>
                      <a:spcPct val="120000"/>
                    </a:lnSpc>
                    <a:buClrTx/>
                  </a:pPr>
                  <a:endParaRPr sz="1350" kern="1200">
                    <a:solidFill>
                      <a:prstClr val="white"/>
                    </a:solidFill>
                    <a:ea typeface="微软雅黑"/>
                    <a:cs typeface="+mn-cs"/>
                  </a:endParaRPr>
                </a:p>
              </p:txBody>
            </p:sp>
            <p:sp>
              <p:nvSpPr>
                <p:cNvPr id="140" name="íṧļïḋé"/>
                <p:cNvSpPr/>
                <p:nvPr/>
              </p:nvSpPr>
              <p:spPr bwMode="auto">
                <a:xfrm>
                  <a:off x="5041900" y="3201988"/>
                  <a:ext cx="15875" cy="14288"/>
                </a:xfrm>
                <a:custGeom>
                  <a:avLst/>
                  <a:gdLst>
                    <a:gd name="T0" fmla="*/ 5 w 5"/>
                    <a:gd name="T1" fmla="*/ 1 h 4"/>
                    <a:gd name="T2" fmla="*/ 5 w 5"/>
                    <a:gd name="T3" fmla="*/ 2 h 4"/>
                    <a:gd name="T4" fmla="*/ 4 w 5"/>
                    <a:gd name="T5" fmla="*/ 3 h 4"/>
                    <a:gd name="T6" fmla="*/ 2 w 5"/>
                    <a:gd name="T7" fmla="*/ 2 h 4"/>
                    <a:gd name="T8" fmla="*/ 2 w 5"/>
                    <a:gd name="T9" fmla="*/ 1 h 4"/>
                    <a:gd name="T10" fmla="*/ 4 w 5"/>
                    <a:gd name="T11" fmla="*/ 0 h 4"/>
                    <a:gd name="T12" fmla="*/ 5 w 5"/>
                    <a:gd name="T13" fmla="*/ 1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" h="4">
                      <a:moveTo>
                        <a:pt x="5" y="1"/>
                      </a:moveTo>
                      <a:cubicBezTo>
                        <a:pt x="5" y="2"/>
                        <a:pt x="5" y="2"/>
                        <a:pt x="5" y="2"/>
                      </a:cubicBezTo>
                      <a:cubicBezTo>
                        <a:pt x="5" y="4"/>
                        <a:pt x="4" y="3"/>
                        <a:pt x="4" y="3"/>
                      </a:cubicBezTo>
                      <a:cubicBezTo>
                        <a:pt x="3" y="2"/>
                        <a:pt x="2" y="2"/>
                        <a:pt x="2" y="2"/>
                      </a:cubicBezTo>
                      <a:cubicBezTo>
                        <a:pt x="0" y="1"/>
                        <a:pt x="2" y="1"/>
                        <a:pt x="2" y="1"/>
                      </a:cubicBez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5" y="0"/>
                        <a:pt x="5" y="1"/>
                        <a:pt x="5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 defTabSz="685800">
                    <a:lnSpc>
                      <a:spcPct val="120000"/>
                    </a:lnSpc>
                    <a:buClrTx/>
                  </a:pPr>
                  <a:endParaRPr sz="1350" kern="1200">
                    <a:solidFill>
                      <a:prstClr val="white"/>
                    </a:solidFill>
                    <a:ea typeface="微软雅黑"/>
                    <a:cs typeface="+mn-cs"/>
                  </a:endParaRPr>
                </a:p>
              </p:txBody>
            </p:sp>
            <p:sp>
              <p:nvSpPr>
                <p:cNvPr id="141" name="îŝľiḋe"/>
                <p:cNvSpPr/>
                <p:nvPr/>
              </p:nvSpPr>
              <p:spPr bwMode="auto">
                <a:xfrm>
                  <a:off x="5011738" y="3146426"/>
                  <a:ext cx="39688" cy="85725"/>
                </a:xfrm>
                <a:custGeom>
                  <a:avLst/>
                  <a:gdLst>
                    <a:gd name="T0" fmla="*/ 4 w 12"/>
                    <a:gd name="T1" fmla="*/ 19 h 26"/>
                    <a:gd name="T2" fmla="*/ 4 w 12"/>
                    <a:gd name="T3" fmla="*/ 14 h 26"/>
                    <a:gd name="T4" fmla="*/ 1 w 12"/>
                    <a:gd name="T5" fmla="*/ 13 h 26"/>
                    <a:gd name="T6" fmla="*/ 2 w 12"/>
                    <a:gd name="T7" fmla="*/ 12 h 26"/>
                    <a:gd name="T8" fmla="*/ 3 w 12"/>
                    <a:gd name="T9" fmla="*/ 10 h 26"/>
                    <a:gd name="T10" fmla="*/ 3 w 12"/>
                    <a:gd name="T11" fmla="*/ 2 h 26"/>
                    <a:gd name="T12" fmla="*/ 4 w 12"/>
                    <a:gd name="T13" fmla="*/ 1 h 26"/>
                    <a:gd name="T14" fmla="*/ 4 w 12"/>
                    <a:gd name="T15" fmla="*/ 2 h 26"/>
                    <a:gd name="T16" fmla="*/ 5 w 12"/>
                    <a:gd name="T17" fmla="*/ 6 h 26"/>
                    <a:gd name="T18" fmla="*/ 6 w 12"/>
                    <a:gd name="T19" fmla="*/ 3 h 26"/>
                    <a:gd name="T20" fmla="*/ 7 w 12"/>
                    <a:gd name="T21" fmla="*/ 2 h 26"/>
                    <a:gd name="T22" fmla="*/ 8 w 12"/>
                    <a:gd name="T23" fmla="*/ 2 h 26"/>
                    <a:gd name="T24" fmla="*/ 8 w 12"/>
                    <a:gd name="T25" fmla="*/ 6 h 26"/>
                    <a:gd name="T26" fmla="*/ 6 w 12"/>
                    <a:gd name="T27" fmla="*/ 9 h 26"/>
                    <a:gd name="T28" fmla="*/ 6 w 12"/>
                    <a:gd name="T29" fmla="*/ 10 h 26"/>
                    <a:gd name="T30" fmla="*/ 8 w 12"/>
                    <a:gd name="T31" fmla="*/ 11 h 26"/>
                    <a:gd name="T32" fmla="*/ 8 w 12"/>
                    <a:gd name="T33" fmla="*/ 11 h 26"/>
                    <a:gd name="T34" fmla="*/ 8 w 12"/>
                    <a:gd name="T35" fmla="*/ 12 h 26"/>
                    <a:gd name="T36" fmla="*/ 9 w 12"/>
                    <a:gd name="T37" fmla="*/ 13 h 26"/>
                    <a:gd name="T38" fmla="*/ 9 w 12"/>
                    <a:gd name="T39" fmla="*/ 17 h 26"/>
                    <a:gd name="T40" fmla="*/ 11 w 12"/>
                    <a:gd name="T41" fmla="*/ 21 h 26"/>
                    <a:gd name="T42" fmla="*/ 12 w 12"/>
                    <a:gd name="T43" fmla="*/ 24 h 26"/>
                    <a:gd name="T44" fmla="*/ 8 w 12"/>
                    <a:gd name="T45" fmla="*/ 23 h 26"/>
                    <a:gd name="T46" fmla="*/ 8 w 12"/>
                    <a:gd name="T47" fmla="*/ 25 h 26"/>
                    <a:gd name="T48" fmla="*/ 7 w 12"/>
                    <a:gd name="T49" fmla="*/ 26 h 26"/>
                    <a:gd name="T50" fmla="*/ 6 w 12"/>
                    <a:gd name="T51" fmla="*/ 24 h 26"/>
                    <a:gd name="T52" fmla="*/ 6 w 12"/>
                    <a:gd name="T53" fmla="*/ 23 h 26"/>
                    <a:gd name="T54" fmla="*/ 8 w 12"/>
                    <a:gd name="T55" fmla="*/ 21 h 26"/>
                    <a:gd name="T56" fmla="*/ 7 w 12"/>
                    <a:gd name="T57" fmla="*/ 18 h 26"/>
                    <a:gd name="T58" fmla="*/ 7 w 12"/>
                    <a:gd name="T59" fmla="*/ 18 h 26"/>
                    <a:gd name="T60" fmla="*/ 6 w 12"/>
                    <a:gd name="T61" fmla="*/ 20 h 26"/>
                    <a:gd name="T62" fmla="*/ 4 w 12"/>
                    <a:gd name="T63" fmla="*/ 20 h 26"/>
                    <a:gd name="T64" fmla="*/ 4 w 12"/>
                    <a:gd name="T65" fmla="*/ 19 h 26"/>
                    <a:gd name="T66" fmla="*/ 6 w 12"/>
                    <a:gd name="T67" fmla="*/ 16 h 26"/>
                    <a:gd name="T68" fmla="*/ 6 w 12"/>
                    <a:gd name="T69" fmla="*/ 15 h 26"/>
                    <a:gd name="T70" fmla="*/ 5 w 12"/>
                    <a:gd name="T71" fmla="*/ 11 h 26"/>
                    <a:gd name="T72" fmla="*/ 5 w 12"/>
                    <a:gd name="T73" fmla="*/ 14 h 26"/>
                    <a:gd name="T74" fmla="*/ 5 w 12"/>
                    <a:gd name="T75" fmla="*/ 18 h 26"/>
                    <a:gd name="T76" fmla="*/ 6 w 12"/>
                    <a:gd name="T77" fmla="*/ 16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12" h="26">
                      <a:moveTo>
                        <a:pt x="4" y="19"/>
                      </a:moveTo>
                      <a:cubicBezTo>
                        <a:pt x="4" y="14"/>
                        <a:pt x="4" y="14"/>
                        <a:pt x="4" y="14"/>
                      </a:cubicBezTo>
                      <a:cubicBezTo>
                        <a:pt x="1" y="13"/>
                        <a:pt x="1" y="13"/>
                        <a:pt x="1" y="13"/>
                      </a:cubicBezTo>
                      <a:cubicBezTo>
                        <a:pt x="0" y="12"/>
                        <a:pt x="2" y="12"/>
                        <a:pt x="2" y="12"/>
                      </a:cubicBezTo>
                      <a:cubicBezTo>
                        <a:pt x="3" y="10"/>
                        <a:pt x="3" y="10"/>
                        <a:pt x="3" y="10"/>
                      </a:cubicBezTo>
                      <a:cubicBezTo>
                        <a:pt x="3" y="2"/>
                        <a:pt x="3" y="2"/>
                        <a:pt x="3" y="2"/>
                      </a:cubicBezTo>
                      <a:cubicBezTo>
                        <a:pt x="2" y="0"/>
                        <a:pt x="4" y="1"/>
                        <a:pt x="4" y="1"/>
                      </a:cubicBezTo>
                      <a:cubicBezTo>
                        <a:pt x="4" y="2"/>
                        <a:pt x="4" y="2"/>
                        <a:pt x="4" y="2"/>
                      </a:cubicBezTo>
                      <a:cubicBezTo>
                        <a:pt x="5" y="3"/>
                        <a:pt x="5" y="6"/>
                        <a:pt x="5" y="6"/>
                      </a:cubicBezTo>
                      <a:cubicBezTo>
                        <a:pt x="5" y="5"/>
                        <a:pt x="6" y="4"/>
                        <a:pt x="6" y="3"/>
                      </a:cubicBezTo>
                      <a:cubicBezTo>
                        <a:pt x="7" y="3"/>
                        <a:pt x="7" y="2"/>
                        <a:pt x="7" y="2"/>
                      </a:cubicBezTo>
                      <a:cubicBezTo>
                        <a:pt x="8" y="2"/>
                        <a:pt x="8" y="2"/>
                        <a:pt x="8" y="2"/>
                      </a:cubicBezTo>
                      <a:cubicBezTo>
                        <a:pt x="8" y="6"/>
                        <a:pt x="8" y="6"/>
                        <a:pt x="8" y="6"/>
                      </a:cubicBezTo>
                      <a:cubicBezTo>
                        <a:pt x="6" y="9"/>
                        <a:pt x="6" y="9"/>
                        <a:pt x="6" y="9"/>
                      </a:cubicBezTo>
                      <a:cubicBezTo>
                        <a:pt x="5" y="11"/>
                        <a:pt x="6" y="10"/>
                        <a:pt x="6" y="10"/>
                      </a:cubicBezTo>
                      <a:cubicBezTo>
                        <a:pt x="7" y="10"/>
                        <a:pt x="8" y="11"/>
                        <a:pt x="8" y="11"/>
                      </a:cubicBezTo>
                      <a:cubicBezTo>
                        <a:pt x="8" y="11"/>
                        <a:pt x="8" y="11"/>
                        <a:pt x="8" y="11"/>
                      </a:cubicBezTo>
                      <a:cubicBezTo>
                        <a:pt x="8" y="12"/>
                        <a:pt x="8" y="12"/>
                        <a:pt x="8" y="12"/>
                      </a:cubicBezTo>
                      <a:cubicBezTo>
                        <a:pt x="9" y="13"/>
                        <a:pt x="9" y="13"/>
                        <a:pt x="9" y="13"/>
                      </a:cubicBezTo>
                      <a:cubicBezTo>
                        <a:pt x="8" y="16"/>
                        <a:pt x="9" y="17"/>
                        <a:pt x="9" y="17"/>
                      </a:cubicBezTo>
                      <a:cubicBezTo>
                        <a:pt x="11" y="21"/>
                        <a:pt x="11" y="21"/>
                        <a:pt x="11" y="21"/>
                      </a:cubicBezTo>
                      <a:cubicBezTo>
                        <a:pt x="12" y="22"/>
                        <a:pt x="12" y="24"/>
                        <a:pt x="12" y="24"/>
                      </a:cubicBezTo>
                      <a:cubicBezTo>
                        <a:pt x="8" y="23"/>
                        <a:pt x="8" y="23"/>
                        <a:pt x="8" y="23"/>
                      </a:cubicBezTo>
                      <a:cubicBezTo>
                        <a:pt x="8" y="25"/>
                        <a:pt x="8" y="25"/>
                        <a:pt x="8" y="25"/>
                      </a:cubicBezTo>
                      <a:cubicBezTo>
                        <a:pt x="8" y="26"/>
                        <a:pt x="7" y="26"/>
                        <a:pt x="7" y="26"/>
                      </a:cubicBezTo>
                      <a:cubicBezTo>
                        <a:pt x="4" y="26"/>
                        <a:pt x="6" y="24"/>
                        <a:pt x="6" y="24"/>
                      </a:cubicBezTo>
                      <a:cubicBezTo>
                        <a:pt x="6" y="23"/>
                        <a:pt x="6" y="23"/>
                        <a:pt x="6" y="23"/>
                      </a:cubicBezTo>
                      <a:cubicBezTo>
                        <a:pt x="7" y="23"/>
                        <a:pt x="8" y="21"/>
                        <a:pt x="8" y="21"/>
                      </a:cubicBezTo>
                      <a:cubicBezTo>
                        <a:pt x="7" y="18"/>
                        <a:pt x="7" y="18"/>
                        <a:pt x="7" y="18"/>
                      </a:cubicBezTo>
                      <a:cubicBezTo>
                        <a:pt x="7" y="18"/>
                        <a:pt x="7" y="18"/>
                        <a:pt x="7" y="18"/>
                      </a:cubicBezTo>
                      <a:cubicBezTo>
                        <a:pt x="6" y="20"/>
                        <a:pt x="6" y="20"/>
                        <a:pt x="6" y="20"/>
                      </a:cubicBezTo>
                      <a:cubicBezTo>
                        <a:pt x="4" y="20"/>
                        <a:pt x="4" y="20"/>
                        <a:pt x="4" y="20"/>
                      </a:cubicBezTo>
                      <a:cubicBezTo>
                        <a:pt x="4" y="19"/>
                        <a:pt x="4" y="19"/>
                        <a:pt x="4" y="19"/>
                      </a:cubicBezTo>
                      <a:close/>
                      <a:moveTo>
                        <a:pt x="6" y="16"/>
                      </a:moveTo>
                      <a:cubicBezTo>
                        <a:pt x="6" y="16"/>
                        <a:pt x="6" y="16"/>
                        <a:pt x="6" y="15"/>
                      </a:cubicBezTo>
                      <a:cubicBezTo>
                        <a:pt x="6" y="15"/>
                        <a:pt x="6" y="12"/>
                        <a:pt x="5" y="11"/>
                      </a:cubicBezTo>
                      <a:cubicBezTo>
                        <a:pt x="5" y="11"/>
                        <a:pt x="4" y="12"/>
                        <a:pt x="5" y="14"/>
                      </a:cubicBezTo>
                      <a:cubicBezTo>
                        <a:pt x="5" y="18"/>
                        <a:pt x="5" y="18"/>
                        <a:pt x="5" y="18"/>
                      </a:cubicBezTo>
                      <a:lnTo>
                        <a:pt x="6" y="1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 defTabSz="685800">
                    <a:lnSpc>
                      <a:spcPct val="120000"/>
                    </a:lnSpc>
                    <a:buClrTx/>
                  </a:pPr>
                  <a:endParaRPr sz="1350" kern="1200">
                    <a:solidFill>
                      <a:prstClr val="white"/>
                    </a:solidFill>
                    <a:ea typeface="微软雅黑"/>
                    <a:cs typeface="+mn-cs"/>
                  </a:endParaRPr>
                </a:p>
              </p:txBody>
            </p:sp>
            <p:sp>
              <p:nvSpPr>
                <p:cNvPr id="142" name="ïṣļîḋe"/>
                <p:cNvSpPr/>
                <p:nvPr/>
              </p:nvSpPr>
              <p:spPr bwMode="auto">
                <a:xfrm>
                  <a:off x="4905375" y="3313113"/>
                  <a:ext cx="17463" cy="25400"/>
                </a:xfrm>
                <a:custGeom>
                  <a:avLst/>
                  <a:gdLst>
                    <a:gd name="T0" fmla="*/ 4 w 5"/>
                    <a:gd name="T1" fmla="*/ 1 h 8"/>
                    <a:gd name="T2" fmla="*/ 4 w 5"/>
                    <a:gd name="T3" fmla="*/ 2 h 8"/>
                    <a:gd name="T4" fmla="*/ 3 w 5"/>
                    <a:gd name="T5" fmla="*/ 6 h 8"/>
                    <a:gd name="T6" fmla="*/ 2 w 5"/>
                    <a:gd name="T7" fmla="*/ 7 h 8"/>
                    <a:gd name="T8" fmla="*/ 1 w 5"/>
                    <a:gd name="T9" fmla="*/ 2 h 8"/>
                    <a:gd name="T10" fmla="*/ 1 w 5"/>
                    <a:gd name="T11" fmla="*/ 0 h 8"/>
                    <a:gd name="T12" fmla="*/ 4 w 5"/>
                    <a:gd name="T13" fmla="*/ 1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" h="8">
                      <a:moveTo>
                        <a:pt x="4" y="1"/>
                      </a:moveTo>
                      <a:cubicBezTo>
                        <a:pt x="5" y="1"/>
                        <a:pt x="4" y="2"/>
                        <a:pt x="4" y="2"/>
                      </a:cubicBezTo>
                      <a:cubicBezTo>
                        <a:pt x="4" y="3"/>
                        <a:pt x="3" y="6"/>
                        <a:pt x="3" y="6"/>
                      </a:cubicBezTo>
                      <a:cubicBezTo>
                        <a:pt x="2" y="8"/>
                        <a:pt x="2" y="7"/>
                        <a:pt x="2" y="7"/>
                      </a:cubicBezTo>
                      <a:cubicBezTo>
                        <a:pt x="2" y="5"/>
                        <a:pt x="1" y="2"/>
                        <a:pt x="1" y="2"/>
                      </a:cubicBezTo>
                      <a:cubicBezTo>
                        <a:pt x="0" y="1"/>
                        <a:pt x="1" y="0"/>
                        <a:pt x="1" y="0"/>
                      </a:cubicBezTo>
                      <a:lnTo>
                        <a:pt x="4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 defTabSz="685800">
                    <a:lnSpc>
                      <a:spcPct val="120000"/>
                    </a:lnSpc>
                    <a:buClrTx/>
                  </a:pPr>
                  <a:endParaRPr sz="1350" kern="1200">
                    <a:solidFill>
                      <a:prstClr val="white"/>
                    </a:solidFill>
                    <a:ea typeface="微软雅黑"/>
                    <a:cs typeface="+mn-cs"/>
                  </a:endParaRPr>
                </a:p>
              </p:txBody>
            </p:sp>
            <p:sp>
              <p:nvSpPr>
                <p:cNvPr id="143" name="ís1íḋe"/>
                <p:cNvSpPr/>
                <p:nvPr/>
              </p:nvSpPr>
              <p:spPr bwMode="auto">
                <a:xfrm>
                  <a:off x="4865688" y="3305176"/>
                  <a:ext cx="26988" cy="26988"/>
                </a:xfrm>
                <a:custGeom>
                  <a:avLst/>
                  <a:gdLst>
                    <a:gd name="T0" fmla="*/ 7 w 8"/>
                    <a:gd name="T1" fmla="*/ 5 h 8"/>
                    <a:gd name="T2" fmla="*/ 8 w 8"/>
                    <a:gd name="T3" fmla="*/ 8 h 8"/>
                    <a:gd name="T4" fmla="*/ 7 w 8"/>
                    <a:gd name="T5" fmla="*/ 8 h 8"/>
                    <a:gd name="T6" fmla="*/ 6 w 8"/>
                    <a:gd name="T7" fmla="*/ 6 h 8"/>
                    <a:gd name="T8" fmla="*/ 3 w 8"/>
                    <a:gd name="T9" fmla="*/ 2 h 8"/>
                    <a:gd name="T10" fmla="*/ 1 w 8"/>
                    <a:gd name="T11" fmla="*/ 0 h 8"/>
                    <a:gd name="T12" fmla="*/ 1 w 8"/>
                    <a:gd name="T13" fmla="*/ 0 h 8"/>
                    <a:gd name="T14" fmla="*/ 4 w 8"/>
                    <a:gd name="T15" fmla="*/ 0 h 8"/>
                    <a:gd name="T16" fmla="*/ 7 w 8"/>
                    <a:gd name="T17" fmla="*/ 5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8" h="8">
                      <a:moveTo>
                        <a:pt x="7" y="5"/>
                      </a:moveTo>
                      <a:cubicBezTo>
                        <a:pt x="8" y="6"/>
                        <a:pt x="8" y="8"/>
                        <a:pt x="8" y="8"/>
                      </a:cubicBezTo>
                      <a:cubicBezTo>
                        <a:pt x="7" y="8"/>
                        <a:pt x="7" y="8"/>
                        <a:pt x="7" y="8"/>
                      </a:cubicBezTo>
                      <a:cubicBezTo>
                        <a:pt x="7" y="7"/>
                        <a:pt x="6" y="6"/>
                        <a:pt x="6" y="6"/>
                      </a:cubicBezTo>
                      <a:cubicBezTo>
                        <a:pt x="3" y="2"/>
                        <a:pt x="3" y="2"/>
                        <a:pt x="3" y="2"/>
                      </a:cubicBezTo>
                      <a:cubicBezTo>
                        <a:pt x="2" y="0"/>
                        <a:pt x="1" y="1"/>
                        <a:pt x="1" y="0"/>
                      </a:cubicBezTo>
                      <a:cubicBezTo>
                        <a:pt x="0" y="0"/>
                        <a:pt x="1" y="0"/>
                        <a:pt x="1" y="0"/>
                      </a:cubicBez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5" y="2"/>
                        <a:pt x="7" y="5"/>
                        <a:pt x="7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 defTabSz="685800">
                    <a:lnSpc>
                      <a:spcPct val="120000"/>
                    </a:lnSpc>
                    <a:buClrTx/>
                  </a:pPr>
                  <a:endParaRPr sz="1350" kern="1200">
                    <a:solidFill>
                      <a:prstClr val="white"/>
                    </a:solidFill>
                    <a:ea typeface="微软雅黑"/>
                    <a:cs typeface="+mn-cs"/>
                  </a:endParaRPr>
                </a:p>
              </p:txBody>
            </p:sp>
            <p:sp>
              <p:nvSpPr>
                <p:cNvPr id="144" name="íṧḻiďê"/>
                <p:cNvSpPr/>
                <p:nvPr/>
              </p:nvSpPr>
              <p:spPr bwMode="auto">
                <a:xfrm>
                  <a:off x="4876800" y="3325813"/>
                  <a:ext cx="25400" cy="53975"/>
                </a:xfrm>
                <a:custGeom>
                  <a:avLst/>
                  <a:gdLst>
                    <a:gd name="T0" fmla="*/ 6 w 8"/>
                    <a:gd name="T1" fmla="*/ 1 h 16"/>
                    <a:gd name="T2" fmla="*/ 7 w 8"/>
                    <a:gd name="T3" fmla="*/ 1 h 16"/>
                    <a:gd name="T4" fmla="*/ 8 w 8"/>
                    <a:gd name="T5" fmla="*/ 6 h 16"/>
                    <a:gd name="T6" fmla="*/ 8 w 8"/>
                    <a:gd name="T7" fmla="*/ 10 h 16"/>
                    <a:gd name="T8" fmla="*/ 6 w 8"/>
                    <a:gd name="T9" fmla="*/ 16 h 16"/>
                    <a:gd name="T10" fmla="*/ 3 w 8"/>
                    <a:gd name="T11" fmla="*/ 15 h 16"/>
                    <a:gd name="T12" fmla="*/ 1 w 8"/>
                    <a:gd name="T13" fmla="*/ 9 h 16"/>
                    <a:gd name="T14" fmla="*/ 1 w 8"/>
                    <a:gd name="T15" fmla="*/ 9 h 16"/>
                    <a:gd name="T16" fmla="*/ 5 w 8"/>
                    <a:gd name="T17" fmla="*/ 12 h 16"/>
                    <a:gd name="T18" fmla="*/ 5 w 8"/>
                    <a:gd name="T19" fmla="*/ 12 h 16"/>
                    <a:gd name="T20" fmla="*/ 5 w 8"/>
                    <a:gd name="T21" fmla="*/ 10 h 16"/>
                    <a:gd name="T22" fmla="*/ 6 w 8"/>
                    <a:gd name="T23" fmla="*/ 6 h 16"/>
                    <a:gd name="T24" fmla="*/ 6 w 8"/>
                    <a:gd name="T25" fmla="*/ 1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8" h="16">
                      <a:moveTo>
                        <a:pt x="6" y="1"/>
                      </a:moveTo>
                      <a:cubicBezTo>
                        <a:pt x="7" y="0"/>
                        <a:pt x="7" y="1"/>
                        <a:pt x="7" y="1"/>
                      </a:cubicBezTo>
                      <a:cubicBezTo>
                        <a:pt x="8" y="3"/>
                        <a:pt x="8" y="6"/>
                        <a:pt x="8" y="6"/>
                      </a:cubicBezTo>
                      <a:cubicBezTo>
                        <a:pt x="8" y="7"/>
                        <a:pt x="8" y="10"/>
                        <a:pt x="8" y="10"/>
                      </a:cubicBezTo>
                      <a:cubicBezTo>
                        <a:pt x="8" y="12"/>
                        <a:pt x="6" y="16"/>
                        <a:pt x="6" y="16"/>
                      </a:cubicBezTo>
                      <a:cubicBezTo>
                        <a:pt x="5" y="16"/>
                        <a:pt x="3" y="15"/>
                        <a:pt x="3" y="15"/>
                      </a:cubicBezTo>
                      <a:cubicBezTo>
                        <a:pt x="3" y="14"/>
                        <a:pt x="1" y="9"/>
                        <a:pt x="1" y="9"/>
                      </a:cubicBezTo>
                      <a:cubicBezTo>
                        <a:pt x="0" y="9"/>
                        <a:pt x="1" y="9"/>
                        <a:pt x="1" y="9"/>
                      </a:cubicBezTo>
                      <a:cubicBezTo>
                        <a:pt x="3" y="8"/>
                        <a:pt x="5" y="12"/>
                        <a:pt x="5" y="12"/>
                      </a:cubicBezTo>
                      <a:cubicBezTo>
                        <a:pt x="5" y="12"/>
                        <a:pt x="5" y="12"/>
                        <a:pt x="5" y="12"/>
                      </a:cubicBezTo>
                      <a:cubicBezTo>
                        <a:pt x="5" y="12"/>
                        <a:pt x="5" y="10"/>
                        <a:pt x="5" y="10"/>
                      </a:cubicBezTo>
                      <a:cubicBezTo>
                        <a:pt x="6" y="9"/>
                        <a:pt x="6" y="6"/>
                        <a:pt x="6" y="6"/>
                      </a:cubicBezTo>
                      <a:cubicBezTo>
                        <a:pt x="7" y="5"/>
                        <a:pt x="6" y="1"/>
                        <a:pt x="6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 defTabSz="685800">
                    <a:lnSpc>
                      <a:spcPct val="120000"/>
                    </a:lnSpc>
                    <a:buClrTx/>
                  </a:pPr>
                  <a:endParaRPr sz="1350" kern="1200">
                    <a:solidFill>
                      <a:prstClr val="white"/>
                    </a:solidFill>
                    <a:ea typeface="微软雅黑"/>
                    <a:cs typeface="+mn-cs"/>
                  </a:endParaRPr>
                </a:p>
              </p:txBody>
            </p:sp>
            <p:sp>
              <p:nvSpPr>
                <p:cNvPr id="145" name="iŝ1iḋe"/>
                <p:cNvSpPr/>
                <p:nvPr/>
              </p:nvSpPr>
              <p:spPr bwMode="auto">
                <a:xfrm>
                  <a:off x="5075238" y="3586163"/>
                  <a:ext cx="15875" cy="46038"/>
                </a:xfrm>
                <a:custGeom>
                  <a:avLst/>
                  <a:gdLst>
                    <a:gd name="T0" fmla="*/ 0 w 10"/>
                    <a:gd name="T1" fmla="*/ 6 h 29"/>
                    <a:gd name="T2" fmla="*/ 8 w 10"/>
                    <a:gd name="T3" fmla="*/ 0 h 29"/>
                    <a:gd name="T4" fmla="*/ 10 w 10"/>
                    <a:gd name="T5" fmla="*/ 2 h 29"/>
                    <a:gd name="T6" fmla="*/ 10 w 10"/>
                    <a:gd name="T7" fmla="*/ 29 h 29"/>
                    <a:gd name="T8" fmla="*/ 6 w 10"/>
                    <a:gd name="T9" fmla="*/ 29 h 29"/>
                    <a:gd name="T10" fmla="*/ 6 w 10"/>
                    <a:gd name="T11" fmla="*/ 6 h 29"/>
                    <a:gd name="T12" fmla="*/ 2 w 10"/>
                    <a:gd name="T13" fmla="*/ 8 h 29"/>
                    <a:gd name="T14" fmla="*/ 0 w 10"/>
                    <a:gd name="T15" fmla="*/ 6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0" h="29">
                      <a:moveTo>
                        <a:pt x="0" y="6"/>
                      </a:moveTo>
                      <a:lnTo>
                        <a:pt x="8" y="0"/>
                      </a:lnTo>
                      <a:lnTo>
                        <a:pt x="10" y="2"/>
                      </a:lnTo>
                      <a:lnTo>
                        <a:pt x="10" y="29"/>
                      </a:lnTo>
                      <a:lnTo>
                        <a:pt x="6" y="29"/>
                      </a:lnTo>
                      <a:lnTo>
                        <a:pt x="6" y="6"/>
                      </a:lnTo>
                      <a:lnTo>
                        <a:pt x="2" y="8"/>
                      </a:lnTo>
                      <a:lnTo>
                        <a:pt x="0" y="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 defTabSz="685800">
                    <a:lnSpc>
                      <a:spcPct val="120000"/>
                    </a:lnSpc>
                    <a:buClrTx/>
                  </a:pPr>
                  <a:endParaRPr sz="1350" kern="1200">
                    <a:solidFill>
                      <a:prstClr val="white"/>
                    </a:solidFill>
                    <a:ea typeface="微软雅黑"/>
                    <a:cs typeface="+mn-cs"/>
                  </a:endParaRPr>
                </a:p>
              </p:txBody>
            </p:sp>
            <p:sp>
              <p:nvSpPr>
                <p:cNvPr id="146" name="iṣ1íḓê"/>
                <p:cNvSpPr/>
                <p:nvPr/>
              </p:nvSpPr>
              <p:spPr bwMode="auto">
                <a:xfrm>
                  <a:off x="5210175" y="3586163"/>
                  <a:ext cx="15875" cy="46038"/>
                </a:xfrm>
                <a:custGeom>
                  <a:avLst/>
                  <a:gdLst>
                    <a:gd name="T0" fmla="*/ 6 w 10"/>
                    <a:gd name="T1" fmla="*/ 6 h 29"/>
                    <a:gd name="T2" fmla="*/ 2 w 10"/>
                    <a:gd name="T3" fmla="*/ 8 h 29"/>
                    <a:gd name="T4" fmla="*/ 0 w 10"/>
                    <a:gd name="T5" fmla="*/ 6 h 29"/>
                    <a:gd name="T6" fmla="*/ 6 w 10"/>
                    <a:gd name="T7" fmla="*/ 0 h 29"/>
                    <a:gd name="T8" fmla="*/ 10 w 10"/>
                    <a:gd name="T9" fmla="*/ 2 h 29"/>
                    <a:gd name="T10" fmla="*/ 10 w 10"/>
                    <a:gd name="T11" fmla="*/ 29 h 29"/>
                    <a:gd name="T12" fmla="*/ 6 w 10"/>
                    <a:gd name="T13" fmla="*/ 29 h 29"/>
                    <a:gd name="T14" fmla="*/ 6 w 10"/>
                    <a:gd name="T15" fmla="*/ 6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0" h="29">
                      <a:moveTo>
                        <a:pt x="6" y="6"/>
                      </a:moveTo>
                      <a:lnTo>
                        <a:pt x="2" y="8"/>
                      </a:lnTo>
                      <a:lnTo>
                        <a:pt x="0" y="6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0" y="29"/>
                      </a:lnTo>
                      <a:lnTo>
                        <a:pt x="6" y="29"/>
                      </a:lnTo>
                      <a:lnTo>
                        <a:pt x="6" y="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 defTabSz="685800">
                    <a:lnSpc>
                      <a:spcPct val="120000"/>
                    </a:lnSpc>
                    <a:buClrTx/>
                  </a:pPr>
                  <a:endParaRPr sz="1350" kern="1200">
                    <a:solidFill>
                      <a:prstClr val="white"/>
                    </a:solidFill>
                    <a:ea typeface="微软雅黑"/>
                    <a:cs typeface="+mn-cs"/>
                  </a:endParaRPr>
                </a:p>
              </p:txBody>
            </p:sp>
            <p:sp>
              <p:nvSpPr>
                <p:cNvPr id="147" name="iŝliḍe"/>
                <p:cNvSpPr/>
                <p:nvPr/>
              </p:nvSpPr>
              <p:spPr bwMode="auto">
                <a:xfrm>
                  <a:off x="5114925" y="3586163"/>
                  <a:ext cx="25400" cy="46038"/>
                </a:xfrm>
                <a:custGeom>
                  <a:avLst/>
                  <a:gdLst>
                    <a:gd name="T0" fmla="*/ 4 w 8"/>
                    <a:gd name="T1" fmla="*/ 2 h 14"/>
                    <a:gd name="T2" fmla="*/ 3 w 8"/>
                    <a:gd name="T3" fmla="*/ 2 h 14"/>
                    <a:gd name="T4" fmla="*/ 3 w 8"/>
                    <a:gd name="T5" fmla="*/ 3 h 14"/>
                    <a:gd name="T6" fmla="*/ 2 w 8"/>
                    <a:gd name="T7" fmla="*/ 3 h 14"/>
                    <a:gd name="T8" fmla="*/ 2 w 8"/>
                    <a:gd name="T9" fmla="*/ 5 h 14"/>
                    <a:gd name="T10" fmla="*/ 2 w 8"/>
                    <a:gd name="T11" fmla="*/ 6 h 14"/>
                    <a:gd name="T12" fmla="*/ 3 w 8"/>
                    <a:gd name="T13" fmla="*/ 7 h 14"/>
                    <a:gd name="T14" fmla="*/ 4 w 8"/>
                    <a:gd name="T15" fmla="*/ 7 h 14"/>
                    <a:gd name="T16" fmla="*/ 5 w 8"/>
                    <a:gd name="T17" fmla="*/ 7 h 14"/>
                    <a:gd name="T18" fmla="*/ 6 w 8"/>
                    <a:gd name="T19" fmla="*/ 7 h 14"/>
                    <a:gd name="T20" fmla="*/ 7 w 8"/>
                    <a:gd name="T21" fmla="*/ 6 h 14"/>
                    <a:gd name="T22" fmla="*/ 7 w 8"/>
                    <a:gd name="T23" fmla="*/ 4 h 14"/>
                    <a:gd name="T24" fmla="*/ 6 w 8"/>
                    <a:gd name="T25" fmla="*/ 3 h 14"/>
                    <a:gd name="T26" fmla="*/ 6 w 8"/>
                    <a:gd name="T27" fmla="*/ 2 h 14"/>
                    <a:gd name="T28" fmla="*/ 4 w 8"/>
                    <a:gd name="T29" fmla="*/ 2 h 14"/>
                    <a:gd name="T30" fmla="*/ 4 w 8"/>
                    <a:gd name="T31" fmla="*/ 9 h 14"/>
                    <a:gd name="T32" fmla="*/ 2 w 8"/>
                    <a:gd name="T33" fmla="*/ 9 h 14"/>
                    <a:gd name="T34" fmla="*/ 1 w 8"/>
                    <a:gd name="T35" fmla="*/ 8 h 14"/>
                    <a:gd name="T36" fmla="*/ 0 w 8"/>
                    <a:gd name="T37" fmla="*/ 7 h 14"/>
                    <a:gd name="T38" fmla="*/ 0 w 8"/>
                    <a:gd name="T39" fmla="*/ 5 h 14"/>
                    <a:gd name="T40" fmla="*/ 0 w 8"/>
                    <a:gd name="T41" fmla="*/ 3 h 14"/>
                    <a:gd name="T42" fmla="*/ 1 w 8"/>
                    <a:gd name="T43" fmla="*/ 2 h 14"/>
                    <a:gd name="T44" fmla="*/ 1 w 8"/>
                    <a:gd name="T45" fmla="*/ 1 h 14"/>
                    <a:gd name="T46" fmla="*/ 3 w 8"/>
                    <a:gd name="T47" fmla="*/ 0 h 14"/>
                    <a:gd name="T48" fmla="*/ 4 w 8"/>
                    <a:gd name="T49" fmla="*/ 0 h 14"/>
                    <a:gd name="T50" fmla="*/ 6 w 8"/>
                    <a:gd name="T51" fmla="*/ 0 h 14"/>
                    <a:gd name="T52" fmla="*/ 8 w 8"/>
                    <a:gd name="T53" fmla="*/ 2 h 14"/>
                    <a:gd name="T54" fmla="*/ 8 w 8"/>
                    <a:gd name="T55" fmla="*/ 3 h 14"/>
                    <a:gd name="T56" fmla="*/ 8 w 8"/>
                    <a:gd name="T57" fmla="*/ 5 h 14"/>
                    <a:gd name="T58" fmla="*/ 8 w 8"/>
                    <a:gd name="T59" fmla="*/ 9 h 14"/>
                    <a:gd name="T60" fmla="*/ 8 w 8"/>
                    <a:gd name="T61" fmla="*/ 11 h 14"/>
                    <a:gd name="T62" fmla="*/ 8 w 8"/>
                    <a:gd name="T63" fmla="*/ 12 h 14"/>
                    <a:gd name="T64" fmla="*/ 8 w 8"/>
                    <a:gd name="T65" fmla="*/ 13 h 14"/>
                    <a:gd name="T66" fmla="*/ 7 w 8"/>
                    <a:gd name="T67" fmla="*/ 14 h 14"/>
                    <a:gd name="T68" fmla="*/ 6 w 8"/>
                    <a:gd name="T69" fmla="*/ 14 h 14"/>
                    <a:gd name="T70" fmla="*/ 4 w 8"/>
                    <a:gd name="T71" fmla="*/ 14 h 14"/>
                    <a:gd name="T72" fmla="*/ 3 w 8"/>
                    <a:gd name="T73" fmla="*/ 14 h 14"/>
                    <a:gd name="T74" fmla="*/ 2 w 8"/>
                    <a:gd name="T75" fmla="*/ 14 h 14"/>
                    <a:gd name="T76" fmla="*/ 1 w 8"/>
                    <a:gd name="T77" fmla="*/ 13 h 14"/>
                    <a:gd name="T78" fmla="*/ 0 w 8"/>
                    <a:gd name="T79" fmla="*/ 12 h 14"/>
                    <a:gd name="T80" fmla="*/ 0 w 8"/>
                    <a:gd name="T81" fmla="*/ 11 h 14"/>
                    <a:gd name="T82" fmla="*/ 2 w 8"/>
                    <a:gd name="T83" fmla="*/ 11 h 14"/>
                    <a:gd name="T84" fmla="*/ 2 w 8"/>
                    <a:gd name="T85" fmla="*/ 11 h 14"/>
                    <a:gd name="T86" fmla="*/ 3 w 8"/>
                    <a:gd name="T87" fmla="*/ 12 h 14"/>
                    <a:gd name="T88" fmla="*/ 4 w 8"/>
                    <a:gd name="T89" fmla="*/ 12 h 14"/>
                    <a:gd name="T90" fmla="*/ 5 w 8"/>
                    <a:gd name="T91" fmla="*/ 12 h 14"/>
                    <a:gd name="T92" fmla="*/ 6 w 8"/>
                    <a:gd name="T93" fmla="*/ 12 h 14"/>
                    <a:gd name="T94" fmla="*/ 6 w 8"/>
                    <a:gd name="T95" fmla="*/ 11 h 14"/>
                    <a:gd name="T96" fmla="*/ 7 w 8"/>
                    <a:gd name="T97" fmla="*/ 10 h 14"/>
                    <a:gd name="T98" fmla="*/ 7 w 8"/>
                    <a:gd name="T99" fmla="*/ 9 h 14"/>
                    <a:gd name="T100" fmla="*/ 7 w 8"/>
                    <a:gd name="T101" fmla="*/ 8 h 14"/>
                    <a:gd name="T102" fmla="*/ 6 w 8"/>
                    <a:gd name="T103" fmla="*/ 9 h 14"/>
                    <a:gd name="T104" fmla="*/ 5 w 8"/>
                    <a:gd name="T105" fmla="*/ 9 h 14"/>
                    <a:gd name="T106" fmla="*/ 4 w 8"/>
                    <a:gd name="T107" fmla="*/ 9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8" h="14">
                      <a:moveTo>
                        <a:pt x="4" y="2"/>
                      </a:moveTo>
                      <a:cubicBezTo>
                        <a:pt x="4" y="2"/>
                        <a:pt x="4" y="2"/>
                        <a:pt x="3" y="2"/>
                      </a:cubicBezTo>
                      <a:cubicBezTo>
                        <a:pt x="3" y="2"/>
                        <a:pt x="3" y="2"/>
                        <a:pt x="3" y="3"/>
                      </a:cubicBezTo>
                      <a:cubicBezTo>
                        <a:pt x="2" y="3"/>
                        <a:pt x="2" y="3"/>
                        <a:pt x="2" y="3"/>
                      </a:cubicBezTo>
                      <a:cubicBezTo>
                        <a:pt x="2" y="4"/>
                        <a:pt x="2" y="4"/>
                        <a:pt x="2" y="5"/>
                      </a:cubicBezTo>
                      <a:cubicBezTo>
                        <a:pt x="2" y="5"/>
                        <a:pt x="2" y="6"/>
                        <a:pt x="2" y="6"/>
                      </a:cubicBezTo>
                      <a:cubicBezTo>
                        <a:pt x="2" y="6"/>
                        <a:pt x="2" y="6"/>
                        <a:pt x="3" y="7"/>
                      </a:cubicBezTo>
                      <a:cubicBezTo>
                        <a:pt x="3" y="7"/>
                        <a:pt x="3" y="7"/>
                        <a:pt x="4" y="7"/>
                      </a:cubicBezTo>
                      <a:cubicBezTo>
                        <a:pt x="4" y="7"/>
                        <a:pt x="4" y="7"/>
                        <a:pt x="5" y="7"/>
                      </a:cubicBezTo>
                      <a:cubicBezTo>
                        <a:pt x="5" y="7"/>
                        <a:pt x="6" y="7"/>
                        <a:pt x="6" y="7"/>
                      </a:cubicBezTo>
                      <a:cubicBezTo>
                        <a:pt x="6" y="6"/>
                        <a:pt x="6" y="6"/>
                        <a:pt x="7" y="6"/>
                      </a:cubicBezTo>
                      <a:cubicBezTo>
                        <a:pt x="7" y="5"/>
                        <a:pt x="7" y="5"/>
                        <a:pt x="7" y="4"/>
                      </a:cubicBezTo>
                      <a:cubicBezTo>
                        <a:pt x="7" y="4"/>
                        <a:pt x="7" y="3"/>
                        <a:pt x="6" y="3"/>
                      </a:cubicBezTo>
                      <a:cubicBezTo>
                        <a:pt x="6" y="3"/>
                        <a:pt x="6" y="3"/>
                        <a:pt x="6" y="2"/>
                      </a:cubicBezTo>
                      <a:cubicBezTo>
                        <a:pt x="5" y="2"/>
                        <a:pt x="5" y="2"/>
                        <a:pt x="4" y="2"/>
                      </a:cubicBezTo>
                      <a:close/>
                      <a:moveTo>
                        <a:pt x="4" y="9"/>
                      </a:moveTo>
                      <a:cubicBezTo>
                        <a:pt x="4" y="9"/>
                        <a:pt x="3" y="9"/>
                        <a:pt x="2" y="9"/>
                      </a:cubicBezTo>
                      <a:cubicBezTo>
                        <a:pt x="2" y="8"/>
                        <a:pt x="1" y="8"/>
                        <a:pt x="1" y="8"/>
                      </a:cubicBezTo>
                      <a:cubicBezTo>
                        <a:pt x="1" y="7"/>
                        <a:pt x="1" y="7"/>
                        <a:pt x="0" y="7"/>
                      </a:cubicBezTo>
                      <a:cubicBezTo>
                        <a:pt x="0" y="6"/>
                        <a:pt x="0" y="6"/>
                        <a:pt x="0" y="5"/>
                      </a:cubicBezTo>
                      <a:cubicBezTo>
                        <a:pt x="0" y="4"/>
                        <a:pt x="0" y="4"/>
                        <a:pt x="0" y="3"/>
                      </a:cubicBezTo>
                      <a:cubicBezTo>
                        <a:pt x="0" y="3"/>
                        <a:pt x="0" y="3"/>
                        <a:pt x="1" y="2"/>
                      </a:cubicBezTo>
                      <a:cubicBezTo>
                        <a:pt x="1" y="2"/>
                        <a:pt x="1" y="1"/>
                        <a:pt x="1" y="1"/>
                      </a:cubicBezTo>
                      <a:cubicBezTo>
                        <a:pt x="2" y="1"/>
                        <a:pt x="2" y="0"/>
                        <a:pt x="3" y="0"/>
                      </a:cubicBezTo>
                      <a:cubicBezTo>
                        <a:pt x="3" y="0"/>
                        <a:pt x="4" y="0"/>
                        <a:pt x="4" y="0"/>
                      </a:cubicBezTo>
                      <a:cubicBezTo>
                        <a:pt x="5" y="0"/>
                        <a:pt x="6" y="0"/>
                        <a:pt x="6" y="0"/>
                      </a:cubicBezTo>
                      <a:cubicBezTo>
                        <a:pt x="7" y="1"/>
                        <a:pt x="7" y="1"/>
                        <a:pt x="8" y="2"/>
                      </a:cubicBezTo>
                      <a:cubicBezTo>
                        <a:pt x="8" y="2"/>
                        <a:pt x="8" y="3"/>
                        <a:pt x="8" y="3"/>
                      </a:cubicBezTo>
                      <a:cubicBezTo>
                        <a:pt x="8" y="4"/>
                        <a:pt x="8" y="4"/>
                        <a:pt x="8" y="5"/>
                      </a:cubicBezTo>
                      <a:cubicBezTo>
                        <a:pt x="8" y="9"/>
                        <a:pt x="8" y="9"/>
                        <a:pt x="8" y="9"/>
                      </a:cubicBezTo>
                      <a:cubicBezTo>
                        <a:pt x="8" y="10"/>
                        <a:pt x="8" y="10"/>
                        <a:pt x="8" y="11"/>
                      </a:cubicBezTo>
                      <a:cubicBezTo>
                        <a:pt x="8" y="11"/>
                        <a:pt x="8" y="11"/>
                        <a:pt x="8" y="12"/>
                      </a:cubicBezTo>
                      <a:cubicBezTo>
                        <a:pt x="8" y="12"/>
                        <a:pt x="8" y="13"/>
                        <a:pt x="8" y="13"/>
                      </a:cubicBezTo>
                      <a:cubicBezTo>
                        <a:pt x="7" y="13"/>
                        <a:pt x="7" y="13"/>
                        <a:pt x="7" y="14"/>
                      </a:cubicBezTo>
                      <a:cubicBezTo>
                        <a:pt x="7" y="14"/>
                        <a:pt x="6" y="14"/>
                        <a:pt x="6" y="14"/>
                      </a:cubicBezTo>
                      <a:cubicBezTo>
                        <a:pt x="5" y="14"/>
                        <a:pt x="5" y="14"/>
                        <a:pt x="4" y="14"/>
                      </a:cubicBezTo>
                      <a:cubicBezTo>
                        <a:pt x="4" y="14"/>
                        <a:pt x="3" y="14"/>
                        <a:pt x="3" y="14"/>
                      </a:cubicBezTo>
                      <a:cubicBezTo>
                        <a:pt x="2" y="14"/>
                        <a:pt x="2" y="14"/>
                        <a:pt x="2" y="14"/>
                      </a:cubicBezTo>
                      <a:cubicBezTo>
                        <a:pt x="1" y="13"/>
                        <a:pt x="1" y="13"/>
                        <a:pt x="1" y="13"/>
                      </a:cubicBez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0" y="11"/>
                        <a:pt x="0" y="11"/>
                        <a:pt x="0" y="11"/>
                      </a:cubicBezTo>
                      <a:cubicBezTo>
                        <a:pt x="2" y="11"/>
                        <a:pt x="2" y="11"/>
                        <a:pt x="2" y="11"/>
                      </a:cubicBezTo>
                      <a:cubicBezTo>
                        <a:pt x="2" y="11"/>
                        <a:pt x="2" y="11"/>
                        <a:pt x="2" y="11"/>
                      </a:cubicBezTo>
                      <a:cubicBezTo>
                        <a:pt x="2" y="12"/>
                        <a:pt x="2" y="12"/>
                        <a:pt x="3" y="12"/>
                      </a:cubicBezTo>
                      <a:cubicBezTo>
                        <a:pt x="3" y="12"/>
                        <a:pt x="3" y="12"/>
                        <a:pt x="4" y="12"/>
                      </a:cubicBezTo>
                      <a:cubicBezTo>
                        <a:pt x="4" y="12"/>
                        <a:pt x="4" y="12"/>
                        <a:pt x="5" y="12"/>
                      </a:cubicBezTo>
                      <a:cubicBezTo>
                        <a:pt x="5" y="12"/>
                        <a:pt x="5" y="12"/>
                        <a:pt x="6" y="12"/>
                      </a:cubicBezTo>
                      <a:cubicBezTo>
                        <a:pt x="6" y="12"/>
                        <a:pt x="6" y="12"/>
                        <a:pt x="6" y="11"/>
                      </a:cubicBezTo>
                      <a:cubicBezTo>
                        <a:pt x="6" y="11"/>
                        <a:pt x="7" y="11"/>
                        <a:pt x="7" y="10"/>
                      </a:cubicBezTo>
                      <a:cubicBezTo>
                        <a:pt x="7" y="10"/>
                        <a:pt x="7" y="10"/>
                        <a:pt x="7" y="9"/>
                      </a:cubicBezTo>
                      <a:cubicBezTo>
                        <a:pt x="7" y="8"/>
                        <a:pt x="7" y="8"/>
                        <a:pt x="7" y="8"/>
                      </a:cubicBezTo>
                      <a:cubicBezTo>
                        <a:pt x="7" y="9"/>
                        <a:pt x="6" y="9"/>
                        <a:pt x="6" y="9"/>
                      </a:cubicBezTo>
                      <a:cubicBezTo>
                        <a:pt x="6" y="9"/>
                        <a:pt x="6" y="9"/>
                        <a:pt x="5" y="9"/>
                      </a:cubicBezTo>
                      <a:cubicBezTo>
                        <a:pt x="5" y="9"/>
                        <a:pt x="5" y="9"/>
                        <a:pt x="4" y="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 defTabSz="685800">
                    <a:lnSpc>
                      <a:spcPct val="120000"/>
                    </a:lnSpc>
                    <a:buClrTx/>
                  </a:pPr>
                  <a:endParaRPr sz="1350" kern="1200">
                    <a:solidFill>
                      <a:prstClr val="white"/>
                    </a:solidFill>
                    <a:ea typeface="微软雅黑"/>
                    <a:cs typeface="+mn-cs"/>
                  </a:endParaRPr>
                </a:p>
              </p:txBody>
            </p:sp>
            <p:sp>
              <p:nvSpPr>
                <p:cNvPr id="148" name="iSḷidé"/>
                <p:cNvSpPr/>
                <p:nvPr/>
              </p:nvSpPr>
              <p:spPr bwMode="auto">
                <a:xfrm>
                  <a:off x="5164138" y="3586163"/>
                  <a:ext cx="30163" cy="46038"/>
                </a:xfrm>
                <a:custGeom>
                  <a:avLst/>
                  <a:gdLst>
                    <a:gd name="T0" fmla="*/ 1 w 9"/>
                    <a:gd name="T1" fmla="*/ 13 h 14"/>
                    <a:gd name="T2" fmla="*/ 0 w 9"/>
                    <a:gd name="T3" fmla="*/ 12 h 14"/>
                    <a:gd name="T4" fmla="*/ 0 w 9"/>
                    <a:gd name="T5" fmla="*/ 10 h 14"/>
                    <a:gd name="T6" fmla="*/ 0 w 9"/>
                    <a:gd name="T7" fmla="*/ 8 h 14"/>
                    <a:gd name="T8" fmla="*/ 0 w 9"/>
                    <a:gd name="T9" fmla="*/ 6 h 14"/>
                    <a:gd name="T10" fmla="*/ 0 w 9"/>
                    <a:gd name="T11" fmla="*/ 4 h 14"/>
                    <a:gd name="T12" fmla="*/ 0 w 9"/>
                    <a:gd name="T13" fmla="*/ 3 h 14"/>
                    <a:gd name="T14" fmla="*/ 1 w 9"/>
                    <a:gd name="T15" fmla="*/ 1 h 14"/>
                    <a:gd name="T16" fmla="*/ 2 w 9"/>
                    <a:gd name="T17" fmla="*/ 0 h 14"/>
                    <a:gd name="T18" fmla="*/ 4 w 9"/>
                    <a:gd name="T19" fmla="*/ 0 h 14"/>
                    <a:gd name="T20" fmla="*/ 6 w 9"/>
                    <a:gd name="T21" fmla="*/ 0 h 14"/>
                    <a:gd name="T22" fmla="*/ 7 w 9"/>
                    <a:gd name="T23" fmla="*/ 1 h 14"/>
                    <a:gd name="T24" fmla="*/ 8 w 9"/>
                    <a:gd name="T25" fmla="*/ 2 h 14"/>
                    <a:gd name="T26" fmla="*/ 9 w 9"/>
                    <a:gd name="T27" fmla="*/ 4 h 14"/>
                    <a:gd name="T28" fmla="*/ 9 w 9"/>
                    <a:gd name="T29" fmla="*/ 6 h 14"/>
                    <a:gd name="T30" fmla="*/ 9 w 9"/>
                    <a:gd name="T31" fmla="*/ 8 h 14"/>
                    <a:gd name="T32" fmla="*/ 9 w 9"/>
                    <a:gd name="T33" fmla="*/ 9 h 14"/>
                    <a:gd name="T34" fmla="*/ 9 w 9"/>
                    <a:gd name="T35" fmla="*/ 11 h 14"/>
                    <a:gd name="T36" fmla="*/ 8 w 9"/>
                    <a:gd name="T37" fmla="*/ 12 h 14"/>
                    <a:gd name="T38" fmla="*/ 7 w 9"/>
                    <a:gd name="T39" fmla="*/ 13 h 14"/>
                    <a:gd name="T40" fmla="*/ 6 w 9"/>
                    <a:gd name="T41" fmla="*/ 14 h 14"/>
                    <a:gd name="T42" fmla="*/ 4 w 9"/>
                    <a:gd name="T43" fmla="*/ 14 h 14"/>
                    <a:gd name="T44" fmla="*/ 3 w 9"/>
                    <a:gd name="T45" fmla="*/ 14 h 14"/>
                    <a:gd name="T46" fmla="*/ 1 w 9"/>
                    <a:gd name="T47" fmla="*/ 13 h 14"/>
                    <a:gd name="T48" fmla="*/ 7 w 9"/>
                    <a:gd name="T49" fmla="*/ 7 h 14"/>
                    <a:gd name="T50" fmla="*/ 7 w 9"/>
                    <a:gd name="T51" fmla="*/ 5 h 14"/>
                    <a:gd name="T52" fmla="*/ 6 w 9"/>
                    <a:gd name="T53" fmla="*/ 3 h 14"/>
                    <a:gd name="T54" fmla="*/ 5 w 9"/>
                    <a:gd name="T55" fmla="*/ 2 h 14"/>
                    <a:gd name="T56" fmla="*/ 4 w 9"/>
                    <a:gd name="T57" fmla="*/ 2 h 14"/>
                    <a:gd name="T58" fmla="*/ 3 w 9"/>
                    <a:gd name="T59" fmla="*/ 2 h 14"/>
                    <a:gd name="T60" fmla="*/ 2 w 9"/>
                    <a:gd name="T61" fmla="*/ 3 h 14"/>
                    <a:gd name="T62" fmla="*/ 2 w 9"/>
                    <a:gd name="T63" fmla="*/ 5 h 14"/>
                    <a:gd name="T64" fmla="*/ 1 w 9"/>
                    <a:gd name="T65" fmla="*/ 6 h 14"/>
                    <a:gd name="T66" fmla="*/ 1 w 9"/>
                    <a:gd name="T67" fmla="*/ 7 h 14"/>
                    <a:gd name="T68" fmla="*/ 2 w 9"/>
                    <a:gd name="T69" fmla="*/ 10 h 14"/>
                    <a:gd name="T70" fmla="*/ 2 w 9"/>
                    <a:gd name="T71" fmla="*/ 11 h 14"/>
                    <a:gd name="T72" fmla="*/ 3 w 9"/>
                    <a:gd name="T73" fmla="*/ 12 h 14"/>
                    <a:gd name="T74" fmla="*/ 4 w 9"/>
                    <a:gd name="T75" fmla="*/ 12 h 14"/>
                    <a:gd name="T76" fmla="*/ 5 w 9"/>
                    <a:gd name="T77" fmla="*/ 12 h 14"/>
                    <a:gd name="T78" fmla="*/ 6 w 9"/>
                    <a:gd name="T79" fmla="*/ 11 h 14"/>
                    <a:gd name="T80" fmla="*/ 7 w 9"/>
                    <a:gd name="T81" fmla="*/ 10 h 14"/>
                    <a:gd name="T82" fmla="*/ 7 w 9"/>
                    <a:gd name="T83" fmla="*/ 8 h 14"/>
                    <a:gd name="T84" fmla="*/ 7 w 9"/>
                    <a:gd name="T85" fmla="*/ 7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9" h="14">
                      <a:moveTo>
                        <a:pt x="1" y="13"/>
                      </a:moveTo>
                      <a:cubicBezTo>
                        <a:pt x="1" y="13"/>
                        <a:pt x="1" y="12"/>
                        <a:pt x="0" y="12"/>
                      </a:cubicBezTo>
                      <a:cubicBezTo>
                        <a:pt x="0" y="11"/>
                        <a:pt x="0" y="11"/>
                        <a:pt x="0" y="10"/>
                      </a:cubicBezTo>
                      <a:cubicBezTo>
                        <a:pt x="0" y="9"/>
                        <a:pt x="0" y="9"/>
                        <a:pt x="0" y="8"/>
                      </a:cubicBezTo>
                      <a:cubicBezTo>
                        <a:pt x="0" y="7"/>
                        <a:pt x="0" y="6"/>
                        <a:pt x="0" y="6"/>
                      </a:cubicBezTo>
                      <a:cubicBezTo>
                        <a:pt x="0" y="6"/>
                        <a:pt x="0" y="5"/>
                        <a:pt x="0" y="4"/>
                      </a:cubicBezTo>
                      <a:cubicBezTo>
                        <a:pt x="0" y="4"/>
                        <a:pt x="0" y="3"/>
                        <a:pt x="0" y="3"/>
                      </a:cubicBezTo>
                      <a:cubicBezTo>
                        <a:pt x="1" y="2"/>
                        <a:pt x="1" y="2"/>
                        <a:pt x="1" y="1"/>
                      </a:cubicBezTo>
                      <a:cubicBezTo>
                        <a:pt x="1" y="1"/>
                        <a:pt x="2" y="1"/>
                        <a:pt x="2" y="0"/>
                      </a:cubicBezTo>
                      <a:cubicBezTo>
                        <a:pt x="3" y="0"/>
                        <a:pt x="4" y="0"/>
                        <a:pt x="4" y="0"/>
                      </a:cubicBezTo>
                      <a:cubicBezTo>
                        <a:pt x="5" y="0"/>
                        <a:pt x="5" y="0"/>
                        <a:pt x="6" y="0"/>
                      </a:cubicBezTo>
                      <a:cubicBezTo>
                        <a:pt x="6" y="0"/>
                        <a:pt x="7" y="1"/>
                        <a:pt x="7" y="1"/>
                      </a:cubicBezTo>
                      <a:cubicBezTo>
                        <a:pt x="7" y="1"/>
                        <a:pt x="8" y="2"/>
                        <a:pt x="8" y="2"/>
                      </a:cubicBezTo>
                      <a:cubicBezTo>
                        <a:pt x="8" y="3"/>
                        <a:pt x="9" y="3"/>
                        <a:pt x="9" y="4"/>
                      </a:cubicBezTo>
                      <a:cubicBezTo>
                        <a:pt x="9" y="5"/>
                        <a:pt x="9" y="5"/>
                        <a:pt x="9" y="6"/>
                      </a:cubicBezTo>
                      <a:cubicBezTo>
                        <a:pt x="9" y="6"/>
                        <a:pt x="9" y="7"/>
                        <a:pt x="9" y="8"/>
                      </a:cubicBezTo>
                      <a:cubicBezTo>
                        <a:pt x="9" y="8"/>
                        <a:pt x="9" y="9"/>
                        <a:pt x="9" y="9"/>
                      </a:cubicBezTo>
                      <a:cubicBezTo>
                        <a:pt x="9" y="10"/>
                        <a:pt x="9" y="10"/>
                        <a:pt x="9" y="11"/>
                      </a:cubicBezTo>
                      <a:cubicBezTo>
                        <a:pt x="8" y="11"/>
                        <a:pt x="8" y="12"/>
                        <a:pt x="8" y="12"/>
                      </a:cubicBezTo>
                      <a:cubicBezTo>
                        <a:pt x="8" y="13"/>
                        <a:pt x="7" y="13"/>
                        <a:pt x="7" y="13"/>
                      </a:cubicBezTo>
                      <a:cubicBezTo>
                        <a:pt x="7" y="14"/>
                        <a:pt x="6" y="14"/>
                        <a:pt x="6" y="14"/>
                      </a:cubicBezTo>
                      <a:cubicBezTo>
                        <a:pt x="5" y="14"/>
                        <a:pt x="5" y="14"/>
                        <a:pt x="4" y="14"/>
                      </a:cubicBezTo>
                      <a:cubicBezTo>
                        <a:pt x="4" y="14"/>
                        <a:pt x="3" y="14"/>
                        <a:pt x="3" y="14"/>
                      </a:cubicBezTo>
                      <a:cubicBezTo>
                        <a:pt x="2" y="14"/>
                        <a:pt x="1" y="13"/>
                        <a:pt x="1" y="13"/>
                      </a:cubicBezTo>
                      <a:close/>
                      <a:moveTo>
                        <a:pt x="7" y="7"/>
                      </a:moveTo>
                      <a:cubicBezTo>
                        <a:pt x="7" y="6"/>
                        <a:pt x="7" y="5"/>
                        <a:pt x="7" y="5"/>
                      </a:cubicBezTo>
                      <a:cubicBezTo>
                        <a:pt x="7" y="4"/>
                        <a:pt x="7" y="4"/>
                        <a:pt x="6" y="3"/>
                      </a:cubicBezTo>
                      <a:cubicBezTo>
                        <a:pt x="6" y="3"/>
                        <a:pt x="6" y="3"/>
                        <a:pt x="5" y="2"/>
                      </a:cubicBezTo>
                      <a:cubicBezTo>
                        <a:pt x="5" y="2"/>
                        <a:pt x="5" y="2"/>
                        <a:pt x="4" y="2"/>
                      </a:cubicBezTo>
                      <a:cubicBezTo>
                        <a:pt x="4" y="2"/>
                        <a:pt x="3" y="2"/>
                        <a:pt x="3" y="2"/>
                      </a:cubicBezTo>
                      <a:cubicBezTo>
                        <a:pt x="3" y="3"/>
                        <a:pt x="2" y="3"/>
                        <a:pt x="2" y="3"/>
                      </a:cubicBezTo>
                      <a:cubicBezTo>
                        <a:pt x="2" y="4"/>
                        <a:pt x="2" y="4"/>
                        <a:pt x="2" y="5"/>
                      </a:cubicBezTo>
                      <a:cubicBezTo>
                        <a:pt x="2" y="5"/>
                        <a:pt x="1" y="6"/>
                        <a:pt x="1" y="6"/>
                      </a:cubicBezTo>
                      <a:cubicBezTo>
                        <a:pt x="1" y="6"/>
                        <a:pt x="1" y="7"/>
                        <a:pt x="1" y="7"/>
                      </a:cubicBezTo>
                      <a:cubicBezTo>
                        <a:pt x="1" y="8"/>
                        <a:pt x="1" y="9"/>
                        <a:pt x="2" y="10"/>
                      </a:cubicBezTo>
                      <a:cubicBezTo>
                        <a:pt x="2" y="10"/>
                        <a:pt x="2" y="11"/>
                        <a:pt x="2" y="11"/>
                      </a:cubicBezTo>
                      <a:cubicBezTo>
                        <a:pt x="2" y="12"/>
                        <a:pt x="3" y="12"/>
                        <a:pt x="3" y="12"/>
                      </a:cubicBezTo>
                      <a:cubicBezTo>
                        <a:pt x="3" y="12"/>
                        <a:pt x="4" y="12"/>
                        <a:pt x="4" y="12"/>
                      </a:cubicBezTo>
                      <a:cubicBezTo>
                        <a:pt x="5" y="12"/>
                        <a:pt x="5" y="12"/>
                        <a:pt x="5" y="12"/>
                      </a:cubicBezTo>
                      <a:cubicBezTo>
                        <a:pt x="6" y="12"/>
                        <a:pt x="6" y="12"/>
                        <a:pt x="6" y="11"/>
                      </a:cubicBezTo>
                      <a:cubicBezTo>
                        <a:pt x="7" y="11"/>
                        <a:pt x="7" y="10"/>
                        <a:pt x="7" y="10"/>
                      </a:cubicBezTo>
                      <a:cubicBezTo>
                        <a:pt x="7" y="9"/>
                        <a:pt x="7" y="8"/>
                        <a:pt x="7" y="8"/>
                      </a:cubicBezTo>
                      <a:cubicBezTo>
                        <a:pt x="7" y="8"/>
                        <a:pt x="7" y="7"/>
                        <a:pt x="7" y="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 defTabSz="685800">
                    <a:lnSpc>
                      <a:spcPct val="120000"/>
                    </a:lnSpc>
                    <a:buClrTx/>
                  </a:pPr>
                  <a:endParaRPr sz="1350" kern="1200">
                    <a:solidFill>
                      <a:prstClr val="white"/>
                    </a:solidFill>
                    <a:ea typeface="微软雅黑"/>
                    <a:cs typeface="+mn-cs"/>
                  </a:endParaRPr>
                </a:p>
              </p:txBody>
            </p:sp>
          </p:grpSp>
          <p:grpSp>
            <p:nvGrpSpPr>
              <p:cNvPr id="88" name="íśľïďê"/>
              <p:cNvGrpSpPr/>
              <p:nvPr/>
            </p:nvGrpSpPr>
            <p:grpSpPr>
              <a:xfrm>
                <a:off x="5156287" y="2481344"/>
                <a:ext cx="4169014" cy="1469307"/>
                <a:chOff x="5722938" y="3046413"/>
                <a:chExt cx="1662113" cy="585788"/>
              </a:xfrm>
              <a:grpFill/>
            </p:grpSpPr>
            <p:sp>
              <p:nvSpPr>
                <p:cNvPr id="108" name="îSľíḑè"/>
                <p:cNvSpPr/>
                <p:nvPr/>
              </p:nvSpPr>
              <p:spPr bwMode="auto">
                <a:xfrm>
                  <a:off x="7088188" y="3046413"/>
                  <a:ext cx="296863" cy="561975"/>
                </a:xfrm>
                <a:custGeom>
                  <a:avLst/>
                  <a:gdLst>
                    <a:gd name="T0" fmla="*/ 19 w 90"/>
                    <a:gd name="T1" fmla="*/ 151 h 169"/>
                    <a:gd name="T2" fmla="*/ 55 w 90"/>
                    <a:gd name="T3" fmla="*/ 133 h 169"/>
                    <a:gd name="T4" fmla="*/ 43 w 90"/>
                    <a:gd name="T5" fmla="*/ 157 h 169"/>
                    <a:gd name="T6" fmla="*/ 19 w 90"/>
                    <a:gd name="T7" fmla="*/ 151 h 169"/>
                    <a:gd name="T8" fmla="*/ 2 w 90"/>
                    <a:gd name="T9" fmla="*/ 39 h 169"/>
                    <a:gd name="T10" fmla="*/ 3 w 90"/>
                    <a:gd name="T11" fmla="*/ 56 h 169"/>
                    <a:gd name="T12" fmla="*/ 34 w 90"/>
                    <a:gd name="T13" fmla="*/ 32 h 169"/>
                    <a:gd name="T14" fmla="*/ 38 w 90"/>
                    <a:gd name="T15" fmla="*/ 35 h 169"/>
                    <a:gd name="T16" fmla="*/ 47 w 90"/>
                    <a:gd name="T17" fmla="*/ 26 h 169"/>
                    <a:gd name="T18" fmla="*/ 58 w 90"/>
                    <a:gd name="T19" fmla="*/ 16 h 169"/>
                    <a:gd name="T20" fmla="*/ 9 w 90"/>
                    <a:gd name="T21" fmla="*/ 90 h 169"/>
                    <a:gd name="T22" fmla="*/ 9 w 90"/>
                    <a:gd name="T23" fmla="*/ 101 h 169"/>
                    <a:gd name="T24" fmla="*/ 31 w 90"/>
                    <a:gd name="T25" fmla="*/ 89 h 169"/>
                    <a:gd name="T26" fmla="*/ 26 w 90"/>
                    <a:gd name="T27" fmla="*/ 107 h 169"/>
                    <a:gd name="T28" fmla="*/ 30 w 90"/>
                    <a:gd name="T29" fmla="*/ 113 h 169"/>
                    <a:gd name="T30" fmla="*/ 53 w 90"/>
                    <a:gd name="T31" fmla="*/ 118 h 169"/>
                    <a:gd name="T32" fmla="*/ 2 w 90"/>
                    <a:gd name="T33" fmla="*/ 145 h 169"/>
                    <a:gd name="T34" fmla="*/ 48 w 90"/>
                    <a:gd name="T35" fmla="*/ 169 h 169"/>
                    <a:gd name="T36" fmla="*/ 64 w 90"/>
                    <a:gd name="T37" fmla="*/ 130 h 169"/>
                    <a:gd name="T38" fmla="*/ 82 w 90"/>
                    <a:gd name="T39" fmla="*/ 137 h 169"/>
                    <a:gd name="T40" fmla="*/ 90 w 90"/>
                    <a:gd name="T41" fmla="*/ 130 h 169"/>
                    <a:gd name="T42" fmla="*/ 62 w 90"/>
                    <a:gd name="T43" fmla="*/ 119 h 169"/>
                    <a:gd name="T44" fmla="*/ 45 w 90"/>
                    <a:gd name="T45" fmla="*/ 106 h 169"/>
                    <a:gd name="T46" fmla="*/ 47 w 90"/>
                    <a:gd name="T47" fmla="*/ 77 h 169"/>
                    <a:gd name="T48" fmla="*/ 25 w 90"/>
                    <a:gd name="T49" fmla="*/ 82 h 169"/>
                    <a:gd name="T50" fmla="*/ 71 w 90"/>
                    <a:gd name="T51" fmla="*/ 16 h 169"/>
                    <a:gd name="T52" fmla="*/ 59 w 90"/>
                    <a:gd name="T53" fmla="*/ 7 h 169"/>
                    <a:gd name="T54" fmla="*/ 41 w 90"/>
                    <a:gd name="T55" fmla="*/ 21 h 169"/>
                    <a:gd name="T56" fmla="*/ 30 w 90"/>
                    <a:gd name="T57" fmla="*/ 28 h 169"/>
                    <a:gd name="T58" fmla="*/ 17 w 90"/>
                    <a:gd name="T59" fmla="*/ 43 h 169"/>
                    <a:gd name="T60" fmla="*/ 2 w 90"/>
                    <a:gd name="T61" fmla="*/ 39 h 1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90" h="169">
                      <a:moveTo>
                        <a:pt x="19" y="151"/>
                      </a:moveTo>
                      <a:cubicBezTo>
                        <a:pt x="19" y="151"/>
                        <a:pt x="41" y="128"/>
                        <a:pt x="55" y="133"/>
                      </a:cubicBezTo>
                      <a:cubicBezTo>
                        <a:pt x="55" y="133"/>
                        <a:pt x="62" y="158"/>
                        <a:pt x="43" y="157"/>
                      </a:cubicBezTo>
                      <a:cubicBezTo>
                        <a:pt x="23" y="155"/>
                        <a:pt x="19" y="151"/>
                        <a:pt x="19" y="151"/>
                      </a:cubicBezTo>
                      <a:close/>
                      <a:moveTo>
                        <a:pt x="2" y="39"/>
                      </a:moveTo>
                      <a:cubicBezTo>
                        <a:pt x="0" y="46"/>
                        <a:pt x="3" y="56"/>
                        <a:pt x="3" y="56"/>
                      </a:cubicBezTo>
                      <a:cubicBezTo>
                        <a:pt x="6" y="75"/>
                        <a:pt x="34" y="32"/>
                        <a:pt x="34" y="32"/>
                      </a:cubicBezTo>
                      <a:cubicBezTo>
                        <a:pt x="35" y="35"/>
                        <a:pt x="38" y="35"/>
                        <a:pt x="38" y="35"/>
                      </a:cubicBezTo>
                      <a:cubicBezTo>
                        <a:pt x="52" y="37"/>
                        <a:pt x="47" y="26"/>
                        <a:pt x="47" y="26"/>
                      </a:cubicBezTo>
                      <a:cubicBezTo>
                        <a:pt x="49" y="21"/>
                        <a:pt x="58" y="16"/>
                        <a:pt x="58" y="16"/>
                      </a:cubicBezTo>
                      <a:cubicBezTo>
                        <a:pt x="44" y="53"/>
                        <a:pt x="9" y="90"/>
                        <a:pt x="9" y="90"/>
                      </a:cubicBezTo>
                      <a:cubicBezTo>
                        <a:pt x="9" y="101"/>
                        <a:pt x="9" y="101"/>
                        <a:pt x="9" y="101"/>
                      </a:cubicBezTo>
                      <a:cubicBezTo>
                        <a:pt x="12" y="114"/>
                        <a:pt x="31" y="89"/>
                        <a:pt x="31" y="89"/>
                      </a:cubicBezTo>
                      <a:cubicBezTo>
                        <a:pt x="26" y="107"/>
                        <a:pt x="26" y="107"/>
                        <a:pt x="26" y="107"/>
                      </a:cubicBezTo>
                      <a:cubicBezTo>
                        <a:pt x="24" y="115"/>
                        <a:pt x="30" y="113"/>
                        <a:pt x="30" y="113"/>
                      </a:cubicBezTo>
                      <a:cubicBezTo>
                        <a:pt x="53" y="112"/>
                        <a:pt x="53" y="118"/>
                        <a:pt x="53" y="118"/>
                      </a:cubicBezTo>
                      <a:cubicBezTo>
                        <a:pt x="12" y="121"/>
                        <a:pt x="2" y="145"/>
                        <a:pt x="2" y="145"/>
                      </a:cubicBezTo>
                      <a:cubicBezTo>
                        <a:pt x="6" y="156"/>
                        <a:pt x="25" y="161"/>
                        <a:pt x="48" y="169"/>
                      </a:cubicBezTo>
                      <a:cubicBezTo>
                        <a:pt x="71" y="168"/>
                        <a:pt x="64" y="130"/>
                        <a:pt x="64" y="130"/>
                      </a:cubicBezTo>
                      <a:cubicBezTo>
                        <a:pt x="79" y="129"/>
                        <a:pt x="82" y="137"/>
                        <a:pt x="82" y="137"/>
                      </a:cubicBezTo>
                      <a:cubicBezTo>
                        <a:pt x="90" y="130"/>
                        <a:pt x="90" y="130"/>
                        <a:pt x="90" y="130"/>
                      </a:cubicBezTo>
                      <a:cubicBezTo>
                        <a:pt x="79" y="115"/>
                        <a:pt x="62" y="119"/>
                        <a:pt x="62" y="119"/>
                      </a:cubicBezTo>
                      <a:cubicBezTo>
                        <a:pt x="60" y="107"/>
                        <a:pt x="45" y="106"/>
                        <a:pt x="45" y="106"/>
                      </a:cubicBezTo>
                      <a:cubicBezTo>
                        <a:pt x="35" y="105"/>
                        <a:pt x="44" y="92"/>
                        <a:pt x="47" y="77"/>
                      </a:cubicBezTo>
                      <a:cubicBezTo>
                        <a:pt x="47" y="64"/>
                        <a:pt x="25" y="82"/>
                        <a:pt x="25" y="82"/>
                      </a:cubicBezTo>
                      <a:cubicBezTo>
                        <a:pt x="43" y="66"/>
                        <a:pt x="66" y="31"/>
                        <a:pt x="71" y="16"/>
                      </a:cubicBezTo>
                      <a:cubicBezTo>
                        <a:pt x="75" y="0"/>
                        <a:pt x="59" y="7"/>
                        <a:pt x="59" y="7"/>
                      </a:cubicBezTo>
                      <a:cubicBezTo>
                        <a:pt x="59" y="7"/>
                        <a:pt x="42" y="20"/>
                        <a:pt x="41" y="21"/>
                      </a:cubicBezTo>
                      <a:cubicBezTo>
                        <a:pt x="32" y="21"/>
                        <a:pt x="30" y="28"/>
                        <a:pt x="30" y="28"/>
                      </a:cubicBezTo>
                      <a:cubicBezTo>
                        <a:pt x="17" y="43"/>
                        <a:pt x="17" y="43"/>
                        <a:pt x="17" y="43"/>
                      </a:cubicBezTo>
                      <a:cubicBezTo>
                        <a:pt x="7" y="54"/>
                        <a:pt x="2" y="39"/>
                        <a:pt x="2" y="3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 defTabSz="685800">
                    <a:lnSpc>
                      <a:spcPct val="120000"/>
                    </a:lnSpc>
                    <a:buClrTx/>
                  </a:pPr>
                  <a:endParaRPr sz="1350" kern="1200">
                    <a:solidFill>
                      <a:prstClr val="white"/>
                    </a:solidFill>
                    <a:ea typeface="微软雅黑"/>
                    <a:cs typeface="+mn-cs"/>
                  </a:endParaRPr>
                </a:p>
              </p:txBody>
            </p:sp>
            <p:sp>
              <p:nvSpPr>
                <p:cNvPr id="109" name="îṥḻîďé"/>
                <p:cNvSpPr/>
                <p:nvPr/>
              </p:nvSpPr>
              <p:spPr bwMode="auto">
                <a:xfrm>
                  <a:off x="6802438" y="3471863"/>
                  <a:ext cx="63500" cy="96838"/>
                </a:xfrm>
                <a:custGeom>
                  <a:avLst/>
                  <a:gdLst>
                    <a:gd name="T0" fmla="*/ 0 w 19"/>
                    <a:gd name="T1" fmla="*/ 0 h 29"/>
                    <a:gd name="T2" fmla="*/ 1 w 19"/>
                    <a:gd name="T3" fmla="*/ 29 h 29"/>
                    <a:gd name="T4" fmla="*/ 16 w 19"/>
                    <a:gd name="T5" fmla="*/ 13 h 29"/>
                    <a:gd name="T6" fmla="*/ 0 w 19"/>
                    <a:gd name="T7" fmla="*/ 0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9">
                      <a:moveTo>
                        <a:pt x="0" y="0"/>
                      </a:moveTo>
                      <a:cubicBezTo>
                        <a:pt x="0" y="0"/>
                        <a:pt x="9" y="19"/>
                        <a:pt x="1" y="29"/>
                      </a:cubicBezTo>
                      <a:cubicBezTo>
                        <a:pt x="1" y="29"/>
                        <a:pt x="13" y="27"/>
                        <a:pt x="16" y="13"/>
                      </a:cubicBezTo>
                      <a:cubicBezTo>
                        <a:pt x="19" y="0"/>
                        <a:pt x="4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 defTabSz="685800">
                    <a:lnSpc>
                      <a:spcPct val="120000"/>
                    </a:lnSpc>
                    <a:buClrTx/>
                  </a:pPr>
                  <a:endParaRPr sz="1350" kern="1200">
                    <a:solidFill>
                      <a:prstClr val="white"/>
                    </a:solidFill>
                    <a:ea typeface="微软雅黑"/>
                    <a:cs typeface="+mn-cs"/>
                  </a:endParaRPr>
                </a:p>
              </p:txBody>
            </p:sp>
            <p:sp>
              <p:nvSpPr>
                <p:cNvPr id="110" name="iṣľíḍé"/>
                <p:cNvSpPr/>
                <p:nvPr/>
              </p:nvSpPr>
              <p:spPr bwMode="auto">
                <a:xfrm>
                  <a:off x="6605588" y="3289301"/>
                  <a:ext cx="223838" cy="309563"/>
                </a:xfrm>
                <a:custGeom>
                  <a:avLst/>
                  <a:gdLst>
                    <a:gd name="T0" fmla="*/ 26 w 68"/>
                    <a:gd name="T1" fmla="*/ 21 h 93"/>
                    <a:gd name="T2" fmla="*/ 30 w 68"/>
                    <a:gd name="T3" fmla="*/ 28 h 93"/>
                    <a:gd name="T4" fmla="*/ 42 w 68"/>
                    <a:gd name="T5" fmla="*/ 18 h 93"/>
                    <a:gd name="T6" fmla="*/ 37 w 68"/>
                    <a:gd name="T7" fmla="*/ 9 h 93"/>
                    <a:gd name="T8" fmla="*/ 46 w 68"/>
                    <a:gd name="T9" fmla="*/ 6 h 93"/>
                    <a:gd name="T10" fmla="*/ 53 w 68"/>
                    <a:gd name="T11" fmla="*/ 12 h 93"/>
                    <a:gd name="T12" fmla="*/ 62 w 68"/>
                    <a:gd name="T13" fmla="*/ 5 h 93"/>
                    <a:gd name="T14" fmla="*/ 68 w 68"/>
                    <a:gd name="T15" fmla="*/ 10 h 93"/>
                    <a:gd name="T16" fmla="*/ 53 w 68"/>
                    <a:gd name="T17" fmla="*/ 25 h 93"/>
                    <a:gd name="T18" fmla="*/ 27 w 68"/>
                    <a:gd name="T19" fmla="*/ 71 h 93"/>
                    <a:gd name="T20" fmla="*/ 0 w 68"/>
                    <a:gd name="T21" fmla="*/ 92 h 93"/>
                    <a:gd name="T22" fmla="*/ 0 w 68"/>
                    <a:gd name="T23" fmla="*/ 89 h 93"/>
                    <a:gd name="T24" fmla="*/ 31 w 68"/>
                    <a:gd name="T25" fmla="*/ 42 h 93"/>
                    <a:gd name="T26" fmla="*/ 21 w 68"/>
                    <a:gd name="T27" fmla="*/ 23 h 93"/>
                    <a:gd name="T28" fmla="*/ 26 w 68"/>
                    <a:gd name="T29" fmla="*/ 21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68" h="93">
                      <a:moveTo>
                        <a:pt x="26" y="21"/>
                      </a:moveTo>
                      <a:cubicBezTo>
                        <a:pt x="26" y="21"/>
                        <a:pt x="21" y="36"/>
                        <a:pt x="30" y="28"/>
                      </a:cubicBezTo>
                      <a:cubicBezTo>
                        <a:pt x="42" y="18"/>
                        <a:pt x="42" y="18"/>
                        <a:pt x="42" y="18"/>
                      </a:cubicBezTo>
                      <a:cubicBezTo>
                        <a:pt x="37" y="9"/>
                        <a:pt x="37" y="9"/>
                        <a:pt x="37" y="9"/>
                      </a:cubicBezTo>
                      <a:cubicBezTo>
                        <a:pt x="37" y="9"/>
                        <a:pt x="38" y="0"/>
                        <a:pt x="46" y="6"/>
                      </a:cubicBezTo>
                      <a:cubicBezTo>
                        <a:pt x="53" y="12"/>
                        <a:pt x="53" y="12"/>
                        <a:pt x="53" y="12"/>
                      </a:cubicBezTo>
                      <a:cubicBezTo>
                        <a:pt x="62" y="5"/>
                        <a:pt x="62" y="5"/>
                        <a:pt x="62" y="5"/>
                      </a:cubicBezTo>
                      <a:cubicBezTo>
                        <a:pt x="68" y="10"/>
                        <a:pt x="68" y="10"/>
                        <a:pt x="68" y="10"/>
                      </a:cubicBezTo>
                      <a:cubicBezTo>
                        <a:pt x="53" y="25"/>
                        <a:pt x="53" y="25"/>
                        <a:pt x="53" y="25"/>
                      </a:cubicBezTo>
                      <a:cubicBezTo>
                        <a:pt x="53" y="25"/>
                        <a:pt x="54" y="39"/>
                        <a:pt x="27" y="71"/>
                      </a:cubicBezTo>
                      <a:cubicBezTo>
                        <a:pt x="27" y="71"/>
                        <a:pt x="12" y="93"/>
                        <a:pt x="0" y="92"/>
                      </a:cubicBezTo>
                      <a:cubicBezTo>
                        <a:pt x="0" y="89"/>
                        <a:pt x="0" y="89"/>
                        <a:pt x="0" y="89"/>
                      </a:cubicBezTo>
                      <a:cubicBezTo>
                        <a:pt x="0" y="89"/>
                        <a:pt x="17" y="83"/>
                        <a:pt x="31" y="42"/>
                      </a:cubicBezTo>
                      <a:cubicBezTo>
                        <a:pt x="31" y="42"/>
                        <a:pt x="13" y="49"/>
                        <a:pt x="21" y="23"/>
                      </a:cubicBezTo>
                      <a:cubicBezTo>
                        <a:pt x="21" y="23"/>
                        <a:pt x="22" y="16"/>
                        <a:pt x="26" y="2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 defTabSz="685800">
                    <a:lnSpc>
                      <a:spcPct val="120000"/>
                    </a:lnSpc>
                    <a:buClrTx/>
                  </a:pPr>
                  <a:endParaRPr sz="1350" kern="1200">
                    <a:solidFill>
                      <a:prstClr val="white"/>
                    </a:solidFill>
                    <a:ea typeface="微软雅黑"/>
                    <a:cs typeface="+mn-cs"/>
                  </a:endParaRPr>
                </a:p>
              </p:txBody>
            </p:sp>
            <p:sp>
              <p:nvSpPr>
                <p:cNvPr id="111" name="iSlidé"/>
                <p:cNvSpPr/>
                <p:nvPr/>
              </p:nvSpPr>
              <p:spPr bwMode="auto">
                <a:xfrm>
                  <a:off x="6334125" y="3495676"/>
                  <a:ext cx="79375" cy="76200"/>
                </a:xfrm>
                <a:custGeom>
                  <a:avLst/>
                  <a:gdLst>
                    <a:gd name="T0" fmla="*/ 0 w 24"/>
                    <a:gd name="T1" fmla="*/ 4 h 23"/>
                    <a:gd name="T2" fmla="*/ 21 w 24"/>
                    <a:gd name="T3" fmla="*/ 19 h 23"/>
                    <a:gd name="T4" fmla="*/ 18 w 24"/>
                    <a:gd name="T5" fmla="*/ 23 h 23"/>
                    <a:gd name="T6" fmla="*/ 0 w 24"/>
                    <a:gd name="T7" fmla="*/ 4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4" h="23">
                      <a:moveTo>
                        <a:pt x="0" y="4"/>
                      </a:moveTo>
                      <a:cubicBezTo>
                        <a:pt x="0" y="4"/>
                        <a:pt x="24" y="0"/>
                        <a:pt x="21" y="19"/>
                      </a:cubicBezTo>
                      <a:cubicBezTo>
                        <a:pt x="18" y="23"/>
                        <a:pt x="18" y="23"/>
                        <a:pt x="18" y="23"/>
                      </a:cubicBezTo>
                      <a:lnTo>
                        <a:pt x="0" y="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 defTabSz="685800">
                    <a:lnSpc>
                      <a:spcPct val="120000"/>
                    </a:lnSpc>
                    <a:buClrTx/>
                  </a:pPr>
                  <a:endParaRPr sz="1350" kern="1200">
                    <a:solidFill>
                      <a:prstClr val="white"/>
                    </a:solidFill>
                    <a:ea typeface="微软雅黑"/>
                    <a:cs typeface="+mn-cs"/>
                  </a:endParaRPr>
                </a:p>
              </p:txBody>
            </p:sp>
            <p:sp>
              <p:nvSpPr>
                <p:cNvPr id="112" name="ïśľïdê"/>
                <p:cNvSpPr/>
                <p:nvPr/>
              </p:nvSpPr>
              <p:spPr bwMode="auto">
                <a:xfrm>
                  <a:off x="6194425" y="3171826"/>
                  <a:ext cx="225425" cy="460375"/>
                </a:xfrm>
                <a:custGeom>
                  <a:avLst/>
                  <a:gdLst>
                    <a:gd name="T0" fmla="*/ 3 w 68"/>
                    <a:gd name="T1" fmla="*/ 55 h 138"/>
                    <a:gd name="T2" fmla="*/ 24 w 68"/>
                    <a:gd name="T3" fmla="*/ 42 h 138"/>
                    <a:gd name="T4" fmla="*/ 38 w 68"/>
                    <a:gd name="T5" fmla="*/ 1 h 138"/>
                    <a:gd name="T6" fmla="*/ 44 w 68"/>
                    <a:gd name="T7" fmla="*/ 16 h 138"/>
                    <a:gd name="T8" fmla="*/ 37 w 68"/>
                    <a:gd name="T9" fmla="*/ 34 h 138"/>
                    <a:gd name="T10" fmla="*/ 55 w 68"/>
                    <a:gd name="T11" fmla="*/ 12 h 138"/>
                    <a:gd name="T12" fmla="*/ 58 w 68"/>
                    <a:gd name="T13" fmla="*/ 32 h 138"/>
                    <a:gd name="T14" fmla="*/ 24 w 68"/>
                    <a:gd name="T15" fmla="*/ 62 h 138"/>
                    <a:gd name="T16" fmla="*/ 18 w 68"/>
                    <a:gd name="T17" fmla="*/ 92 h 138"/>
                    <a:gd name="T18" fmla="*/ 27 w 68"/>
                    <a:gd name="T19" fmla="*/ 83 h 138"/>
                    <a:gd name="T20" fmla="*/ 34 w 68"/>
                    <a:gd name="T21" fmla="*/ 56 h 138"/>
                    <a:gd name="T22" fmla="*/ 47 w 68"/>
                    <a:gd name="T23" fmla="*/ 76 h 138"/>
                    <a:gd name="T24" fmla="*/ 39 w 68"/>
                    <a:gd name="T25" fmla="*/ 87 h 138"/>
                    <a:gd name="T26" fmla="*/ 40 w 68"/>
                    <a:gd name="T27" fmla="*/ 132 h 138"/>
                    <a:gd name="T28" fmla="*/ 22 w 68"/>
                    <a:gd name="T29" fmla="*/ 120 h 138"/>
                    <a:gd name="T30" fmla="*/ 12 w 68"/>
                    <a:gd name="T31" fmla="*/ 138 h 138"/>
                    <a:gd name="T32" fmla="*/ 2 w 68"/>
                    <a:gd name="T33" fmla="*/ 127 h 138"/>
                    <a:gd name="T34" fmla="*/ 27 w 68"/>
                    <a:gd name="T35" fmla="*/ 102 h 138"/>
                    <a:gd name="T36" fmla="*/ 26 w 68"/>
                    <a:gd name="T37" fmla="*/ 95 h 138"/>
                    <a:gd name="T38" fmla="*/ 15 w 68"/>
                    <a:gd name="T39" fmla="*/ 106 h 138"/>
                    <a:gd name="T40" fmla="*/ 5 w 68"/>
                    <a:gd name="T41" fmla="*/ 98 h 138"/>
                    <a:gd name="T42" fmla="*/ 16 w 68"/>
                    <a:gd name="T43" fmla="*/ 67 h 138"/>
                    <a:gd name="T44" fmla="*/ 3 w 68"/>
                    <a:gd name="T45" fmla="*/ 55 h 1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68" h="138">
                      <a:moveTo>
                        <a:pt x="3" y="55"/>
                      </a:moveTo>
                      <a:cubicBezTo>
                        <a:pt x="3" y="55"/>
                        <a:pt x="17" y="58"/>
                        <a:pt x="24" y="42"/>
                      </a:cubicBezTo>
                      <a:cubicBezTo>
                        <a:pt x="24" y="42"/>
                        <a:pt x="38" y="9"/>
                        <a:pt x="38" y="1"/>
                      </a:cubicBezTo>
                      <a:cubicBezTo>
                        <a:pt x="38" y="1"/>
                        <a:pt x="46" y="0"/>
                        <a:pt x="44" y="16"/>
                      </a:cubicBezTo>
                      <a:cubicBezTo>
                        <a:pt x="37" y="34"/>
                        <a:pt x="37" y="34"/>
                        <a:pt x="37" y="34"/>
                      </a:cubicBezTo>
                      <a:cubicBezTo>
                        <a:pt x="37" y="34"/>
                        <a:pt x="55" y="23"/>
                        <a:pt x="55" y="12"/>
                      </a:cubicBezTo>
                      <a:cubicBezTo>
                        <a:pt x="55" y="12"/>
                        <a:pt x="68" y="10"/>
                        <a:pt x="58" y="32"/>
                      </a:cubicBezTo>
                      <a:cubicBezTo>
                        <a:pt x="24" y="62"/>
                        <a:pt x="24" y="62"/>
                        <a:pt x="24" y="62"/>
                      </a:cubicBezTo>
                      <a:cubicBezTo>
                        <a:pt x="18" y="92"/>
                        <a:pt x="18" y="92"/>
                        <a:pt x="18" y="92"/>
                      </a:cubicBezTo>
                      <a:cubicBezTo>
                        <a:pt x="27" y="83"/>
                        <a:pt x="27" y="83"/>
                        <a:pt x="27" y="83"/>
                      </a:cubicBezTo>
                      <a:cubicBezTo>
                        <a:pt x="27" y="83"/>
                        <a:pt x="27" y="61"/>
                        <a:pt x="34" y="56"/>
                      </a:cubicBezTo>
                      <a:cubicBezTo>
                        <a:pt x="34" y="56"/>
                        <a:pt x="50" y="55"/>
                        <a:pt x="47" y="76"/>
                      </a:cubicBezTo>
                      <a:cubicBezTo>
                        <a:pt x="47" y="76"/>
                        <a:pt x="42" y="83"/>
                        <a:pt x="39" y="87"/>
                      </a:cubicBezTo>
                      <a:cubicBezTo>
                        <a:pt x="40" y="132"/>
                        <a:pt x="40" y="132"/>
                        <a:pt x="40" y="132"/>
                      </a:cubicBezTo>
                      <a:cubicBezTo>
                        <a:pt x="22" y="120"/>
                        <a:pt x="22" y="120"/>
                        <a:pt x="22" y="120"/>
                      </a:cubicBezTo>
                      <a:cubicBezTo>
                        <a:pt x="12" y="138"/>
                        <a:pt x="12" y="138"/>
                        <a:pt x="12" y="138"/>
                      </a:cubicBezTo>
                      <a:cubicBezTo>
                        <a:pt x="2" y="127"/>
                        <a:pt x="2" y="127"/>
                        <a:pt x="2" y="127"/>
                      </a:cubicBezTo>
                      <a:cubicBezTo>
                        <a:pt x="2" y="127"/>
                        <a:pt x="25" y="114"/>
                        <a:pt x="27" y="102"/>
                      </a:cubicBezTo>
                      <a:cubicBezTo>
                        <a:pt x="26" y="95"/>
                        <a:pt x="26" y="95"/>
                        <a:pt x="26" y="95"/>
                      </a:cubicBezTo>
                      <a:cubicBezTo>
                        <a:pt x="15" y="106"/>
                        <a:pt x="15" y="106"/>
                        <a:pt x="15" y="106"/>
                      </a:cubicBezTo>
                      <a:cubicBezTo>
                        <a:pt x="5" y="98"/>
                        <a:pt x="5" y="98"/>
                        <a:pt x="5" y="98"/>
                      </a:cubicBezTo>
                      <a:cubicBezTo>
                        <a:pt x="16" y="67"/>
                        <a:pt x="16" y="67"/>
                        <a:pt x="16" y="67"/>
                      </a:cubicBezTo>
                      <a:cubicBezTo>
                        <a:pt x="16" y="67"/>
                        <a:pt x="0" y="60"/>
                        <a:pt x="3" y="5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 defTabSz="685800">
                    <a:lnSpc>
                      <a:spcPct val="120000"/>
                    </a:lnSpc>
                    <a:buClrTx/>
                  </a:pPr>
                  <a:endParaRPr sz="1350" kern="1200">
                    <a:solidFill>
                      <a:prstClr val="white"/>
                    </a:solidFill>
                    <a:ea typeface="微软雅黑"/>
                    <a:cs typeface="+mn-cs"/>
                  </a:endParaRPr>
                </a:p>
              </p:txBody>
            </p:sp>
            <p:sp>
              <p:nvSpPr>
                <p:cNvPr id="113" name="išḷíḍe"/>
                <p:cNvSpPr/>
                <p:nvPr/>
              </p:nvSpPr>
              <p:spPr bwMode="auto">
                <a:xfrm>
                  <a:off x="5946775" y="3398838"/>
                  <a:ext cx="96838" cy="100013"/>
                </a:xfrm>
                <a:custGeom>
                  <a:avLst/>
                  <a:gdLst>
                    <a:gd name="T0" fmla="*/ 0 w 29"/>
                    <a:gd name="T1" fmla="*/ 30 h 30"/>
                    <a:gd name="T2" fmla="*/ 14 w 29"/>
                    <a:gd name="T3" fmla="*/ 0 h 30"/>
                    <a:gd name="T4" fmla="*/ 29 w 29"/>
                    <a:gd name="T5" fmla="*/ 14 h 30"/>
                    <a:gd name="T6" fmla="*/ 0 w 29"/>
                    <a:gd name="T7" fmla="*/ 3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9" h="30">
                      <a:moveTo>
                        <a:pt x="0" y="30"/>
                      </a:moveTo>
                      <a:cubicBezTo>
                        <a:pt x="14" y="0"/>
                        <a:pt x="14" y="0"/>
                        <a:pt x="14" y="0"/>
                      </a:cubicBezTo>
                      <a:cubicBezTo>
                        <a:pt x="29" y="14"/>
                        <a:pt x="29" y="14"/>
                        <a:pt x="29" y="14"/>
                      </a:cubicBezTo>
                      <a:cubicBezTo>
                        <a:pt x="29" y="14"/>
                        <a:pt x="9" y="29"/>
                        <a:pt x="0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 defTabSz="685800">
                    <a:lnSpc>
                      <a:spcPct val="120000"/>
                    </a:lnSpc>
                    <a:buClrTx/>
                  </a:pPr>
                  <a:endParaRPr sz="1350" kern="1200">
                    <a:solidFill>
                      <a:prstClr val="white"/>
                    </a:solidFill>
                    <a:ea typeface="微软雅黑"/>
                    <a:cs typeface="+mn-cs"/>
                  </a:endParaRPr>
                </a:p>
              </p:txBody>
            </p:sp>
            <p:sp>
              <p:nvSpPr>
                <p:cNvPr id="114" name="îṣḻîḓè"/>
                <p:cNvSpPr/>
                <p:nvPr/>
              </p:nvSpPr>
              <p:spPr bwMode="auto">
                <a:xfrm>
                  <a:off x="5722938" y="3419476"/>
                  <a:ext cx="201613" cy="176213"/>
                </a:xfrm>
                <a:custGeom>
                  <a:avLst/>
                  <a:gdLst>
                    <a:gd name="T0" fmla="*/ 16 w 61"/>
                    <a:gd name="T1" fmla="*/ 38 h 53"/>
                    <a:gd name="T2" fmla="*/ 59 w 61"/>
                    <a:gd name="T3" fmla="*/ 0 h 53"/>
                    <a:gd name="T4" fmla="*/ 61 w 61"/>
                    <a:gd name="T5" fmla="*/ 4 h 53"/>
                    <a:gd name="T6" fmla="*/ 10 w 61"/>
                    <a:gd name="T7" fmla="*/ 53 h 53"/>
                    <a:gd name="T8" fmla="*/ 0 w 61"/>
                    <a:gd name="T9" fmla="*/ 41 h 53"/>
                    <a:gd name="T10" fmla="*/ 11 w 61"/>
                    <a:gd name="T11" fmla="*/ 8 h 53"/>
                    <a:gd name="T12" fmla="*/ 16 w 61"/>
                    <a:gd name="T13" fmla="*/ 38 h 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61" h="53">
                      <a:moveTo>
                        <a:pt x="16" y="38"/>
                      </a:moveTo>
                      <a:cubicBezTo>
                        <a:pt x="59" y="0"/>
                        <a:pt x="59" y="0"/>
                        <a:pt x="59" y="0"/>
                      </a:cubicBezTo>
                      <a:cubicBezTo>
                        <a:pt x="61" y="4"/>
                        <a:pt x="61" y="4"/>
                        <a:pt x="61" y="4"/>
                      </a:cubicBezTo>
                      <a:cubicBezTo>
                        <a:pt x="61" y="4"/>
                        <a:pt x="40" y="40"/>
                        <a:pt x="10" y="53"/>
                      </a:cubicBezTo>
                      <a:cubicBezTo>
                        <a:pt x="0" y="41"/>
                        <a:pt x="0" y="41"/>
                        <a:pt x="0" y="41"/>
                      </a:cubicBezTo>
                      <a:cubicBezTo>
                        <a:pt x="0" y="41"/>
                        <a:pt x="11" y="18"/>
                        <a:pt x="11" y="8"/>
                      </a:cubicBezTo>
                      <a:cubicBezTo>
                        <a:pt x="11" y="8"/>
                        <a:pt x="27" y="6"/>
                        <a:pt x="16" y="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 defTabSz="685800">
                    <a:lnSpc>
                      <a:spcPct val="120000"/>
                    </a:lnSpc>
                    <a:buClrTx/>
                  </a:pPr>
                  <a:endParaRPr sz="1350" kern="1200">
                    <a:solidFill>
                      <a:prstClr val="white"/>
                    </a:solidFill>
                    <a:ea typeface="微软雅黑"/>
                    <a:cs typeface="+mn-cs"/>
                  </a:endParaRPr>
                </a:p>
              </p:txBody>
            </p:sp>
            <p:sp>
              <p:nvSpPr>
                <p:cNvPr id="115" name="iṣḷîḓé"/>
                <p:cNvSpPr/>
                <p:nvPr/>
              </p:nvSpPr>
              <p:spPr bwMode="auto">
                <a:xfrm>
                  <a:off x="5870575" y="3235326"/>
                  <a:ext cx="60325" cy="177800"/>
                </a:xfrm>
                <a:custGeom>
                  <a:avLst/>
                  <a:gdLst>
                    <a:gd name="T0" fmla="*/ 0 w 18"/>
                    <a:gd name="T1" fmla="*/ 51 h 53"/>
                    <a:gd name="T2" fmla="*/ 1 w 18"/>
                    <a:gd name="T3" fmla="*/ 0 h 53"/>
                    <a:gd name="T4" fmla="*/ 15 w 18"/>
                    <a:gd name="T5" fmla="*/ 21 h 53"/>
                    <a:gd name="T6" fmla="*/ 0 w 18"/>
                    <a:gd name="T7" fmla="*/ 51 h 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8" h="53">
                      <a:moveTo>
                        <a:pt x="0" y="51"/>
                      </a:moveTo>
                      <a:cubicBezTo>
                        <a:pt x="0" y="51"/>
                        <a:pt x="8" y="16"/>
                        <a:pt x="1" y="0"/>
                      </a:cubicBezTo>
                      <a:cubicBezTo>
                        <a:pt x="1" y="0"/>
                        <a:pt x="18" y="4"/>
                        <a:pt x="15" y="21"/>
                      </a:cubicBezTo>
                      <a:cubicBezTo>
                        <a:pt x="11" y="39"/>
                        <a:pt x="11" y="53"/>
                        <a:pt x="0" y="5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 defTabSz="685800">
                    <a:lnSpc>
                      <a:spcPct val="120000"/>
                    </a:lnSpc>
                    <a:buClrTx/>
                  </a:pPr>
                  <a:endParaRPr sz="1350" kern="1200">
                    <a:solidFill>
                      <a:prstClr val="white"/>
                    </a:solidFill>
                    <a:ea typeface="微软雅黑"/>
                    <a:cs typeface="+mn-cs"/>
                  </a:endParaRPr>
                </a:p>
              </p:txBody>
            </p:sp>
          </p:grpSp>
          <p:grpSp>
            <p:nvGrpSpPr>
              <p:cNvPr id="89" name="ïṩ1îḑé"/>
              <p:cNvGrpSpPr/>
              <p:nvPr/>
            </p:nvGrpSpPr>
            <p:grpSpPr>
              <a:xfrm>
                <a:off x="5112548" y="4078071"/>
                <a:ext cx="4180976" cy="230948"/>
                <a:chOff x="5705475" y="3683001"/>
                <a:chExt cx="1666875" cy="92075"/>
              </a:xfrm>
              <a:grpFill/>
            </p:grpSpPr>
            <p:sp>
              <p:nvSpPr>
                <p:cNvPr id="90" name="îṣḷidê"/>
                <p:cNvSpPr/>
                <p:nvPr/>
              </p:nvSpPr>
              <p:spPr bwMode="auto">
                <a:xfrm>
                  <a:off x="5705475" y="3683001"/>
                  <a:ext cx="63500" cy="92075"/>
                </a:xfrm>
                <a:custGeom>
                  <a:avLst/>
                  <a:gdLst>
                    <a:gd name="T0" fmla="*/ 19 w 19"/>
                    <a:gd name="T1" fmla="*/ 20 h 28"/>
                    <a:gd name="T2" fmla="*/ 16 w 19"/>
                    <a:gd name="T3" fmla="*/ 25 h 28"/>
                    <a:gd name="T4" fmla="*/ 9 w 19"/>
                    <a:gd name="T5" fmla="*/ 28 h 28"/>
                    <a:gd name="T6" fmla="*/ 2 w 19"/>
                    <a:gd name="T7" fmla="*/ 25 h 28"/>
                    <a:gd name="T8" fmla="*/ 0 w 19"/>
                    <a:gd name="T9" fmla="*/ 20 h 28"/>
                    <a:gd name="T10" fmla="*/ 0 w 19"/>
                    <a:gd name="T11" fmla="*/ 19 h 28"/>
                    <a:gd name="T12" fmla="*/ 4 w 19"/>
                    <a:gd name="T13" fmla="*/ 19 h 28"/>
                    <a:gd name="T14" fmla="*/ 4 w 19"/>
                    <a:gd name="T15" fmla="*/ 20 h 28"/>
                    <a:gd name="T16" fmla="*/ 6 w 19"/>
                    <a:gd name="T17" fmla="*/ 23 h 28"/>
                    <a:gd name="T18" fmla="*/ 9 w 19"/>
                    <a:gd name="T19" fmla="*/ 24 h 28"/>
                    <a:gd name="T20" fmla="*/ 14 w 19"/>
                    <a:gd name="T21" fmla="*/ 23 h 28"/>
                    <a:gd name="T22" fmla="*/ 15 w 19"/>
                    <a:gd name="T23" fmla="*/ 20 h 28"/>
                    <a:gd name="T24" fmla="*/ 13 w 19"/>
                    <a:gd name="T25" fmla="*/ 17 h 28"/>
                    <a:gd name="T26" fmla="*/ 9 w 19"/>
                    <a:gd name="T27" fmla="*/ 14 h 28"/>
                    <a:gd name="T28" fmla="*/ 3 w 19"/>
                    <a:gd name="T29" fmla="*/ 11 h 28"/>
                    <a:gd name="T30" fmla="*/ 1 w 19"/>
                    <a:gd name="T31" fmla="*/ 7 h 28"/>
                    <a:gd name="T32" fmla="*/ 3 w 19"/>
                    <a:gd name="T33" fmla="*/ 2 h 28"/>
                    <a:gd name="T34" fmla="*/ 9 w 19"/>
                    <a:gd name="T35" fmla="*/ 0 h 28"/>
                    <a:gd name="T36" fmla="*/ 16 w 19"/>
                    <a:gd name="T37" fmla="*/ 2 h 28"/>
                    <a:gd name="T38" fmla="*/ 18 w 19"/>
                    <a:gd name="T39" fmla="*/ 7 h 28"/>
                    <a:gd name="T40" fmla="*/ 14 w 19"/>
                    <a:gd name="T41" fmla="*/ 7 h 28"/>
                    <a:gd name="T42" fmla="*/ 13 w 19"/>
                    <a:gd name="T43" fmla="*/ 4 h 28"/>
                    <a:gd name="T44" fmla="*/ 9 w 19"/>
                    <a:gd name="T45" fmla="*/ 3 h 28"/>
                    <a:gd name="T46" fmla="*/ 6 w 19"/>
                    <a:gd name="T47" fmla="*/ 4 h 28"/>
                    <a:gd name="T48" fmla="*/ 5 w 19"/>
                    <a:gd name="T49" fmla="*/ 7 h 28"/>
                    <a:gd name="T50" fmla="*/ 6 w 19"/>
                    <a:gd name="T51" fmla="*/ 9 h 28"/>
                    <a:gd name="T52" fmla="*/ 11 w 19"/>
                    <a:gd name="T53" fmla="*/ 12 h 28"/>
                    <a:gd name="T54" fmla="*/ 17 w 19"/>
                    <a:gd name="T55" fmla="*/ 15 h 28"/>
                    <a:gd name="T56" fmla="*/ 19 w 19"/>
                    <a:gd name="T57" fmla="*/ 20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19" h="28">
                      <a:moveTo>
                        <a:pt x="19" y="20"/>
                      </a:moveTo>
                      <a:cubicBezTo>
                        <a:pt x="19" y="22"/>
                        <a:pt x="18" y="24"/>
                        <a:pt x="16" y="25"/>
                      </a:cubicBezTo>
                      <a:cubicBezTo>
                        <a:pt x="15" y="27"/>
                        <a:pt x="12" y="28"/>
                        <a:pt x="9" y="28"/>
                      </a:cubicBezTo>
                      <a:cubicBezTo>
                        <a:pt x="6" y="28"/>
                        <a:pt x="4" y="27"/>
                        <a:pt x="2" y="25"/>
                      </a:cubicBezTo>
                      <a:cubicBezTo>
                        <a:pt x="1" y="24"/>
                        <a:pt x="0" y="22"/>
                        <a:pt x="0" y="20"/>
                      </a:cubicBezTo>
                      <a:cubicBezTo>
                        <a:pt x="0" y="19"/>
                        <a:pt x="0" y="19"/>
                        <a:pt x="0" y="19"/>
                      </a:cubicBezTo>
                      <a:cubicBezTo>
                        <a:pt x="4" y="19"/>
                        <a:pt x="4" y="19"/>
                        <a:pt x="4" y="19"/>
                      </a:cubicBezTo>
                      <a:cubicBezTo>
                        <a:pt x="4" y="20"/>
                        <a:pt x="4" y="20"/>
                        <a:pt x="4" y="20"/>
                      </a:cubicBezTo>
                      <a:cubicBezTo>
                        <a:pt x="4" y="21"/>
                        <a:pt x="5" y="22"/>
                        <a:pt x="6" y="23"/>
                      </a:cubicBezTo>
                      <a:cubicBezTo>
                        <a:pt x="7" y="24"/>
                        <a:pt x="8" y="24"/>
                        <a:pt x="9" y="24"/>
                      </a:cubicBezTo>
                      <a:cubicBezTo>
                        <a:pt x="11" y="24"/>
                        <a:pt x="13" y="24"/>
                        <a:pt x="14" y="23"/>
                      </a:cubicBezTo>
                      <a:cubicBezTo>
                        <a:pt x="15" y="22"/>
                        <a:pt x="15" y="21"/>
                        <a:pt x="15" y="20"/>
                      </a:cubicBezTo>
                      <a:cubicBezTo>
                        <a:pt x="15" y="19"/>
                        <a:pt x="14" y="18"/>
                        <a:pt x="13" y="17"/>
                      </a:cubicBezTo>
                      <a:cubicBezTo>
                        <a:pt x="12" y="16"/>
                        <a:pt x="11" y="15"/>
                        <a:pt x="9" y="14"/>
                      </a:cubicBezTo>
                      <a:cubicBezTo>
                        <a:pt x="6" y="13"/>
                        <a:pt x="4" y="12"/>
                        <a:pt x="3" y="11"/>
                      </a:cubicBezTo>
                      <a:cubicBezTo>
                        <a:pt x="1" y="10"/>
                        <a:pt x="1" y="9"/>
                        <a:pt x="1" y="7"/>
                      </a:cubicBezTo>
                      <a:cubicBezTo>
                        <a:pt x="1" y="5"/>
                        <a:pt x="2" y="3"/>
                        <a:pt x="3" y="2"/>
                      </a:cubicBezTo>
                      <a:cubicBezTo>
                        <a:pt x="5" y="0"/>
                        <a:pt x="7" y="0"/>
                        <a:pt x="9" y="0"/>
                      </a:cubicBezTo>
                      <a:cubicBezTo>
                        <a:pt x="13" y="0"/>
                        <a:pt x="15" y="0"/>
                        <a:pt x="16" y="2"/>
                      </a:cubicBezTo>
                      <a:cubicBezTo>
                        <a:pt x="17" y="4"/>
                        <a:pt x="18" y="5"/>
                        <a:pt x="18" y="7"/>
                      </a:cubicBezTo>
                      <a:cubicBezTo>
                        <a:pt x="14" y="7"/>
                        <a:pt x="14" y="7"/>
                        <a:pt x="14" y="7"/>
                      </a:cubicBezTo>
                      <a:cubicBezTo>
                        <a:pt x="14" y="6"/>
                        <a:pt x="14" y="5"/>
                        <a:pt x="13" y="4"/>
                      </a:cubicBezTo>
                      <a:cubicBezTo>
                        <a:pt x="12" y="3"/>
                        <a:pt x="11" y="3"/>
                        <a:pt x="9" y="3"/>
                      </a:cubicBezTo>
                      <a:cubicBezTo>
                        <a:pt x="8" y="3"/>
                        <a:pt x="7" y="3"/>
                        <a:pt x="6" y="4"/>
                      </a:cubicBezTo>
                      <a:cubicBezTo>
                        <a:pt x="5" y="5"/>
                        <a:pt x="5" y="5"/>
                        <a:pt x="5" y="7"/>
                      </a:cubicBezTo>
                      <a:cubicBezTo>
                        <a:pt x="5" y="8"/>
                        <a:pt x="5" y="8"/>
                        <a:pt x="6" y="9"/>
                      </a:cubicBezTo>
                      <a:cubicBezTo>
                        <a:pt x="6" y="10"/>
                        <a:pt x="8" y="11"/>
                        <a:pt x="11" y="12"/>
                      </a:cubicBezTo>
                      <a:cubicBezTo>
                        <a:pt x="13" y="13"/>
                        <a:pt x="15" y="14"/>
                        <a:pt x="17" y="15"/>
                      </a:cubicBezTo>
                      <a:cubicBezTo>
                        <a:pt x="18" y="16"/>
                        <a:pt x="19" y="18"/>
                        <a:pt x="19" y="2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 defTabSz="685800">
                    <a:lnSpc>
                      <a:spcPct val="120000"/>
                    </a:lnSpc>
                    <a:buClrTx/>
                  </a:pPr>
                  <a:endParaRPr sz="1350" kern="1200">
                    <a:solidFill>
                      <a:prstClr val="white"/>
                    </a:solidFill>
                    <a:ea typeface="微软雅黑"/>
                    <a:cs typeface="+mn-cs"/>
                  </a:endParaRPr>
                </a:p>
              </p:txBody>
            </p:sp>
            <p:sp>
              <p:nvSpPr>
                <p:cNvPr id="91" name="íṣḻïḑè"/>
                <p:cNvSpPr/>
                <p:nvPr/>
              </p:nvSpPr>
              <p:spPr bwMode="auto">
                <a:xfrm>
                  <a:off x="5799138" y="3683001"/>
                  <a:ext cx="58738" cy="88900"/>
                </a:xfrm>
                <a:custGeom>
                  <a:avLst/>
                  <a:gdLst>
                    <a:gd name="T0" fmla="*/ 37 w 37"/>
                    <a:gd name="T1" fmla="*/ 56 h 56"/>
                    <a:gd name="T2" fmla="*/ 29 w 37"/>
                    <a:gd name="T3" fmla="*/ 56 h 56"/>
                    <a:gd name="T4" fmla="*/ 29 w 37"/>
                    <a:gd name="T5" fmla="*/ 29 h 56"/>
                    <a:gd name="T6" fmla="*/ 8 w 37"/>
                    <a:gd name="T7" fmla="*/ 29 h 56"/>
                    <a:gd name="T8" fmla="*/ 8 w 37"/>
                    <a:gd name="T9" fmla="*/ 56 h 56"/>
                    <a:gd name="T10" fmla="*/ 0 w 37"/>
                    <a:gd name="T11" fmla="*/ 56 h 56"/>
                    <a:gd name="T12" fmla="*/ 0 w 37"/>
                    <a:gd name="T13" fmla="*/ 0 h 56"/>
                    <a:gd name="T14" fmla="*/ 8 w 37"/>
                    <a:gd name="T15" fmla="*/ 0 h 56"/>
                    <a:gd name="T16" fmla="*/ 8 w 37"/>
                    <a:gd name="T17" fmla="*/ 23 h 56"/>
                    <a:gd name="T18" fmla="*/ 29 w 37"/>
                    <a:gd name="T19" fmla="*/ 23 h 56"/>
                    <a:gd name="T20" fmla="*/ 29 w 37"/>
                    <a:gd name="T21" fmla="*/ 0 h 56"/>
                    <a:gd name="T22" fmla="*/ 37 w 37"/>
                    <a:gd name="T23" fmla="*/ 0 h 56"/>
                    <a:gd name="T24" fmla="*/ 37 w 37"/>
                    <a:gd name="T25" fmla="*/ 56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7" h="56">
                      <a:moveTo>
                        <a:pt x="37" y="56"/>
                      </a:moveTo>
                      <a:lnTo>
                        <a:pt x="29" y="56"/>
                      </a:lnTo>
                      <a:lnTo>
                        <a:pt x="29" y="29"/>
                      </a:lnTo>
                      <a:lnTo>
                        <a:pt x="8" y="29"/>
                      </a:lnTo>
                      <a:lnTo>
                        <a:pt x="8" y="56"/>
                      </a:lnTo>
                      <a:lnTo>
                        <a:pt x="0" y="56"/>
                      </a:lnTo>
                      <a:lnTo>
                        <a:pt x="0" y="0"/>
                      </a:lnTo>
                      <a:lnTo>
                        <a:pt x="8" y="0"/>
                      </a:lnTo>
                      <a:lnTo>
                        <a:pt x="8" y="23"/>
                      </a:lnTo>
                      <a:lnTo>
                        <a:pt x="29" y="23"/>
                      </a:lnTo>
                      <a:lnTo>
                        <a:pt x="29" y="0"/>
                      </a:lnTo>
                      <a:lnTo>
                        <a:pt x="37" y="0"/>
                      </a:lnTo>
                      <a:lnTo>
                        <a:pt x="37" y="5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 defTabSz="685800">
                    <a:lnSpc>
                      <a:spcPct val="120000"/>
                    </a:lnSpc>
                    <a:buClrTx/>
                  </a:pPr>
                  <a:endParaRPr sz="1350" kern="1200">
                    <a:solidFill>
                      <a:prstClr val="white"/>
                    </a:solidFill>
                    <a:ea typeface="微软雅黑"/>
                    <a:cs typeface="+mn-cs"/>
                  </a:endParaRPr>
                </a:p>
              </p:txBody>
            </p:sp>
            <p:sp>
              <p:nvSpPr>
                <p:cNvPr id="92" name="iṧľiḍe"/>
                <p:cNvSpPr/>
                <p:nvPr/>
              </p:nvSpPr>
              <p:spPr bwMode="auto">
                <a:xfrm>
                  <a:off x="5884863" y="3683001"/>
                  <a:ext cx="68263" cy="88900"/>
                </a:xfrm>
                <a:custGeom>
                  <a:avLst/>
                  <a:gdLst>
                    <a:gd name="T0" fmla="*/ 43 w 43"/>
                    <a:gd name="T1" fmla="*/ 56 h 56"/>
                    <a:gd name="T2" fmla="*/ 35 w 43"/>
                    <a:gd name="T3" fmla="*/ 56 h 56"/>
                    <a:gd name="T4" fmla="*/ 29 w 43"/>
                    <a:gd name="T5" fmla="*/ 40 h 56"/>
                    <a:gd name="T6" fmla="*/ 14 w 43"/>
                    <a:gd name="T7" fmla="*/ 40 h 56"/>
                    <a:gd name="T8" fmla="*/ 8 w 43"/>
                    <a:gd name="T9" fmla="*/ 56 h 56"/>
                    <a:gd name="T10" fmla="*/ 0 w 43"/>
                    <a:gd name="T11" fmla="*/ 56 h 56"/>
                    <a:gd name="T12" fmla="*/ 18 w 43"/>
                    <a:gd name="T13" fmla="*/ 0 h 56"/>
                    <a:gd name="T14" fmla="*/ 25 w 43"/>
                    <a:gd name="T15" fmla="*/ 0 h 56"/>
                    <a:gd name="T16" fmla="*/ 43 w 43"/>
                    <a:gd name="T17" fmla="*/ 56 h 56"/>
                    <a:gd name="T18" fmla="*/ 43 w 43"/>
                    <a:gd name="T19" fmla="*/ 56 h 56"/>
                    <a:gd name="T20" fmla="*/ 27 w 43"/>
                    <a:gd name="T21" fmla="*/ 33 h 56"/>
                    <a:gd name="T22" fmla="*/ 23 w 43"/>
                    <a:gd name="T23" fmla="*/ 12 h 56"/>
                    <a:gd name="T24" fmla="*/ 21 w 43"/>
                    <a:gd name="T25" fmla="*/ 12 h 56"/>
                    <a:gd name="T26" fmla="*/ 14 w 43"/>
                    <a:gd name="T27" fmla="*/ 33 h 56"/>
                    <a:gd name="T28" fmla="*/ 27 w 43"/>
                    <a:gd name="T29" fmla="*/ 33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43" h="56">
                      <a:moveTo>
                        <a:pt x="43" y="56"/>
                      </a:moveTo>
                      <a:lnTo>
                        <a:pt x="35" y="56"/>
                      </a:lnTo>
                      <a:lnTo>
                        <a:pt x="29" y="40"/>
                      </a:lnTo>
                      <a:lnTo>
                        <a:pt x="14" y="40"/>
                      </a:lnTo>
                      <a:lnTo>
                        <a:pt x="8" y="56"/>
                      </a:lnTo>
                      <a:lnTo>
                        <a:pt x="0" y="56"/>
                      </a:lnTo>
                      <a:lnTo>
                        <a:pt x="18" y="0"/>
                      </a:lnTo>
                      <a:lnTo>
                        <a:pt x="25" y="0"/>
                      </a:lnTo>
                      <a:lnTo>
                        <a:pt x="43" y="56"/>
                      </a:lnTo>
                      <a:lnTo>
                        <a:pt x="43" y="56"/>
                      </a:lnTo>
                      <a:close/>
                      <a:moveTo>
                        <a:pt x="27" y="33"/>
                      </a:moveTo>
                      <a:lnTo>
                        <a:pt x="23" y="12"/>
                      </a:lnTo>
                      <a:lnTo>
                        <a:pt x="21" y="12"/>
                      </a:lnTo>
                      <a:lnTo>
                        <a:pt x="14" y="33"/>
                      </a:lnTo>
                      <a:lnTo>
                        <a:pt x="27" y="3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 defTabSz="685800">
                    <a:lnSpc>
                      <a:spcPct val="120000"/>
                    </a:lnSpc>
                    <a:buClrTx/>
                  </a:pPr>
                  <a:endParaRPr sz="1350" kern="1200">
                    <a:solidFill>
                      <a:prstClr val="white"/>
                    </a:solidFill>
                    <a:ea typeface="微软雅黑"/>
                    <a:cs typeface="+mn-cs"/>
                  </a:endParaRPr>
                </a:p>
              </p:txBody>
            </p:sp>
            <p:sp>
              <p:nvSpPr>
                <p:cNvPr id="93" name="ïšliḓê"/>
                <p:cNvSpPr/>
                <p:nvPr/>
              </p:nvSpPr>
              <p:spPr bwMode="auto">
                <a:xfrm>
                  <a:off x="5976938" y="3683001"/>
                  <a:ext cx="63500" cy="88900"/>
                </a:xfrm>
                <a:custGeom>
                  <a:avLst/>
                  <a:gdLst>
                    <a:gd name="T0" fmla="*/ 40 w 40"/>
                    <a:gd name="T1" fmla="*/ 56 h 56"/>
                    <a:gd name="T2" fmla="*/ 29 w 40"/>
                    <a:gd name="T3" fmla="*/ 56 h 56"/>
                    <a:gd name="T4" fmla="*/ 10 w 40"/>
                    <a:gd name="T5" fmla="*/ 14 h 56"/>
                    <a:gd name="T6" fmla="*/ 8 w 40"/>
                    <a:gd name="T7" fmla="*/ 14 h 56"/>
                    <a:gd name="T8" fmla="*/ 8 w 40"/>
                    <a:gd name="T9" fmla="*/ 56 h 56"/>
                    <a:gd name="T10" fmla="*/ 0 w 40"/>
                    <a:gd name="T11" fmla="*/ 56 h 56"/>
                    <a:gd name="T12" fmla="*/ 0 w 40"/>
                    <a:gd name="T13" fmla="*/ 0 h 56"/>
                    <a:gd name="T14" fmla="*/ 10 w 40"/>
                    <a:gd name="T15" fmla="*/ 0 h 56"/>
                    <a:gd name="T16" fmla="*/ 31 w 40"/>
                    <a:gd name="T17" fmla="*/ 42 h 56"/>
                    <a:gd name="T18" fmla="*/ 31 w 40"/>
                    <a:gd name="T19" fmla="*/ 42 h 56"/>
                    <a:gd name="T20" fmla="*/ 31 w 40"/>
                    <a:gd name="T21" fmla="*/ 0 h 56"/>
                    <a:gd name="T22" fmla="*/ 40 w 40"/>
                    <a:gd name="T23" fmla="*/ 0 h 56"/>
                    <a:gd name="T24" fmla="*/ 40 w 40"/>
                    <a:gd name="T25" fmla="*/ 56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0" h="56">
                      <a:moveTo>
                        <a:pt x="40" y="56"/>
                      </a:moveTo>
                      <a:lnTo>
                        <a:pt x="29" y="56"/>
                      </a:lnTo>
                      <a:lnTo>
                        <a:pt x="10" y="14"/>
                      </a:lnTo>
                      <a:lnTo>
                        <a:pt x="8" y="14"/>
                      </a:lnTo>
                      <a:lnTo>
                        <a:pt x="8" y="56"/>
                      </a:lnTo>
                      <a:lnTo>
                        <a:pt x="0" y="56"/>
                      </a:lnTo>
                      <a:lnTo>
                        <a:pt x="0" y="0"/>
                      </a:lnTo>
                      <a:lnTo>
                        <a:pt x="10" y="0"/>
                      </a:lnTo>
                      <a:lnTo>
                        <a:pt x="31" y="42"/>
                      </a:lnTo>
                      <a:lnTo>
                        <a:pt x="31" y="42"/>
                      </a:lnTo>
                      <a:lnTo>
                        <a:pt x="31" y="0"/>
                      </a:lnTo>
                      <a:lnTo>
                        <a:pt x="40" y="0"/>
                      </a:lnTo>
                      <a:lnTo>
                        <a:pt x="40" y="5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 defTabSz="685800">
                    <a:lnSpc>
                      <a:spcPct val="120000"/>
                    </a:lnSpc>
                    <a:buClrTx/>
                  </a:pPr>
                  <a:endParaRPr sz="1350" kern="1200">
                    <a:solidFill>
                      <a:prstClr val="white"/>
                    </a:solidFill>
                    <a:ea typeface="微软雅黑"/>
                    <a:cs typeface="+mn-cs"/>
                  </a:endParaRPr>
                </a:p>
              </p:txBody>
            </p:sp>
            <p:sp>
              <p:nvSpPr>
                <p:cNvPr id="94" name="îṥlïďé"/>
                <p:cNvSpPr/>
                <p:nvPr/>
              </p:nvSpPr>
              <p:spPr bwMode="auto">
                <a:xfrm>
                  <a:off x="6069013" y="3683001"/>
                  <a:ext cx="63500" cy="88900"/>
                </a:xfrm>
                <a:custGeom>
                  <a:avLst/>
                  <a:gdLst>
                    <a:gd name="T0" fmla="*/ 19 w 19"/>
                    <a:gd name="T1" fmla="*/ 14 h 27"/>
                    <a:gd name="T2" fmla="*/ 15 w 19"/>
                    <a:gd name="T3" fmla="*/ 24 h 27"/>
                    <a:gd name="T4" fmla="*/ 6 w 19"/>
                    <a:gd name="T5" fmla="*/ 27 h 27"/>
                    <a:gd name="T6" fmla="*/ 0 w 19"/>
                    <a:gd name="T7" fmla="*/ 27 h 27"/>
                    <a:gd name="T8" fmla="*/ 0 w 19"/>
                    <a:gd name="T9" fmla="*/ 0 h 27"/>
                    <a:gd name="T10" fmla="*/ 6 w 19"/>
                    <a:gd name="T11" fmla="*/ 0 h 27"/>
                    <a:gd name="T12" fmla="*/ 16 w 19"/>
                    <a:gd name="T13" fmla="*/ 3 h 27"/>
                    <a:gd name="T14" fmla="*/ 19 w 19"/>
                    <a:gd name="T15" fmla="*/ 14 h 27"/>
                    <a:gd name="T16" fmla="*/ 15 w 19"/>
                    <a:gd name="T17" fmla="*/ 14 h 27"/>
                    <a:gd name="T18" fmla="*/ 12 w 19"/>
                    <a:gd name="T19" fmla="*/ 5 h 27"/>
                    <a:gd name="T20" fmla="*/ 6 w 19"/>
                    <a:gd name="T21" fmla="*/ 3 h 27"/>
                    <a:gd name="T22" fmla="*/ 4 w 19"/>
                    <a:gd name="T23" fmla="*/ 3 h 27"/>
                    <a:gd name="T24" fmla="*/ 4 w 19"/>
                    <a:gd name="T25" fmla="*/ 24 h 27"/>
                    <a:gd name="T26" fmla="*/ 6 w 19"/>
                    <a:gd name="T27" fmla="*/ 24 h 27"/>
                    <a:gd name="T28" fmla="*/ 12 w 19"/>
                    <a:gd name="T29" fmla="*/ 22 h 27"/>
                    <a:gd name="T30" fmla="*/ 15 w 19"/>
                    <a:gd name="T31" fmla="*/ 14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9" h="27">
                      <a:moveTo>
                        <a:pt x="19" y="14"/>
                      </a:moveTo>
                      <a:cubicBezTo>
                        <a:pt x="19" y="19"/>
                        <a:pt x="18" y="22"/>
                        <a:pt x="15" y="24"/>
                      </a:cubicBezTo>
                      <a:cubicBezTo>
                        <a:pt x="13" y="26"/>
                        <a:pt x="10" y="27"/>
                        <a:pt x="6" y="27"/>
                      </a:cubicBezTo>
                      <a:cubicBezTo>
                        <a:pt x="0" y="27"/>
                        <a:pt x="0" y="27"/>
                        <a:pt x="0" y="27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6" y="0"/>
                        <a:pt x="6" y="0"/>
                        <a:pt x="6" y="0"/>
                      </a:cubicBezTo>
                      <a:cubicBezTo>
                        <a:pt x="10" y="0"/>
                        <a:pt x="14" y="1"/>
                        <a:pt x="16" y="3"/>
                      </a:cubicBezTo>
                      <a:cubicBezTo>
                        <a:pt x="18" y="5"/>
                        <a:pt x="19" y="9"/>
                        <a:pt x="19" y="14"/>
                      </a:cubicBezTo>
                      <a:close/>
                      <a:moveTo>
                        <a:pt x="15" y="14"/>
                      </a:moveTo>
                      <a:cubicBezTo>
                        <a:pt x="15" y="10"/>
                        <a:pt x="14" y="7"/>
                        <a:pt x="12" y="5"/>
                      </a:cubicBezTo>
                      <a:cubicBezTo>
                        <a:pt x="11" y="4"/>
                        <a:pt x="9" y="3"/>
                        <a:pt x="6" y="3"/>
                      </a:cubicBezTo>
                      <a:cubicBezTo>
                        <a:pt x="4" y="3"/>
                        <a:pt x="4" y="3"/>
                        <a:pt x="4" y="3"/>
                      </a:cubicBezTo>
                      <a:cubicBezTo>
                        <a:pt x="4" y="24"/>
                        <a:pt x="4" y="24"/>
                        <a:pt x="4" y="24"/>
                      </a:cubicBezTo>
                      <a:cubicBezTo>
                        <a:pt x="6" y="24"/>
                        <a:pt x="6" y="24"/>
                        <a:pt x="6" y="24"/>
                      </a:cubicBezTo>
                      <a:cubicBezTo>
                        <a:pt x="9" y="24"/>
                        <a:pt x="11" y="23"/>
                        <a:pt x="12" y="22"/>
                      </a:cubicBezTo>
                      <a:cubicBezTo>
                        <a:pt x="14" y="20"/>
                        <a:pt x="15" y="18"/>
                        <a:pt x="15" y="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 defTabSz="685800">
                    <a:lnSpc>
                      <a:spcPct val="120000"/>
                    </a:lnSpc>
                    <a:buClrTx/>
                  </a:pPr>
                  <a:endParaRPr sz="1350" kern="1200">
                    <a:solidFill>
                      <a:prstClr val="white"/>
                    </a:solidFill>
                    <a:ea typeface="微软雅黑"/>
                    <a:cs typeface="+mn-cs"/>
                  </a:endParaRPr>
                </a:p>
              </p:txBody>
            </p:sp>
            <p:sp>
              <p:nvSpPr>
                <p:cNvPr id="95" name="ï$ľîḋè"/>
                <p:cNvSpPr/>
                <p:nvPr/>
              </p:nvSpPr>
              <p:spPr bwMode="auto">
                <a:xfrm>
                  <a:off x="6157913" y="3683001"/>
                  <a:ext cx="66675" cy="92075"/>
                </a:xfrm>
                <a:custGeom>
                  <a:avLst/>
                  <a:gdLst>
                    <a:gd name="T0" fmla="*/ 20 w 20"/>
                    <a:gd name="T1" fmla="*/ 13 h 28"/>
                    <a:gd name="T2" fmla="*/ 17 w 20"/>
                    <a:gd name="T3" fmla="*/ 24 h 28"/>
                    <a:gd name="T4" fmla="*/ 10 w 20"/>
                    <a:gd name="T5" fmla="*/ 28 h 28"/>
                    <a:gd name="T6" fmla="*/ 2 w 20"/>
                    <a:gd name="T7" fmla="*/ 24 h 28"/>
                    <a:gd name="T8" fmla="*/ 0 w 20"/>
                    <a:gd name="T9" fmla="*/ 13 h 28"/>
                    <a:gd name="T10" fmla="*/ 2 w 20"/>
                    <a:gd name="T11" fmla="*/ 3 h 28"/>
                    <a:gd name="T12" fmla="*/ 10 w 20"/>
                    <a:gd name="T13" fmla="*/ 0 h 28"/>
                    <a:gd name="T14" fmla="*/ 17 w 20"/>
                    <a:gd name="T15" fmla="*/ 3 h 28"/>
                    <a:gd name="T16" fmla="*/ 20 w 20"/>
                    <a:gd name="T17" fmla="*/ 13 h 28"/>
                    <a:gd name="T18" fmla="*/ 15 w 20"/>
                    <a:gd name="T19" fmla="*/ 13 h 28"/>
                    <a:gd name="T20" fmla="*/ 14 w 20"/>
                    <a:gd name="T21" fmla="*/ 5 h 28"/>
                    <a:gd name="T22" fmla="*/ 10 w 20"/>
                    <a:gd name="T23" fmla="*/ 3 h 28"/>
                    <a:gd name="T24" fmla="*/ 6 w 20"/>
                    <a:gd name="T25" fmla="*/ 5 h 28"/>
                    <a:gd name="T26" fmla="*/ 4 w 20"/>
                    <a:gd name="T27" fmla="*/ 13 h 28"/>
                    <a:gd name="T28" fmla="*/ 6 w 20"/>
                    <a:gd name="T29" fmla="*/ 22 h 28"/>
                    <a:gd name="T30" fmla="*/ 10 w 20"/>
                    <a:gd name="T31" fmla="*/ 24 h 28"/>
                    <a:gd name="T32" fmla="*/ 14 w 20"/>
                    <a:gd name="T33" fmla="*/ 22 h 28"/>
                    <a:gd name="T34" fmla="*/ 15 w 20"/>
                    <a:gd name="T35" fmla="*/ 13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20" h="28">
                      <a:moveTo>
                        <a:pt x="20" y="13"/>
                      </a:moveTo>
                      <a:cubicBezTo>
                        <a:pt x="20" y="18"/>
                        <a:pt x="19" y="22"/>
                        <a:pt x="17" y="24"/>
                      </a:cubicBezTo>
                      <a:cubicBezTo>
                        <a:pt x="15" y="26"/>
                        <a:pt x="13" y="28"/>
                        <a:pt x="10" y="28"/>
                      </a:cubicBezTo>
                      <a:cubicBezTo>
                        <a:pt x="7" y="28"/>
                        <a:pt x="4" y="26"/>
                        <a:pt x="2" y="24"/>
                      </a:cubicBezTo>
                      <a:cubicBezTo>
                        <a:pt x="1" y="22"/>
                        <a:pt x="0" y="18"/>
                        <a:pt x="0" y="13"/>
                      </a:cubicBezTo>
                      <a:cubicBezTo>
                        <a:pt x="0" y="8"/>
                        <a:pt x="1" y="5"/>
                        <a:pt x="2" y="3"/>
                      </a:cubicBezTo>
                      <a:cubicBezTo>
                        <a:pt x="4" y="1"/>
                        <a:pt x="7" y="0"/>
                        <a:pt x="10" y="0"/>
                      </a:cubicBezTo>
                      <a:cubicBezTo>
                        <a:pt x="13" y="0"/>
                        <a:pt x="15" y="1"/>
                        <a:pt x="17" y="3"/>
                      </a:cubicBezTo>
                      <a:cubicBezTo>
                        <a:pt x="19" y="5"/>
                        <a:pt x="20" y="8"/>
                        <a:pt x="20" y="13"/>
                      </a:cubicBezTo>
                      <a:close/>
                      <a:moveTo>
                        <a:pt x="15" y="13"/>
                      </a:moveTo>
                      <a:cubicBezTo>
                        <a:pt x="15" y="9"/>
                        <a:pt x="15" y="6"/>
                        <a:pt x="14" y="5"/>
                      </a:cubicBezTo>
                      <a:cubicBezTo>
                        <a:pt x="13" y="3"/>
                        <a:pt x="11" y="3"/>
                        <a:pt x="10" y="3"/>
                      </a:cubicBezTo>
                      <a:cubicBezTo>
                        <a:pt x="8" y="3"/>
                        <a:pt x="7" y="3"/>
                        <a:pt x="6" y="5"/>
                      </a:cubicBezTo>
                      <a:cubicBezTo>
                        <a:pt x="5" y="6"/>
                        <a:pt x="4" y="9"/>
                        <a:pt x="4" y="13"/>
                      </a:cubicBezTo>
                      <a:cubicBezTo>
                        <a:pt x="4" y="18"/>
                        <a:pt x="5" y="21"/>
                        <a:pt x="6" y="22"/>
                      </a:cubicBezTo>
                      <a:cubicBezTo>
                        <a:pt x="7" y="24"/>
                        <a:pt x="8" y="24"/>
                        <a:pt x="10" y="24"/>
                      </a:cubicBezTo>
                      <a:cubicBezTo>
                        <a:pt x="11" y="24"/>
                        <a:pt x="13" y="24"/>
                        <a:pt x="14" y="22"/>
                      </a:cubicBezTo>
                      <a:cubicBezTo>
                        <a:pt x="15" y="21"/>
                        <a:pt x="15" y="18"/>
                        <a:pt x="15" y="1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 defTabSz="685800">
                    <a:lnSpc>
                      <a:spcPct val="120000"/>
                    </a:lnSpc>
                    <a:buClrTx/>
                  </a:pPr>
                  <a:endParaRPr sz="1350" kern="1200">
                    <a:solidFill>
                      <a:prstClr val="white"/>
                    </a:solidFill>
                    <a:ea typeface="微软雅黑"/>
                    <a:cs typeface="+mn-cs"/>
                  </a:endParaRPr>
                </a:p>
              </p:txBody>
            </p:sp>
            <p:sp>
              <p:nvSpPr>
                <p:cNvPr id="96" name="išḷîďê"/>
                <p:cNvSpPr/>
                <p:nvPr/>
              </p:nvSpPr>
              <p:spPr bwMode="auto">
                <a:xfrm>
                  <a:off x="6251575" y="3683001"/>
                  <a:ext cx="58738" cy="88900"/>
                </a:xfrm>
                <a:custGeom>
                  <a:avLst/>
                  <a:gdLst>
                    <a:gd name="T0" fmla="*/ 37 w 37"/>
                    <a:gd name="T1" fmla="*/ 56 h 56"/>
                    <a:gd name="T2" fmla="*/ 29 w 37"/>
                    <a:gd name="T3" fmla="*/ 56 h 56"/>
                    <a:gd name="T4" fmla="*/ 8 w 37"/>
                    <a:gd name="T5" fmla="*/ 14 h 56"/>
                    <a:gd name="T6" fmla="*/ 8 w 37"/>
                    <a:gd name="T7" fmla="*/ 14 h 56"/>
                    <a:gd name="T8" fmla="*/ 8 w 37"/>
                    <a:gd name="T9" fmla="*/ 56 h 56"/>
                    <a:gd name="T10" fmla="*/ 0 w 37"/>
                    <a:gd name="T11" fmla="*/ 56 h 56"/>
                    <a:gd name="T12" fmla="*/ 0 w 37"/>
                    <a:gd name="T13" fmla="*/ 0 h 56"/>
                    <a:gd name="T14" fmla="*/ 8 w 37"/>
                    <a:gd name="T15" fmla="*/ 0 h 56"/>
                    <a:gd name="T16" fmla="*/ 29 w 37"/>
                    <a:gd name="T17" fmla="*/ 42 h 56"/>
                    <a:gd name="T18" fmla="*/ 29 w 37"/>
                    <a:gd name="T19" fmla="*/ 42 h 56"/>
                    <a:gd name="T20" fmla="*/ 29 w 37"/>
                    <a:gd name="T21" fmla="*/ 0 h 56"/>
                    <a:gd name="T22" fmla="*/ 37 w 37"/>
                    <a:gd name="T23" fmla="*/ 0 h 56"/>
                    <a:gd name="T24" fmla="*/ 37 w 37"/>
                    <a:gd name="T25" fmla="*/ 56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7" h="56">
                      <a:moveTo>
                        <a:pt x="37" y="56"/>
                      </a:moveTo>
                      <a:lnTo>
                        <a:pt x="29" y="56"/>
                      </a:lnTo>
                      <a:lnTo>
                        <a:pt x="8" y="14"/>
                      </a:lnTo>
                      <a:lnTo>
                        <a:pt x="8" y="14"/>
                      </a:lnTo>
                      <a:lnTo>
                        <a:pt x="8" y="56"/>
                      </a:lnTo>
                      <a:lnTo>
                        <a:pt x="0" y="56"/>
                      </a:lnTo>
                      <a:lnTo>
                        <a:pt x="0" y="0"/>
                      </a:lnTo>
                      <a:lnTo>
                        <a:pt x="8" y="0"/>
                      </a:lnTo>
                      <a:lnTo>
                        <a:pt x="29" y="42"/>
                      </a:lnTo>
                      <a:lnTo>
                        <a:pt x="29" y="42"/>
                      </a:lnTo>
                      <a:lnTo>
                        <a:pt x="29" y="0"/>
                      </a:lnTo>
                      <a:lnTo>
                        <a:pt x="37" y="0"/>
                      </a:lnTo>
                      <a:lnTo>
                        <a:pt x="37" y="5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 defTabSz="685800">
                    <a:lnSpc>
                      <a:spcPct val="120000"/>
                    </a:lnSpc>
                    <a:buClrTx/>
                  </a:pPr>
                  <a:endParaRPr sz="1350" kern="1200">
                    <a:solidFill>
                      <a:prstClr val="white"/>
                    </a:solidFill>
                    <a:ea typeface="微软雅黑"/>
                    <a:cs typeface="+mn-cs"/>
                  </a:endParaRPr>
                </a:p>
              </p:txBody>
            </p:sp>
            <p:sp>
              <p:nvSpPr>
                <p:cNvPr id="97" name="íŝḻîḑê"/>
                <p:cNvSpPr/>
                <p:nvPr/>
              </p:nvSpPr>
              <p:spPr bwMode="auto">
                <a:xfrm>
                  <a:off x="6340475" y="3683001"/>
                  <a:ext cx="63500" cy="92075"/>
                </a:xfrm>
                <a:custGeom>
                  <a:avLst/>
                  <a:gdLst>
                    <a:gd name="T0" fmla="*/ 19 w 19"/>
                    <a:gd name="T1" fmla="*/ 28 h 28"/>
                    <a:gd name="T2" fmla="*/ 16 w 19"/>
                    <a:gd name="T3" fmla="*/ 28 h 28"/>
                    <a:gd name="T4" fmla="*/ 15 w 19"/>
                    <a:gd name="T5" fmla="*/ 25 h 28"/>
                    <a:gd name="T6" fmla="*/ 13 w 19"/>
                    <a:gd name="T7" fmla="*/ 27 h 28"/>
                    <a:gd name="T8" fmla="*/ 10 w 19"/>
                    <a:gd name="T9" fmla="*/ 28 h 28"/>
                    <a:gd name="T10" fmla="*/ 3 w 19"/>
                    <a:gd name="T11" fmla="*/ 24 h 28"/>
                    <a:gd name="T12" fmla="*/ 0 w 19"/>
                    <a:gd name="T13" fmla="*/ 14 h 28"/>
                    <a:gd name="T14" fmla="*/ 3 w 19"/>
                    <a:gd name="T15" fmla="*/ 3 h 28"/>
                    <a:gd name="T16" fmla="*/ 10 w 19"/>
                    <a:gd name="T17" fmla="*/ 0 h 28"/>
                    <a:gd name="T18" fmla="*/ 16 w 19"/>
                    <a:gd name="T19" fmla="*/ 2 h 28"/>
                    <a:gd name="T20" fmla="*/ 19 w 19"/>
                    <a:gd name="T21" fmla="*/ 9 h 28"/>
                    <a:gd name="T22" fmla="*/ 15 w 19"/>
                    <a:gd name="T23" fmla="*/ 9 h 28"/>
                    <a:gd name="T24" fmla="*/ 13 w 19"/>
                    <a:gd name="T25" fmla="*/ 4 h 28"/>
                    <a:gd name="T26" fmla="*/ 10 w 19"/>
                    <a:gd name="T27" fmla="*/ 3 h 28"/>
                    <a:gd name="T28" fmla="*/ 6 w 19"/>
                    <a:gd name="T29" fmla="*/ 5 h 28"/>
                    <a:gd name="T30" fmla="*/ 4 w 19"/>
                    <a:gd name="T31" fmla="*/ 14 h 28"/>
                    <a:gd name="T32" fmla="*/ 6 w 19"/>
                    <a:gd name="T33" fmla="*/ 22 h 28"/>
                    <a:gd name="T34" fmla="*/ 10 w 19"/>
                    <a:gd name="T35" fmla="*/ 24 h 28"/>
                    <a:gd name="T36" fmla="*/ 14 w 19"/>
                    <a:gd name="T37" fmla="*/ 23 h 28"/>
                    <a:gd name="T38" fmla="*/ 15 w 19"/>
                    <a:gd name="T39" fmla="*/ 18 h 28"/>
                    <a:gd name="T40" fmla="*/ 15 w 19"/>
                    <a:gd name="T41" fmla="*/ 17 h 28"/>
                    <a:gd name="T42" fmla="*/ 10 w 19"/>
                    <a:gd name="T43" fmla="*/ 17 h 28"/>
                    <a:gd name="T44" fmla="*/ 10 w 19"/>
                    <a:gd name="T45" fmla="*/ 13 h 28"/>
                    <a:gd name="T46" fmla="*/ 19 w 19"/>
                    <a:gd name="T47" fmla="*/ 13 h 28"/>
                    <a:gd name="T48" fmla="*/ 19 w 19"/>
                    <a:gd name="T49" fmla="*/ 28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19" h="28">
                      <a:moveTo>
                        <a:pt x="19" y="28"/>
                      </a:moveTo>
                      <a:cubicBezTo>
                        <a:pt x="16" y="28"/>
                        <a:pt x="16" y="28"/>
                        <a:pt x="16" y="28"/>
                      </a:cubicBezTo>
                      <a:cubicBezTo>
                        <a:pt x="15" y="25"/>
                        <a:pt x="15" y="25"/>
                        <a:pt x="15" y="25"/>
                      </a:cubicBezTo>
                      <a:cubicBezTo>
                        <a:pt x="15" y="26"/>
                        <a:pt x="14" y="26"/>
                        <a:pt x="13" y="27"/>
                      </a:cubicBezTo>
                      <a:cubicBezTo>
                        <a:pt x="12" y="27"/>
                        <a:pt x="11" y="28"/>
                        <a:pt x="10" y="28"/>
                      </a:cubicBezTo>
                      <a:cubicBezTo>
                        <a:pt x="7" y="28"/>
                        <a:pt x="5" y="26"/>
                        <a:pt x="3" y="24"/>
                      </a:cubicBezTo>
                      <a:cubicBezTo>
                        <a:pt x="1" y="22"/>
                        <a:pt x="0" y="19"/>
                        <a:pt x="0" y="14"/>
                      </a:cubicBezTo>
                      <a:cubicBezTo>
                        <a:pt x="0" y="9"/>
                        <a:pt x="1" y="6"/>
                        <a:pt x="3" y="3"/>
                      </a:cubicBezTo>
                      <a:cubicBezTo>
                        <a:pt x="4" y="1"/>
                        <a:pt x="7" y="0"/>
                        <a:pt x="10" y="0"/>
                      </a:cubicBezTo>
                      <a:cubicBezTo>
                        <a:pt x="13" y="0"/>
                        <a:pt x="15" y="1"/>
                        <a:pt x="16" y="2"/>
                      </a:cubicBezTo>
                      <a:cubicBezTo>
                        <a:pt x="18" y="4"/>
                        <a:pt x="19" y="6"/>
                        <a:pt x="19" y="9"/>
                      </a:cubicBezTo>
                      <a:cubicBezTo>
                        <a:pt x="15" y="9"/>
                        <a:pt x="15" y="9"/>
                        <a:pt x="15" y="9"/>
                      </a:cubicBezTo>
                      <a:cubicBezTo>
                        <a:pt x="15" y="7"/>
                        <a:pt x="14" y="5"/>
                        <a:pt x="13" y="4"/>
                      </a:cubicBezTo>
                      <a:cubicBezTo>
                        <a:pt x="13" y="3"/>
                        <a:pt x="11" y="3"/>
                        <a:pt x="10" y="3"/>
                      </a:cubicBezTo>
                      <a:cubicBezTo>
                        <a:pt x="8" y="3"/>
                        <a:pt x="7" y="4"/>
                        <a:pt x="6" y="5"/>
                      </a:cubicBezTo>
                      <a:cubicBezTo>
                        <a:pt x="5" y="7"/>
                        <a:pt x="4" y="10"/>
                        <a:pt x="4" y="14"/>
                      </a:cubicBezTo>
                      <a:cubicBezTo>
                        <a:pt x="4" y="18"/>
                        <a:pt x="5" y="21"/>
                        <a:pt x="6" y="22"/>
                      </a:cubicBezTo>
                      <a:cubicBezTo>
                        <a:pt x="7" y="24"/>
                        <a:pt x="9" y="24"/>
                        <a:pt x="10" y="24"/>
                      </a:cubicBezTo>
                      <a:cubicBezTo>
                        <a:pt x="12" y="24"/>
                        <a:pt x="13" y="24"/>
                        <a:pt x="14" y="23"/>
                      </a:cubicBezTo>
                      <a:cubicBezTo>
                        <a:pt x="15" y="22"/>
                        <a:pt x="15" y="20"/>
                        <a:pt x="15" y="18"/>
                      </a:cubicBezTo>
                      <a:cubicBezTo>
                        <a:pt x="15" y="17"/>
                        <a:pt x="15" y="17"/>
                        <a:pt x="15" y="17"/>
                      </a:cubicBezTo>
                      <a:cubicBezTo>
                        <a:pt x="10" y="17"/>
                        <a:pt x="10" y="17"/>
                        <a:pt x="10" y="17"/>
                      </a:cubicBezTo>
                      <a:cubicBezTo>
                        <a:pt x="10" y="13"/>
                        <a:pt x="10" y="13"/>
                        <a:pt x="10" y="13"/>
                      </a:cubicBezTo>
                      <a:cubicBezTo>
                        <a:pt x="19" y="13"/>
                        <a:pt x="19" y="13"/>
                        <a:pt x="19" y="13"/>
                      </a:cubicBezTo>
                      <a:lnTo>
                        <a:pt x="19" y="2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 defTabSz="685800">
                    <a:lnSpc>
                      <a:spcPct val="120000"/>
                    </a:lnSpc>
                    <a:buClrTx/>
                  </a:pPr>
                  <a:endParaRPr sz="1350" kern="1200">
                    <a:solidFill>
                      <a:prstClr val="white"/>
                    </a:solidFill>
                    <a:ea typeface="微软雅黑"/>
                    <a:cs typeface="+mn-cs"/>
                  </a:endParaRPr>
                </a:p>
              </p:txBody>
            </p:sp>
            <p:sp>
              <p:nvSpPr>
                <p:cNvPr id="98" name="ïs1îḓê"/>
                <p:cNvSpPr/>
                <p:nvPr/>
              </p:nvSpPr>
              <p:spPr bwMode="auto">
                <a:xfrm>
                  <a:off x="6492875" y="3683001"/>
                  <a:ext cx="58738" cy="92075"/>
                </a:xfrm>
                <a:custGeom>
                  <a:avLst/>
                  <a:gdLst>
                    <a:gd name="T0" fmla="*/ 18 w 18"/>
                    <a:gd name="T1" fmla="*/ 19 h 28"/>
                    <a:gd name="T2" fmla="*/ 16 w 18"/>
                    <a:gd name="T3" fmla="*/ 25 h 28"/>
                    <a:gd name="T4" fmla="*/ 9 w 18"/>
                    <a:gd name="T5" fmla="*/ 28 h 28"/>
                    <a:gd name="T6" fmla="*/ 2 w 18"/>
                    <a:gd name="T7" fmla="*/ 25 h 28"/>
                    <a:gd name="T8" fmla="*/ 0 w 18"/>
                    <a:gd name="T9" fmla="*/ 19 h 28"/>
                    <a:gd name="T10" fmla="*/ 0 w 18"/>
                    <a:gd name="T11" fmla="*/ 0 h 28"/>
                    <a:gd name="T12" fmla="*/ 4 w 18"/>
                    <a:gd name="T13" fmla="*/ 0 h 28"/>
                    <a:gd name="T14" fmla="*/ 4 w 18"/>
                    <a:gd name="T15" fmla="*/ 19 h 28"/>
                    <a:gd name="T16" fmla="*/ 5 w 18"/>
                    <a:gd name="T17" fmla="*/ 23 h 28"/>
                    <a:gd name="T18" fmla="*/ 9 w 18"/>
                    <a:gd name="T19" fmla="*/ 24 h 28"/>
                    <a:gd name="T20" fmla="*/ 13 w 18"/>
                    <a:gd name="T21" fmla="*/ 23 h 28"/>
                    <a:gd name="T22" fmla="*/ 14 w 18"/>
                    <a:gd name="T23" fmla="*/ 19 h 28"/>
                    <a:gd name="T24" fmla="*/ 14 w 18"/>
                    <a:gd name="T25" fmla="*/ 0 h 28"/>
                    <a:gd name="T26" fmla="*/ 18 w 18"/>
                    <a:gd name="T27" fmla="*/ 0 h 28"/>
                    <a:gd name="T28" fmla="*/ 18 w 18"/>
                    <a:gd name="T29" fmla="*/ 19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8" h="28">
                      <a:moveTo>
                        <a:pt x="18" y="19"/>
                      </a:moveTo>
                      <a:cubicBezTo>
                        <a:pt x="18" y="22"/>
                        <a:pt x="18" y="24"/>
                        <a:pt x="16" y="25"/>
                      </a:cubicBezTo>
                      <a:cubicBezTo>
                        <a:pt x="15" y="27"/>
                        <a:pt x="12" y="28"/>
                        <a:pt x="9" y="28"/>
                      </a:cubicBezTo>
                      <a:cubicBezTo>
                        <a:pt x="6" y="28"/>
                        <a:pt x="4" y="27"/>
                        <a:pt x="2" y="25"/>
                      </a:cubicBezTo>
                      <a:cubicBezTo>
                        <a:pt x="1" y="24"/>
                        <a:pt x="0" y="22"/>
                        <a:pt x="0" y="1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4" y="19"/>
                        <a:pt x="4" y="19"/>
                        <a:pt x="4" y="19"/>
                      </a:cubicBezTo>
                      <a:cubicBezTo>
                        <a:pt x="4" y="21"/>
                        <a:pt x="5" y="22"/>
                        <a:pt x="5" y="23"/>
                      </a:cubicBezTo>
                      <a:cubicBezTo>
                        <a:pt x="6" y="24"/>
                        <a:pt x="8" y="24"/>
                        <a:pt x="9" y="24"/>
                      </a:cubicBezTo>
                      <a:cubicBezTo>
                        <a:pt x="11" y="24"/>
                        <a:pt x="12" y="24"/>
                        <a:pt x="13" y="23"/>
                      </a:cubicBezTo>
                      <a:cubicBezTo>
                        <a:pt x="14" y="22"/>
                        <a:pt x="14" y="21"/>
                        <a:pt x="14" y="19"/>
                      </a:cubicBezTo>
                      <a:cubicBezTo>
                        <a:pt x="14" y="0"/>
                        <a:pt x="14" y="0"/>
                        <a:pt x="14" y="0"/>
                      </a:cubicBezTo>
                      <a:cubicBezTo>
                        <a:pt x="18" y="0"/>
                        <a:pt x="18" y="0"/>
                        <a:pt x="18" y="0"/>
                      </a:cubicBezTo>
                      <a:lnTo>
                        <a:pt x="18" y="1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 defTabSz="685800">
                    <a:lnSpc>
                      <a:spcPct val="120000"/>
                    </a:lnSpc>
                    <a:buClrTx/>
                  </a:pPr>
                  <a:endParaRPr sz="1350" kern="1200">
                    <a:solidFill>
                      <a:prstClr val="white"/>
                    </a:solidFill>
                    <a:ea typeface="微软雅黑"/>
                    <a:cs typeface="+mn-cs"/>
                  </a:endParaRPr>
                </a:p>
              </p:txBody>
            </p:sp>
            <p:sp>
              <p:nvSpPr>
                <p:cNvPr id="99" name="íṩḻïḍè"/>
                <p:cNvSpPr/>
                <p:nvPr/>
              </p:nvSpPr>
              <p:spPr bwMode="auto">
                <a:xfrm>
                  <a:off x="6581775" y="3683001"/>
                  <a:ext cx="63500" cy="88900"/>
                </a:xfrm>
                <a:custGeom>
                  <a:avLst/>
                  <a:gdLst>
                    <a:gd name="T0" fmla="*/ 40 w 40"/>
                    <a:gd name="T1" fmla="*/ 56 h 56"/>
                    <a:gd name="T2" fmla="*/ 29 w 40"/>
                    <a:gd name="T3" fmla="*/ 56 h 56"/>
                    <a:gd name="T4" fmla="*/ 8 w 40"/>
                    <a:gd name="T5" fmla="*/ 14 h 56"/>
                    <a:gd name="T6" fmla="*/ 8 w 40"/>
                    <a:gd name="T7" fmla="*/ 14 h 56"/>
                    <a:gd name="T8" fmla="*/ 8 w 40"/>
                    <a:gd name="T9" fmla="*/ 56 h 56"/>
                    <a:gd name="T10" fmla="*/ 0 w 40"/>
                    <a:gd name="T11" fmla="*/ 56 h 56"/>
                    <a:gd name="T12" fmla="*/ 0 w 40"/>
                    <a:gd name="T13" fmla="*/ 0 h 56"/>
                    <a:gd name="T14" fmla="*/ 10 w 40"/>
                    <a:gd name="T15" fmla="*/ 0 h 56"/>
                    <a:gd name="T16" fmla="*/ 29 w 40"/>
                    <a:gd name="T17" fmla="*/ 42 h 56"/>
                    <a:gd name="T18" fmla="*/ 31 w 40"/>
                    <a:gd name="T19" fmla="*/ 42 h 56"/>
                    <a:gd name="T20" fmla="*/ 31 w 40"/>
                    <a:gd name="T21" fmla="*/ 0 h 56"/>
                    <a:gd name="T22" fmla="*/ 40 w 40"/>
                    <a:gd name="T23" fmla="*/ 0 h 56"/>
                    <a:gd name="T24" fmla="*/ 40 w 40"/>
                    <a:gd name="T25" fmla="*/ 56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0" h="56">
                      <a:moveTo>
                        <a:pt x="40" y="56"/>
                      </a:moveTo>
                      <a:lnTo>
                        <a:pt x="29" y="56"/>
                      </a:lnTo>
                      <a:lnTo>
                        <a:pt x="8" y="14"/>
                      </a:lnTo>
                      <a:lnTo>
                        <a:pt x="8" y="14"/>
                      </a:lnTo>
                      <a:lnTo>
                        <a:pt x="8" y="56"/>
                      </a:lnTo>
                      <a:lnTo>
                        <a:pt x="0" y="56"/>
                      </a:lnTo>
                      <a:lnTo>
                        <a:pt x="0" y="0"/>
                      </a:lnTo>
                      <a:lnTo>
                        <a:pt x="10" y="0"/>
                      </a:lnTo>
                      <a:lnTo>
                        <a:pt x="29" y="42"/>
                      </a:lnTo>
                      <a:lnTo>
                        <a:pt x="31" y="42"/>
                      </a:lnTo>
                      <a:lnTo>
                        <a:pt x="31" y="0"/>
                      </a:lnTo>
                      <a:lnTo>
                        <a:pt x="40" y="0"/>
                      </a:lnTo>
                      <a:lnTo>
                        <a:pt x="40" y="5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 defTabSz="685800">
                    <a:lnSpc>
                      <a:spcPct val="120000"/>
                    </a:lnSpc>
                    <a:buClrTx/>
                  </a:pPr>
                  <a:endParaRPr sz="1350" kern="1200">
                    <a:solidFill>
                      <a:prstClr val="white"/>
                    </a:solidFill>
                    <a:ea typeface="微软雅黑"/>
                    <a:cs typeface="+mn-cs"/>
                  </a:endParaRPr>
                </a:p>
              </p:txBody>
            </p:sp>
            <p:sp>
              <p:nvSpPr>
                <p:cNvPr id="100" name="îṩḷídè"/>
                <p:cNvSpPr/>
                <p:nvPr/>
              </p:nvSpPr>
              <p:spPr bwMode="auto">
                <a:xfrm>
                  <a:off x="6697663" y="3683001"/>
                  <a:ext cx="12700" cy="88900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 defTabSz="685800">
                    <a:lnSpc>
                      <a:spcPct val="120000"/>
                    </a:lnSpc>
                    <a:buClrTx/>
                  </a:pPr>
                  <a:endParaRPr sz="1350" kern="1200">
                    <a:solidFill>
                      <a:prstClr val="white"/>
                    </a:solidFill>
                    <a:ea typeface="微软雅黑"/>
                    <a:cs typeface="+mn-cs"/>
                  </a:endParaRPr>
                </a:p>
              </p:txBody>
            </p:sp>
            <p:sp>
              <p:nvSpPr>
                <p:cNvPr id="101" name="ïśľiďé"/>
                <p:cNvSpPr/>
                <p:nvPr/>
              </p:nvSpPr>
              <p:spPr bwMode="auto">
                <a:xfrm>
                  <a:off x="6759575" y="3683001"/>
                  <a:ext cx="69850" cy="92075"/>
                </a:xfrm>
                <a:custGeom>
                  <a:avLst/>
                  <a:gdLst>
                    <a:gd name="T0" fmla="*/ 44 w 44"/>
                    <a:gd name="T1" fmla="*/ 0 h 58"/>
                    <a:gd name="T2" fmla="*/ 25 w 44"/>
                    <a:gd name="T3" fmla="*/ 58 h 58"/>
                    <a:gd name="T4" fmla="*/ 19 w 44"/>
                    <a:gd name="T5" fmla="*/ 58 h 58"/>
                    <a:gd name="T6" fmla="*/ 0 w 44"/>
                    <a:gd name="T7" fmla="*/ 0 h 58"/>
                    <a:gd name="T8" fmla="*/ 9 w 44"/>
                    <a:gd name="T9" fmla="*/ 0 h 58"/>
                    <a:gd name="T10" fmla="*/ 21 w 44"/>
                    <a:gd name="T11" fmla="*/ 44 h 58"/>
                    <a:gd name="T12" fmla="*/ 21 w 44"/>
                    <a:gd name="T13" fmla="*/ 44 h 58"/>
                    <a:gd name="T14" fmla="*/ 36 w 44"/>
                    <a:gd name="T15" fmla="*/ 0 h 58"/>
                    <a:gd name="T16" fmla="*/ 44 w 44"/>
                    <a:gd name="T17" fmla="*/ 0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4" h="58">
                      <a:moveTo>
                        <a:pt x="44" y="0"/>
                      </a:moveTo>
                      <a:lnTo>
                        <a:pt x="25" y="58"/>
                      </a:lnTo>
                      <a:lnTo>
                        <a:pt x="19" y="58"/>
                      </a:lnTo>
                      <a:lnTo>
                        <a:pt x="0" y="0"/>
                      </a:lnTo>
                      <a:lnTo>
                        <a:pt x="9" y="0"/>
                      </a:lnTo>
                      <a:lnTo>
                        <a:pt x="21" y="44"/>
                      </a:lnTo>
                      <a:lnTo>
                        <a:pt x="21" y="44"/>
                      </a:lnTo>
                      <a:lnTo>
                        <a:pt x="36" y="0"/>
                      </a:lnTo>
                      <a:lnTo>
                        <a:pt x="4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 defTabSz="685800">
                    <a:lnSpc>
                      <a:spcPct val="120000"/>
                    </a:lnSpc>
                    <a:buClrTx/>
                  </a:pPr>
                  <a:endParaRPr sz="1350" kern="1200">
                    <a:solidFill>
                      <a:prstClr val="white"/>
                    </a:solidFill>
                    <a:ea typeface="微软雅黑"/>
                    <a:cs typeface="+mn-cs"/>
                  </a:endParaRPr>
                </a:p>
              </p:txBody>
            </p:sp>
            <p:sp>
              <p:nvSpPr>
                <p:cNvPr id="102" name="í$ḻíďe"/>
                <p:cNvSpPr/>
                <p:nvPr/>
              </p:nvSpPr>
              <p:spPr bwMode="auto">
                <a:xfrm>
                  <a:off x="6856413" y="3683001"/>
                  <a:ext cx="58738" cy="88900"/>
                </a:xfrm>
                <a:custGeom>
                  <a:avLst/>
                  <a:gdLst>
                    <a:gd name="T0" fmla="*/ 37 w 37"/>
                    <a:gd name="T1" fmla="*/ 56 h 56"/>
                    <a:gd name="T2" fmla="*/ 0 w 37"/>
                    <a:gd name="T3" fmla="*/ 56 h 56"/>
                    <a:gd name="T4" fmla="*/ 0 w 37"/>
                    <a:gd name="T5" fmla="*/ 0 h 56"/>
                    <a:gd name="T6" fmla="*/ 35 w 37"/>
                    <a:gd name="T7" fmla="*/ 0 h 56"/>
                    <a:gd name="T8" fmla="*/ 35 w 37"/>
                    <a:gd name="T9" fmla="*/ 6 h 56"/>
                    <a:gd name="T10" fmla="*/ 8 w 37"/>
                    <a:gd name="T11" fmla="*/ 6 h 56"/>
                    <a:gd name="T12" fmla="*/ 8 w 37"/>
                    <a:gd name="T13" fmla="*/ 23 h 56"/>
                    <a:gd name="T14" fmla="*/ 33 w 37"/>
                    <a:gd name="T15" fmla="*/ 23 h 56"/>
                    <a:gd name="T16" fmla="*/ 33 w 37"/>
                    <a:gd name="T17" fmla="*/ 29 h 56"/>
                    <a:gd name="T18" fmla="*/ 8 w 37"/>
                    <a:gd name="T19" fmla="*/ 29 h 56"/>
                    <a:gd name="T20" fmla="*/ 8 w 37"/>
                    <a:gd name="T21" fmla="*/ 50 h 56"/>
                    <a:gd name="T22" fmla="*/ 37 w 37"/>
                    <a:gd name="T23" fmla="*/ 50 h 56"/>
                    <a:gd name="T24" fmla="*/ 37 w 37"/>
                    <a:gd name="T25" fmla="*/ 56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7" h="56">
                      <a:moveTo>
                        <a:pt x="37" y="56"/>
                      </a:moveTo>
                      <a:lnTo>
                        <a:pt x="0" y="56"/>
                      </a:lnTo>
                      <a:lnTo>
                        <a:pt x="0" y="0"/>
                      </a:lnTo>
                      <a:lnTo>
                        <a:pt x="35" y="0"/>
                      </a:lnTo>
                      <a:lnTo>
                        <a:pt x="35" y="6"/>
                      </a:lnTo>
                      <a:lnTo>
                        <a:pt x="8" y="6"/>
                      </a:lnTo>
                      <a:lnTo>
                        <a:pt x="8" y="23"/>
                      </a:lnTo>
                      <a:lnTo>
                        <a:pt x="33" y="23"/>
                      </a:lnTo>
                      <a:lnTo>
                        <a:pt x="33" y="29"/>
                      </a:lnTo>
                      <a:lnTo>
                        <a:pt x="8" y="29"/>
                      </a:lnTo>
                      <a:lnTo>
                        <a:pt x="8" y="50"/>
                      </a:lnTo>
                      <a:lnTo>
                        <a:pt x="37" y="50"/>
                      </a:lnTo>
                      <a:lnTo>
                        <a:pt x="37" y="5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 defTabSz="685800">
                    <a:lnSpc>
                      <a:spcPct val="120000"/>
                    </a:lnSpc>
                    <a:buClrTx/>
                  </a:pPr>
                  <a:endParaRPr sz="1350" kern="1200">
                    <a:solidFill>
                      <a:prstClr val="white"/>
                    </a:solidFill>
                    <a:ea typeface="微软雅黑"/>
                    <a:cs typeface="+mn-cs"/>
                  </a:endParaRPr>
                </a:p>
              </p:txBody>
            </p:sp>
            <p:sp>
              <p:nvSpPr>
                <p:cNvPr id="103" name="ïs1ídê"/>
                <p:cNvSpPr/>
                <p:nvPr/>
              </p:nvSpPr>
              <p:spPr bwMode="auto">
                <a:xfrm>
                  <a:off x="6945313" y="3683001"/>
                  <a:ext cx="63500" cy="88900"/>
                </a:xfrm>
                <a:custGeom>
                  <a:avLst/>
                  <a:gdLst>
                    <a:gd name="T0" fmla="*/ 19 w 19"/>
                    <a:gd name="T1" fmla="*/ 27 h 27"/>
                    <a:gd name="T2" fmla="*/ 15 w 19"/>
                    <a:gd name="T3" fmla="*/ 27 h 27"/>
                    <a:gd name="T4" fmla="*/ 9 w 19"/>
                    <a:gd name="T5" fmla="*/ 15 h 27"/>
                    <a:gd name="T6" fmla="*/ 4 w 19"/>
                    <a:gd name="T7" fmla="*/ 15 h 27"/>
                    <a:gd name="T8" fmla="*/ 4 w 19"/>
                    <a:gd name="T9" fmla="*/ 27 h 27"/>
                    <a:gd name="T10" fmla="*/ 0 w 19"/>
                    <a:gd name="T11" fmla="*/ 27 h 27"/>
                    <a:gd name="T12" fmla="*/ 0 w 19"/>
                    <a:gd name="T13" fmla="*/ 0 h 27"/>
                    <a:gd name="T14" fmla="*/ 9 w 19"/>
                    <a:gd name="T15" fmla="*/ 0 h 27"/>
                    <a:gd name="T16" fmla="*/ 16 w 19"/>
                    <a:gd name="T17" fmla="*/ 2 h 27"/>
                    <a:gd name="T18" fmla="*/ 19 w 19"/>
                    <a:gd name="T19" fmla="*/ 8 h 27"/>
                    <a:gd name="T20" fmla="*/ 17 w 19"/>
                    <a:gd name="T21" fmla="*/ 13 h 27"/>
                    <a:gd name="T22" fmla="*/ 13 w 19"/>
                    <a:gd name="T23" fmla="*/ 15 h 27"/>
                    <a:gd name="T24" fmla="*/ 19 w 19"/>
                    <a:gd name="T25" fmla="*/ 27 h 27"/>
                    <a:gd name="T26" fmla="*/ 14 w 19"/>
                    <a:gd name="T27" fmla="*/ 8 h 27"/>
                    <a:gd name="T28" fmla="*/ 13 w 19"/>
                    <a:gd name="T29" fmla="*/ 4 h 27"/>
                    <a:gd name="T30" fmla="*/ 8 w 19"/>
                    <a:gd name="T31" fmla="*/ 3 h 27"/>
                    <a:gd name="T32" fmla="*/ 4 w 19"/>
                    <a:gd name="T33" fmla="*/ 3 h 27"/>
                    <a:gd name="T34" fmla="*/ 4 w 19"/>
                    <a:gd name="T35" fmla="*/ 12 h 27"/>
                    <a:gd name="T36" fmla="*/ 9 w 19"/>
                    <a:gd name="T37" fmla="*/ 12 h 27"/>
                    <a:gd name="T38" fmla="*/ 13 w 19"/>
                    <a:gd name="T39" fmla="*/ 11 h 27"/>
                    <a:gd name="T40" fmla="*/ 14 w 19"/>
                    <a:gd name="T41" fmla="*/ 8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9" h="27">
                      <a:moveTo>
                        <a:pt x="19" y="27"/>
                      </a:moveTo>
                      <a:cubicBezTo>
                        <a:pt x="15" y="27"/>
                        <a:pt x="15" y="27"/>
                        <a:pt x="15" y="27"/>
                      </a:cubicBezTo>
                      <a:cubicBezTo>
                        <a:pt x="9" y="15"/>
                        <a:pt x="9" y="15"/>
                        <a:pt x="9" y="15"/>
                      </a:cubicBezTo>
                      <a:cubicBezTo>
                        <a:pt x="4" y="15"/>
                        <a:pt x="4" y="15"/>
                        <a:pt x="4" y="15"/>
                      </a:cubicBezTo>
                      <a:cubicBezTo>
                        <a:pt x="4" y="27"/>
                        <a:pt x="4" y="27"/>
                        <a:pt x="4" y="27"/>
                      </a:cubicBezTo>
                      <a:cubicBezTo>
                        <a:pt x="0" y="27"/>
                        <a:pt x="0" y="27"/>
                        <a:pt x="0" y="27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9" y="0"/>
                        <a:pt x="9" y="0"/>
                        <a:pt x="9" y="0"/>
                      </a:cubicBezTo>
                      <a:cubicBezTo>
                        <a:pt x="12" y="0"/>
                        <a:pt x="14" y="1"/>
                        <a:pt x="16" y="2"/>
                      </a:cubicBezTo>
                      <a:cubicBezTo>
                        <a:pt x="18" y="3"/>
                        <a:pt x="19" y="5"/>
                        <a:pt x="19" y="8"/>
                      </a:cubicBezTo>
                      <a:cubicBezTo>
                        <a:pt x="19" y="10"/>
                        <a:pt x="18" y="12"/>
                        <a:pt x="17" y="13"/>
                      </a:cubicBezTo>
                      <a:cubicBezTo>
                        <a:pt x="16" y="14"/>
                        <a:pt x="14" y="15"/>
                        <a:pt x="13" y="15"/>
                      </a:cubicBezTo>
                      <a:cubicBezTo>
                        <a:pt x="19" y="27"/>
                        <a:pt x="19" y="27"/>
                        <a:pt x="19" y="27"/>
                      </a:cubicBezTo>
                      <a:close/>
                      <a:moveTo>
                        <a:pt x="14" y="8"/>
                      </a:moveTo>
                      <a:cubicBezTo>
                        <a:pt x="14" y="6"/>
                        <a:pt x="14" y="5"/>
                        <a:pt x="13" y="4"/>
                      </a:cubicBezTo>
                      <a:cubicBezTo>
                        <a:pt x="12" y="3"/>
                        <a:pt x="10" y="3"/>
                        <a:pt x="8" y="3"/>
                      </a:cubicBezTo>
                      <a:cubicBezTo>
                        <a:pt x="4" y="3"/>
                        <a:pt x="4" y="3"/>
                        <a:pt x="4" y="3"/>
                      </a:cubicBezTo>
                      <a:cubicBezTo>
                        <a:pt x="4" y="12"/>
                        <a:pt x="4" y="12"/>
                        <a:pt x="4" y="12"/>
                      </a:cubicBezTo>
                      <a:cubicBezTo>
                        <a:pt x="9" y="12"/>
                        <a:pt x="9" y="12"/>
                        <a:pt x="9" y="12"/>
                      </a:cubicBezTo>
                      <a:cubicBezTo>
                        <a:pt x="11" y="12"/>
                        <a:pt x="12" y="12"/>
                        <a:pt x="13" y="11"/>
                      </a:cubicBezTo>
                      <a:cubicBezTo>
                        <a:pt x="14" y="11"/>
                        <a:pt x="14" y="9"/>
                        <a:pt x="14" y="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 defTabSz="685800">
                    <a:lnSpc>
                      <a:spcPct val="120000"/>
                    </a:lnSpc>
                    <a:buClrTx/>
                  </a:pPr>
                  <a:endParaRPr sz="1350" kern="1200">
                    <a:solidFill>
                      <a:prstClr val="white"/>
                    </a:solidFill>
                    <a:ea typeface="微软雅黑"/>
                    <a:cs typeface="+mn-cs"/>
                  </a:endParaRPr>
                </a:p>
              </p:txBody>
            </p:sp>
            <p:sp>
              <p:nvSpPr>
                <p:cNvPr id="104" name="í$ļíḋê"/>
                <p:cNvSpPr/>
                <p:nvPr/>
              </p:nvSpPr>
              <p:spPr bwMode="auto">
                <a:xfrm>
                  <a:off x="7034213" y="3683001"/>
                  <a:ext cx="63500" cy="92075"/>
                </a:xfrm>
                <a:custGeom>
                  <a:avLst/>
                  <a:gdLst>
                    <a:gd name="T0" fmla="*/ 19 w 19"/>
                    <a:gd name="T1" fmla="*/ 20 h 28"/>
                    <a:gd name="T2" fmla="*/ 17 w 19"/>
                    <a:gd name="T3" fmla="*/ 25 h 28"/>
                    <a:gd name="T4" fmla="*/ 10 w 19"/>
                    <a:gd name="T5" fmla="*/ 28 h 28"/>
                    <a:gd name="T6" fmla="*/ 3 w 19"/>
                    <a:gd name="T7" fmla="*/ 25 h 28"/>
                    <a:gd name="T8" fmla="*/ 0 w 19"/>
                    <a:gd name="T9" fmla="*/ 20 h 28"/>
                    <a:gd name="T10" fmla="*/ 0 w 19"/>
                    <a:gd name="T11" fmla="*/ 19 h 28"/>
                    <a:gd name="T12" fmla="*/ 4 w 19"/>
                    <a:gd name="T13" fmla="*/ 19 h 28"/>
                    <a:gd name="T14" fmla="*/ 4 w 19"/>
                    <a:gd name="T15" fmla="*/ 20 h 28"/>
                    <a:gd name="T16" fmla="*/ 6 w 19"/>
                    <a:gd name="T17" fmla="*/ 23 h 28"/>
                    <a:gd name="T18" fmla="*/ 10 w 19"/>
                    <a:gd name="T19" fmla="*/ 24 h 28"/>
                    <a:gd name="T20" fmla="*/ 14 w 19"/>
                    <a:gd name="T21" fmla="*/ 23 h 28"/>
                    <a:gd name="T22" fmla="*/ 15 w 19"/>
                    <a:gd name="T23" fmla="*/ 20 h 28"/>
                    <a:gd name="T24" fmla="*/ 13 w 19"/>
                    <a:gd name="T25" fmla="*/ 17 h 28"/>
                    <a:gd name="T26" fmla="*/ 9 w 19"/>
                    <a:gd name="T27" fmla="*/ 14 h 28"/>
                    <a:gd name="T28" fmla="*/ 3 w 19"/>
                    <a:gd name="T29" fmla="*/ 11 h 28"/>
                    <a:gd name="T30" fmla="*/ 1 w 19"/>
                    <a:gd name="T31" fmla="*/ 7 h 28"/>
                    <a:gd name="T32" fmla="*/ 3 w 19"/>
                    <a:gd name="T33" fmla="*/ 2 h 28"/>
                    <a:gd name="T34" fmla="*/ 10 w 19"/>
                    <a:gd name="T35" fmla="*/ 0 h 28"/>
                    <a:gd name="T36" fmla="*/ 16 w 19"/>
                    <a:gd name="T37" fmla="*/ 2 h 28"/>
                    <a:gd name="T38" fmla="*/ 18 w 19"/>
                    <a:gd name="T39" fmla="*/ 7 h 28"/>
                    <a:gd name="T40" fmla="*/ 14 w 19"/>
                    <a:gd name="T41" fmla="*/ 7 h 28"/>
                    <a:gd name="T42" fmla="*/ 13 w 19"/>
                    <a:gd name="T43" fmla="*/ 4 h 28"/>
                    <a:gd name="T44" fmla="*/ 10 w 19"/>
                    <a:gd name="T45" fmla="*/ 3 h 28"/>
                    <a:gd name="T46" fmla="*/ 6 w 19"/>
                    <a:gd name="T47" fmla="*/ 4 h 28"/>
                    <a:gd name="T48" fmla="*/ 5 w 19"/>
                    <a:gd name="T49" fmla="*/ 7 h 28"/>
                    <a:gd name="T50" fmla="*/ 6 w 19"/>
                    <a:gd name="T51" fmla="*/ 9 h 28"/>
                    <a:gd name="T52" fmla="*/ 11 w 19"/>
                    <a:gd name="T53" fmla="*/ 12 h 28"/>
                    <a:gd name="T54" fmla="*/ 17 w 19"/>
                    <a:gd name="T55" fmla="*/ 15 h 28"/>
                    <a:gd name="T56" fmla="*/ 19 w 19"/>
                    <a:gd name="T57" fmla="*/ 20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19" h="28">
                      <a:moveTo>
                        <a:pt x="19" y="20"/>
                      </a:moveTo>
                      <a:cubicBezTo>
                        <a:pt x="19" y="22"/>
                        <a:pt x="18" y="24"/>
                        <a:pt x="17" y="25"/>
                      </a:cubicBezTo>
                      <a:cubicBezTo>
                        <a:pt x="15" y="27"/>
                        <a:pt x="13" y="28"/>
                        <a:pt x="10" y="28"/>
                      </a:cubicBezTo>
                      <a:cubicBezTo>
                        <a:pt x="7" y="28"/>
                        <a:pt x="4" y="27"/>
                        <a:pt x="3" y="25"/>
                      </a:cubicBezTo>
                      <a:cubicBezTo>
                        <a:pt x="1" y="24"/>
                        <a:pt x="0" y="22"/>
                        <a:pt x="0" y="20"/>
                      </a:cubicBezTo>
                      <a:cubicBezTo>
                        <a:pt x="0" y="19"/>
                        <a:pt x="0" y="19"/>
                        <a:pt x="0" y="19"/>
                      </a:cubicBezTo>
                      <a:cubicBezTo>
                        <a:pt x="4" y="19"/>
                        <a:pt x="4" y="19"/>
                        <a:pt x="4" y="19"/>
                      </a:cubicBezTo>
                      <a:cubicBezTo>
                        <a:pt x="4" y="20"/>
                        <a:pt x="4" y="20"/>
                        <a:pt x="4" y="20"/>
                      </a:cubicBezTo>
                      <a:cubicBezTo>
                        <a:pt x="4" y="21"/>
                        <a:pt x="5" y="22"/>
                        <a:pt x="6" y="23"/>
                      </a:cubicBezTo>
                      <a:cubicBezTo>
                        <a:pt x="7" y="24"/>
                        <a:pt x="8" y="24"/>
                        <a:pt x="10" y="24"/>
                      </a:cubicBezTo>
                      <a:cubicBezTo>
                        <a:pt x="11" y="24"/>
                        <a:pt x="13" y="24"/>
                        <a:pt x="14" y="23"/>
                      </a:cubicBezTo>
                      <a:cubicBezTo>
                        <a:pt x="15" y="22"/>
                        <a:pt x="15" y="21"/>
                        <a:pt x="15" y="20"/>
                      </a:cubicBezTo>
                      <a:cubicBezTo>
                        <a:pt x="15" y="19"/>
                        <a:pt x="15" y="18"/>
                        <a:pt x="13" y="17"/>
                      </a:cubicBezTo>
                      <a:cubicBezTo>
                        <a:pt x="12" y="16"/>
                        <a:pt x="11" y="15"/>
                        <a:pt x="9" y="14"/>
                      </a:cubicBezTo>
                      <a:cubicBezTo>
                        <a:pt x="6" y="13"/>
                        <a:pt x="4" y="12"/>
                        <a:pt x="3" y="11"/>
                      </a:cubicBezTo>
                      <a:cubicBezTo>
                        <a:pt x="1" y="10"/>
                        <a:pt x="1" y="9"/>
                        <a:pt x="1" y="7"/>
                      </a:cubicBezTo>
                      <a:cubicBezTo>
                        <a:pt x="1" y="5"/>
                        <a:pt x="2" y="3"/>
                        <a:pt x="3" y="2"/>
                      </a:cubicBezTo>
                      <a:cubicBezTo>
                        <a:pt x="5" y="0"/>
                        <a:pt x="7" y="0"/>
                        <a:pt x="10" y="0"/>
                      </a:cubicBezTo>
                      <a:cubicBezTo>
                        <a:pt x="13" y="0"/>
                        <a:pt x="15" y="0"/>
                        <a:pt x="16" y="2"/>
                      </a:cubicBezTo>
                      <a:cubicBezTo>
                        <a:pt x="18" y="4"/>
                        <a:pt x="18" y="5"/>
                        <a:pt x="18" y="7"/>
                      </a:cubicBezTo>
                      <a:cubicBezTo>
                        <a:pt x="14" y="7"/>
                        <a:pt x="14" y="7"/>
                        <a:pt x="14" y="7"/>
                      </a:cubicBezTo>
                      <a:cubicBezTo>
                        <a:pt x="14" y="6"/>
                        <a:pt x="14" y="5"/>
                        <a:pt x="13" y="4"/>
                      </a:cubicBezTo>
                      <a:cubicBezTo>
                        <a:pt x="12" y="3"/>
                        <a:pt x="11" y="3"/>
                        <a:pt x="10" y="3"/>
                      </a:cubicBezTo>
                      <a:cubicBezTo>
                        <a:pt x="8" y="3"/>
                        <a:pt x="7" y="3"/>
                        <a:pt x="6" y="4"/>
                      </a:cubicBezTo>
                      <a:cubicBezTo>
                        <a:pt x="5" y="5"/>
                        <a:pt x="5" y="5"/>
                        <a:pt x="5" y="7"/>
                      </a:cubicBezTo>
                      <a:cubicBezTo>
                        <a:pt x="5" y="8"/>
                        <a:pt x="5" y="8"/>
                        <a:pt x="6" y="9"/>
                      </a:cubicBezTo>
                      <a:cubicBezTo>
                        <a:pt x="7" y="10"/>
                        <a:pt x="8" y="11"/>
                        <a:pt x="11" y="12"/>
                      </a:cubicBezTo>
                      <a:cubicBezTo>
                        <a:pt x="14" y="13"/>
                        <a:pt x="16" y="14"/>
                        <a:pt x="17" y="15"/>
                      </a:cubicBezTo>
                      <a:cubicBezTo>
                        <a:pt x="18" y="16"/>
                        <a:pt x="19" y="18"/>
                        <a:pt x="19" y="2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 defTabSz="685800">
                    <a:lnSpc>
                      <a:spcPct val="120000"/>
                    </a:lnSpc>
                    <a:buClrTx/>
                  </a:pPr>
                  <a:endParaRPr sz="1350" kern="1200">
                    <a:solidFill>
                      <a:prstClr val="white"/>
                    </a:solidFill>
                    <a:ea typeface="微软雅黑"/>
                    <a:cs typeface="+mn-cs"/>
                  </a:endParaRPr>
                </a:p>
              </p:txBody>
            </p:sp>
            <p:sp>
              <p:nvSpPr>
                <p:cNvPr id="105" name="îśľídè"/>
                <p:cNvSpPr/>
                <p:nvPr/>
              </p:nvSpPr>
              <p:spPr bwMode="auto">
                <a:xfrm>
                  <a:off x="7150100" y="3683001"/>
                  <a:ext cx="12700" cy="88900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 defTabSz="685800">
                    <a:lnSpc>
                      <a:spcPct val="120000"/>
                    </a:lnSpc>
                    <a:buClrTx/>
                  </a:pPr>
                  <a:endParaRPr sz="1350" kern="1200">
                    <a:solidFill>
                      <a:prstClr val="white"/>
                    </a:solidFill>
                    <a:ea typeface="微软雅黑"/>
                    <a:cs typeface="+mn-cs"/>
                  </a:endParaRPr>
                </a:p>
              </p:txBody>
            </p:sp>
            <p:sp>
              <p:nvSpPr>
                <p:cNvPr id="106" name="işḷîḑe"/>
                <p:cNvSpPr/>
                <p:nvPr/>
              </p:nvSpPr>
              <p:spPr bwMode="auto">
                <a:xfrm>
                  <a:off x="7216775" y="3683001"/>
                  <a:ext cx="61913" cy="88900"/>
                </a:xfrm>
                <a:custGeom>
                  <a:avLst/>
                  <a:gdLst>
                    <a:gd name="T0" fmla="*/ 39 w 39"/>
                    <a:gd name="T1" fmla="*/ 6 h 56"/>
                    <a:gd name="T2" fmla="*/ 25 w 39"/>
                    <a:gd name="T3" fmla="*/ 6 h 56"/>
                    <a:gd name="T4" fmla="*/ 25 w 39"/>
                    <a:gd name="T5" fmla="*/ 56 h 56"/>
                    <a:gd name="T6" fmla="*/ 14 w 39"/>
                    <a:gd name="T7" fmla="*/ 56 h 56"/>
                    <a:gd name="T8" fmla="*/ 14 w 39"/>
                    <a:gd name="T9" fmla="*/ 6 h 56"/>
                    <a:gd name="T10" fmla="*/ 0 w 39"/>
                    <a:gd name="T11" fmla="*/ 6 h 56"/>
                    <a:gd name="T12" fmla="*/ 0 w 39"/>
                    <a:gd name="T13" fmla="*/ 0 h 56"/>
                    <a:gd name="T14" fmla="*/ 39 w 39"/>
                    <a:gd name="T15" fmla="*/ 0 h 56"/>
                    <a:gd name="T16" fmla="*/ 39 w 39"/>
                    <a:gd name="T17" fmla="*/ 6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9" h="56">
                      <a:moveTo>
                        <a:pt x="39" y="6"/>
                      </a:moveTo>
                      <a:lnTo>
                        <a:pt x="25" y="6"/>
                      </a:lnTo>
                      <a:lnTo>
                        <a:pt x="25" y="56"/>
                      </a:lnTo>
                      <a:lnTo>
                        <a:pt x="14" y="56"/>
                      </a:lnTo>
                      <a:lnTo>
                        <a:pt x="14" y="6"/>
                      </a:lnTo>
                      <a:lnTo>
                        <a:pt x="0" y="6"/>
                      </a:lnTo>
                      <a:lnTo>
                        <a:pt x="0" y="0"/>
                      </a:lnTo>
                      <a:lnTo>
                        <a:pt x="39" y="0"/>
                      </a:lnTo>
                      <a:lnTo>
                        <a:pt x="39" y="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 defTabSz="685800">
                    <a:lnSpc>
                      <a:spcPct val="120000"/>
                    </a:lnSpc>
                    <a:buClrTx/>
                  </a:pPr>
                  <a:endParaRPr sz="1350" kern="1200">
                    <a:solidFill>
                      <a:prstClr val="white"/>
                    </a:solidFill>
                    <a:ea typeface="微软雅黑"/>
                    <a:cs typeface="+mn-cs"/>
                  </a:endParaRPr>
                </a:p>
              </p:txBody>
            </p:sp>
            <p:sp>
              <p:nvSpPr>
                <p:cNvPr id="107" name="íṧlîḍé"/>
                <p:cNvSpPr/>
                <p:nvPr/>
              </p:nvSpPr>
              <p:spPr bwMode="auto">
                <a:xfrm>
                  <a:off x="7302500" y="3683001"/>
                  <a:ext cx="69850" cy="88900"/>
                </a:xfrm>
                <a:custGeom>
                  <a:avLst/>
                  <a:gdLst>
                    <a:gd name="T0" fmla="*/ 44 w 44"/>
                    <a:gd name="T1" fmla="*/ 0 h 56"/>
                    <a:gd name="T2" fmla="*/ 27 w 44"/>
                    <a:gd name="T3" fmla="*/ 31 h 56"/>
                    <a:gd name="T4" fmla="*/ 27 w 44"/>
                    <a:gd name="T5" fmla="*/ 56 h 56"/>
                    <a:gd name="T6" fmla="*/ 19 w 44"/>
                    <a:gd name="T7" fmla="*/ 56 h 56"/>
                    <a:gd name="T8" fmla="*/ 19 w 44"/>
                    <a:gd name="T9" fmla="*/ 31 h 56"/>
                    <a:gd name="T10" fmla="*/ 0 w 44"/>
                    <a:gd name="T11" fmla="*/ 0 h 56"/>
                    <a:gd name="T12" fmla="*/ 10 w 44"/>
                    <a:gd name="T13" fmla="*/ 0 h 56"/>
                    <a:gd name="T14" fmla="*/ 23 w 44"/>
                    <a:gd name="T15" fmla="*/ 25 h 56"/>
                    <a:gd name="T16" fmla="*/ 23 w 44"/>
                    <a:gd name="T17" fmla="*/ 25 h 56"/>
                    <a:gd name="T18" fmla="*/ 35 w 44"/>
                    <a:gd name="T19" fmla="*/ 0 h 56"/>
                    <a:gd name="T20" fmla="*/ 44 w 44"/>
                    <a:gd name="T21" fmla="*/ 0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44" h="56">
                      <a:moveTo>
                        <a:pt x="44" y="0"/>
                      </a:moveTo>
                      <a:lnTo>
                        <a:pt x="27" y="31"/>
                      </a:lnTo>
                      <a:lnTo>
                        <a:pt x="27" y="56"/>
                      </a:lnTo>
                      <a:lnTo>
                        <a:pt x="19" y="56"/>
                      </a:lnTo>
                      <a:lnTo>
                        <a:pt x="19" y="31"/>
                      </a:lnTo>
                      <a:lnTo>
                        <a:pt x="0" y="0"/>
                      </a:lnTo>
                      <a:lnTo>
                        <a:pt x="10" y="0"/>
                      </a:lnTo>
                      <a:lnTo>
                        <a:pt x="23" y="25"/>
                      </a:lnTo>
                      <a:lnTo>
                        <a:pt x="23" y="25"/>
                      </a:lnTo>
                      <a:lnTo>
                        <a:pt x="35" y="0"/>
                      </a:lnTo>
                      <a:lnTo>
                        <a:pt x="4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 defTabSz="685800">
                    <a:lnSpc>
                      <a:spcPct val="120000"/>
                    </a:lnSpc>
                    <a:buClrTx/>
                  </a:pPr>
                  <a:endParaRPr sz="1350" kern="1200">
                    <a:solidFill>
                      <a:prstClr val="white"/>
                    </a:solidFill>
                    <a:ea typeface="微软雅黑"/>
                    <a:cs typeface="+mn-cs"/>
                  </a:endParaRPr>
                </a:p>
              </p:txBody>
            </p:sp>
          </p:grpSp>
        </p:grpSp>
        <p:sp>
          <p:nvSpPr>
            <p:cNvPr id="83" name="文本框 82"/>
            <p:cNvSpPr txBox="1"/>
            <p:nvPr/>
          </p:nvSpPr>
          <p:spPr>
            <a:xfrm>
              <a:off x="9011509" y="-1377589"/>
              <a:ext cx="964368" cy="3594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685800">
                <a:lnSpc>
                  <a:spcPct val="120000"/>
                </a:lnSpc>
                <a:buClrTx/>
              </a:pPr>
              <a:r>
                <a:rPr lang="zh-CN" altLang="en-US" sz="1050" kern="1200" dirty="0">
                  <a:solidFill>
                    <a:prstClr val="white"/>
                  </a:solidFill>
                  <a:ea typeface="微软雅黑"/>
                  <a:cs typeface="+mn-cs"/>
                </a:rPr>
                <a:t>中心校区</a:t>
              </a:r>
              <a:endParaRPr lang="zh-CN" altLang="en-US" sz="1050" kern="1200" dirty="0">
                <a:solidFill>
                  <a:prstClr val="white"/>
                </a:solidFill>
                <a:ea typeface="微软雅黑"/>
                <a:cs typeface="+mn-cs"/>
              </a:endParaRPr>
            </a:p>
          </p:txBody>
        </p:sp>
        <p:sp>
          <p:nvSpPr>
            <p:cNvPr id="85" name="文本框 84"/>
            <p:cNvSpPr txBox="1"/>
            <p:nvPr/>
          </p:nvSpPr>
          <p:spPr>
            <a:xfrm>
              <a:off x="9013378" y="-1111136"/>
              <a:ext cx="955817" cy="2237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685800">
                <a:lnSpc>
                  <a:spcPct val="120000"/>
                </a:lnSpc>
                <a:buClrTx/>
              </a:pPr>
              <a:r>
                <a:rPr lang="en-US" altLang="zh-CN" sz="450" kern="1200" dirty="0">
                  <a:solidFill>
                    <a:prstClr val="white"/>
                  </a:solidFill>
                  <a:ea typeface="微软雅黑"/>
                  <a:cs typeface="+mn-cs"/>
                </a:rPr>
                <a:t>CENTRAL CAMPUS</a:t>
              </a:r>
              <a:endParaRPr lang="zh-CN" altLang="en-US" sz="450" kern="1200" dirty="0">
                <a:solidFill>
                  <a:prstClr val="white"/>
                </a:solidFill>
                <a:ea typeface="微软雅黑"/>
                <a:cs typeface="+mn-cs"/>
              </a:endParaRPr>
            </a:p>
          </p:txBody>
        </p:sp>
        <p:cxnSp>
          <p:nvCxnSpPr>
            <p:cNvPr id="86" name="直接连接符 85"/>
            <p:cNvCxnSpPr/>
            <p:nvPr/>
          </p:nvCxnSpPr>
          <p:spPr>
            <a:xfrm>
              <a:off x="8968740" y="-1419051"/>
              <a:ext cx="0" cy="41593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6" name="组合 165"/>
          <p:cNvGrpSpPr/>
          <p:nvPr/>
        </p:nvGrpSpPr>
        <p:grpSpPr>
          <a:xfrm>
            <a:off x="900113" y="2330986"/>
            <a:ext cx="7343775" cy="2466878"/>
            <a:chOff x="1200150" y="3107981"/>
            <a:chExt cx="9791700" cy="3289170"/>
          </a:xfrm>
        </p:grpSpPr>
        <p:sp>
          <p:nvSpPr>
            <p:cNvPr id="167" name="矩形: 圆角 166"/>
            <p:cNvSpPr/>
            <p:nvPr/>
          </p:nvSpPr>
          <p:spPr>
            <a:xfrm>
              <a:off x="1664486" y="3107981"/>
              <a:ext cx="8945408" cy="3174172"/>
            </a:xfrm>
            <a:prstGeom prst="roundRect">
              <a:avLst>
                <a:gd name="adj" fmla="val 3205"/>
              </a:avLst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lnSpc>
                  <a:spcPct val="120000"/>
                </a:lnSpc>
                <a:buClrTx/>
              </a:pPr>
              <a:endParaRPr lang="zh-CN" altLang="en-US" sz="1350" kern="1200">
                <a:solidFill>
                  <a:prstClr val="white"/>
                </a:solidFill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168" name="矩形: 圆角 167"/>
            <p:cNvSpPr/>
            <p:nvPr/>
          </p:nvSpPr>
          <p:spPr>
            <a:xfrm>
              <a:off x="1463942" y="3222979"/>
              <a:ext cx="9346497" cy="3174172"/>
            </a:xfrm>
            <a:prstGeom prst="roundRect">
              <a:avLst>
                <a:gd name="adj" fmla="val 3205"/>
              </a:avLst>
            </a:prstGeom>
            <a:solidFill>
              <a:schemeClr val="bg1">
                <a:alpha val="9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lnSpc>
                  <a:spcPct val="120000"/>
                </a:lnSpc>
                <a:buClrTx/>
              </a:pPr>
              <a:endParaRPr lang="zh-CN" altLang="en-US" sz="1350" kern="1200">
                <a:solidFill>
                  <a:prstClr val="white"/>
                </a:solidFill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169" name="矩形: 圆角 168"/>
            <p:cNvSpPr/>
            <p:nvPr/>
          </p:nvSpPr>
          <p:spPr>
            <a:xfrm>
              <a:off x="1200150" y="3365257"/>
              <a:ext cx="9791700" cy="2757614"/>
            </a:xfrm>
            <a:prstGeom prst="roundRect">
              <a:avLst>
                <a:gd name="adj" fmla="val 3205"/>
              </a:avLst>
            </a:prstGeom>
            <a:gradFill flip="none" rotWithShape="1">
              <a:gsLst>
                <a:gs pos="0">
                  <a:schemeClr val="bg1"/>
                </a:gs>
                <a:gs pos="100000">
                  <a:srgbClr val="F8F8F8"/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317500" sx="102000" sy="102000" algn="ctr" rotWithShape="0">
                <a:schemeClr val="bg1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05000" tIns="54000" rIns="405000" bIns="54000" numCol="1" spcCol="0" rtlCol="0" fromWordArt="0" anchor="ctr" anchorCtr="0" forceAA="0" compatLnSpc="1">
              <a:noAutofit/>
            </a:bodyPr>
            <a:lstStyle/>
            <a:p>
              <a:pPr indent="342900" defTabSz="685800">
                <a:lnSpc>
                  <a:spcPct val="120000"/>
                </a:lnSpc>
                <a:buClrTx/>
              </a:pPr>
              <a:endParaRPr lang="zh-CN" altLang="en-US" sz="1800" kern="1200">
                <a:solidFill>
                  <a:prstClr val="black"/>
                </a:solidFill>
                <a:latin typeface="Arial"/>
                <a:ea typeface="微软雅黑"/>
                <a:cs typeface="+mn-ea"/>
                <a:sym typeface="+mn-lt"/>
              </a:endParaRPr>
            </a:p>
          </p:txBody>
        </p:sp>
      </p:grpSp>
      <p:sp>
        <p:nvSpPr>
          <p:cNvPr id="170" name="文本占位符 75"/>
          <p:cNvSpPr>
            <a:spLocks noGrp="1"/>
          </p:cNvSpPr>
          <p:nvPr>
            <p:ph type="body" idx="13"/>
          </p:nvPr>
        </p:nvSpPr>
        <p:spPr>
          <a:xfrm>
            <a:off x="3465910" y="3665627"/>
            <a:ext cx="4292843" cy="280462"/>
          </a:xfrm>
        </p:spPr>
        <p:txBody>
          <a:bodyPr/>
          <a:lstStyle/>
          <a:p>
            <a:r>
              <a:rPr lang="en-US" altLang="zh-CN" dirty="0">
                <a:solidFill>
                  <a:prstClr val="black"/>
                </a:solidFill>
                <a:latin typeface="微软雅黑 Light"/>
                <a:ea typeface="微软雅黑 Light"/>
              </a:rPr>
              <a:t>Characteristics of Fabric</a:t>
            </a:r>
            <a:endParaRPr lang="zh-CN" altLang="en-US" dirty="0">
              <a:solidFill>
                <a:prstClr val="black"/>
              </a:solidFill>
              <a:latin typeface="微软雅黑 Light"/>
              <a:ea typeface="微软雅黑 Light"/>
            </a:endParaRPr>
          </a:p>
        </p:txBody>
      </p:sp>
      <p:sp>
        <p:nvSpPr>
          <p:cNvPr id="171" name="标题 74"/>
          <p:cNvSpPr>
            <a:spLocks noGrp="1"/>
          </p:cNvSpPr>
          <p:nvPr>
            <p:ph type="title"/>
          </p:nvPr>
        </p:nvSpPr>
        <p:spPr>
          <a:xfrm>
            <a:off x="3465910" y="2959810"/>
            <a:ext cx="4292843" cy="765544"/>
          </a:xfrm>
        </p:spPr>
        <p:txBody>
          <a:bodyPr/>
          <a:lstStyle/>
          <a:p>
            <a:r>
              <a:rPr lang="en-US" altLang="zh-CN" dirty="0"/>
              <a:t>IPFS</a:t>
            </a:r>
            <a:r>
              <a:rPr lang="zh-CN" altLang="en-US" dirty="0"/>
              <a:t>的意义</a:t>
            </a:r>
            <a:endParaRPr lang="zh-CN" altLang="en-US" dirty="0"/>
          </a:p>
        </p:txBody>
      </p:sp>
      <p:graphicFrame>
        <p:nvGraphicFramePr>
          <p:cNvPr id="172" name="图表 171"/>
          <p:cNvGraphicFramePr/>
          <p:nvPr/>
        </p:nvGraphicFramePr>
        <p:xfrm>
          <a:off x="1036171" y="2816205"/>
          <a:ext cx="2179864" cy="145324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173" name="椭圆 172"/>
          <p:cNvSpPr/>
          <p:nvPr/>
        </p:nvSpPr>
        <p:spPr>
          <a:xfrm>
            <a:off x="1811391" y="3052500"/>
            <a:ext cx="935879" cy="935879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101600" dist="38100" dir="5400000" algn="t" rotWithShape="0">
              <a:schemeClr val="bg2">
                <a:lumMod val="50000"/>
                <a:alpha val="40000"/>
              </a:schemeClr>
            </a:out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lnSpc>
                <a:spcPct val="120000"/>
              </a:lnSpc>
              <a:buClrTx/>
            </a:pPr>
            <a:r>
              <a:rPr lang="en-US" altLang="zh-CN" sz="4050" b="1" kern="1200" dirty="0">
                <a:solidFill>
                  <a:prstClr val="white"/>
                </a:solidFill>
                <a:effectLst>
                  <a:innerShdw blurRad="127000">
                    <a:prstClr val="white">
                      <a:lumMod val="50000"/>
                      <a:alpha val="85000"/>
                    </a:prstClr>
                  </a:innerShdw>
                </a:effectLst>
                <a:latin typeface="Arial"/>
                <a:ea typeface="微软雅黑"/>
                <a:cs typeface="+mn-ea"/>
                <a:sym typeface="+mn-lt"/>
              </a:rPr>
              <a:t>3</a:t>
            </a:r>
            <a:endParaRPr lang="zh-CN" altLang="en-US" sz="4050" b="1" kern="1200" dirty="0">
              <a:solidFill>
                <a:prstClr val="white"/>
              </a:solidFill>
              <a:effectLst>
                <a:innerShdw blurRad="127000">
                  <a:prstClr val="white">
                    <a:lumMod val="50000"/>
                    <a:alpha val="85000"/>
                  </a:prstClr>
                </a:innerShdw>
              </a:effectLst>
              <a:latin typeface="Arial"/>
              <a:ea typeface="微软雅黑"/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IPFS</a:t>
            </a:r>
            <a:r>
              <a:rPr lang="zh-CN" altLang="en-US" dirty="0"/>
              <a:t>的意义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6"/>
          </p:nvPr>
        </p:nvSpPr>
        <p:spPr>
          <a:xfrm>
            <a:off x="495301" y="582859"/>
            <a:ext cx="4616648" cy="166199"/>
          </a:xfrm>
        </p:spPr>
        <p:txBody>
          <a:bodyPr/>
          <a:lstStyle/>
          <a:p>
            <a:r>
              <a:rPr lang="en-US" altLang="zh-CN" dirty="0"/>
              <a:t>Characteristics of Fabric</a:t>
            </a:r>
            <a:endParaRPr lang="en-US" altLang="zh-CN" dirty="0"/>
          </a:p>
        </p:txBody>
      </p:sp>
      <p:grpSp>
        <p:nvGrpSpPr>
          <p:cNvPr id="3" name="组合 2"/>
          <p:cNvGrpSpPr/>
          <p:nvPr/>
        </p:nvGrpSpPr>
        <p:grpSpPr>
          <a:xfrm>
            <a:off x="1039628" y="1828863"/>
            <a:ext cx="7064748" cy="2067133"/>
            <a:chOff x="1385047" y="2143127"/>
            <a:chExt cx="9419663" cy="2756178"/>
          </a:xfrm>
        </p:grpSpPr>
        <p:sp>
          <p:nvSpPr>
            <p:cNvPr id="29" name="椭圆 28"/>
            <p:cNvSpPr/>
            <p:nvPr/>
          </p:nvSpPr>
          <p:spPr>
            <a:xfrm flipH="1">
              <a:off x="5732037" y="2326259"/>
              <a:ext cx="2473140" cy="2473140"/>
            </a:xfrm>
            <a:prstGeom prst="ellipse">
              <a:avLst/>
            </a:prstGeom>
            <a:noFill/>
            <a:ln>
              <a:gradFill flip="none" rotWithShape="1">
                <a:gsLst>
                  <a:gs pos="27000">
                    <a:schemeClr val="bg1"/>
                  </a:gs>
                  <a:gs pos="100000">
                    <a:schemeClr val="accent4">
                      <a:lumMod val="40000"/>
                      <a:lumOff val="60000"/>
                    </a:schemeClr>
                  </a:gs>
                </a:gsLst>
                <a:lin ang="10800000" scaled="1"/>
                <a:tileRect/>
              </a:gradFill>
            </a:ln>
            <a:effectLst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tIns="0" bIns="54000" rtlCol="0" anchor="ctr"/>
            <a:lstStyle/>
            <a:p>
              <a:pPr algn="ctr" defTabSz="685800">
                <a:lnSpc>
                  <a:spcPct val="120000"/>
                </a:lnSpc>
                <a:buClrTx/>
              </a:pPr>
              <a:endParaRPr lang="zh-CN" altLang="en-US" sz="2400" b="1" kern="1200" dirty="0">
                <a:solidFill>
                  <a:prstClr val="white"/>
                </a:solidFill>
                <a:latin typeface="Arial"/>
                <a:ea typeface="微软雅黑"/>
                <a:cs typeface="+mn-ea"/>
              </a:endParaRPr>
            </a:p>
          </p:txBody>
        </p:sp>
        <p:sp>
          <p:nvSpPr>
            <p:cNvPr id="27" name="椭圆 26"/>
            <p:cNvSpPr/>
            <p:nvPr/>
          </p:nvSpPr>
          <p:spPr>
            <a:xfrm>
              <a:off x="3925863" y="2326259"/>
              <a:ext cx="2473140" cy="2473140"/>
            </a:xfrm>
            <a:prstGeom prst="ellipse">
              <a:avLst/>
            </a:prstGeom>
            <a:noFill/>
            <a:ln>
              <a:gradFill flip="none" rotWithShape="1">
                <a:gsLst>
                  <a:gs pos="27000">
                    <a:schemeClr val="bg1"/>
                  </a:gs>
                  <a:gs pos="100000">
                    <a:schemeClr val="accent1">
                      <a:lumMod val="40000"/>
                      <a:lumOff val="60000"/>
                    </a:schemeClr>
                  </a:gs>
                </a:gsLst>
                <a:lin ang="10800000" scaled="1"/>
                <a:tileRect/>
              </a:gradFill>
            </a:ln>
            <a:effectLst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tIns="0" bIns="54000" rtlCol="0" anchor="ctr"/>
            <a:lstStyle/>
            <a:p>
              <a:pPr algn="ctr" defTabSz="685800">
                <a:lnSpc>
                  <a:spcPct val="120000"/>
                </a:lnSpc>
                <a:buClrTx/>
              </a:pPr>
              <a:endParaRPr lang="zh-CN" altLang="en-US" sz="2400" b="1" kern="1200" dirty="0">
                <a:solidFill>
                  <a:prstClr val="white"/>
                </a:solidFill>
                <a:latin typeface="Arial"/>
                <a:ea typeface="微软雅黑"/>
                <a:cs typeface="+mn-ea"/>
              </a:endParaRPr>
            </a:p>
          </p:txBody>
        </p:sp>
        <p:grpSp>
          <p:nvGrpSpPr>
            <p:cNvPr id="24" name="组合 23"/>
            <p:cNvGrpSpPr/>
            <p:nvPr/>
          </p:nvGrpSpPr>
          <p:grpSpPr>
            <a:xfrm>
              <a:off x="4265442" y="2683510"/>
              <a:ext cx="1793982" cy="1793982"/>
              <a:chOff x="3738165" y="2407628"/>
              <a:chExt cx="2355940" cy="2355940"/>
            </a:xfrm>
          </p:grpSpPr>
          <p:sp>
            <p:nvSpPr>
              <p:cNvPr id="5" name="椭圆 4"/>
              <p:cNvSpPr/>
              <p:nvPr/>
            </p:nvSpPr>
            <p:spPr>
              <a:xfrm>
                <a:off x="3738165" y="2407628"/>
                <a:ext cx="2355940" cy="235594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101600" dist="38100" dir="5400000" algn="t" rotWithShape="0">
                  <a:schemeClr val="bg2">
                    <a:lumMod val="50000"/>
                    <a:alpha val="40000"/>
                  </a:schemeClr>
                </a:outerShdw>
              </a:effectLst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tIns="0" bIns="54000" rtlCol="0" anchor="ctr"/>
              <a:lstStyle/>
              <a:p>
                <a:pPr algn="ctr" defTabSz="685800">
                  <a:lnSpc>
                    <a:spcPct val="120000"/>
                  </a:lnSpc>
                  <a:buClrTx/>
                </a:pPr>
                <a:endParaRPr lang="zh-CN" altLang="en-US" sz="2400" b="1" kern="1200" dirty="0">
                  <a:solidFill>
                    <a:prstClr val="white"/>
                  </a:solidFill>
                  <a:latin typeface="Arial"/>
                  <a:ea typeface="微软雅黑"/>
                  <a:cs typeface="+mn-ea"/>
                </a:endParaRPr>
              </a:p>
            </p:txBody>
          </p:sp>
          <p:sp>
            <p:nvSpPr>
              <p:cNvPr id="10" name="thumb-up-sign_17304"/>
              <p:cNvSpPr>
                <a:spLocks noChangeAspect="1"/>
              </p:cNvSpPr>
              <p:nvPr/>
            </p:nvSpPr>
            <p:spPr bwMode="auto">
              <a:xfrm>
                <a:off x="4438466" y="3125573"/>
                <a:ext cx="955338" cy="920050"/>
              </a:xfrm>
              <a:custGeom>
                <a:avLst/>
                <a:gdLst>
                  <a:gd name="connsiteX0" fmla="*/ 42291 w 603758"/>
                  <a:gd name="connsiteY0" fmla="*/ 215366 h 581459"/>
                  <a:gd name="connsiteX1" fmla="*/ 142460 w 603758"/>
                  <a:gd name="connsiteY1" fmla="*/ 215366 h 581459"/>
                  <a:gd name="connsiteX2" fmla="*/ 178107 w 603758"/>
                  <a:gd name="connsiteY2" fmla="*/ 263472 h 581459"/>
                  <a:gd name="connsiteX3" fmla="*/ 178107 w 603758"/>
                  <a:gd name="connsiteY3" fmla="*/ 537308 h 581459"/>
                  <a:gd name="connsiteX4" fmla="*/ 142460 w 603758"/>
                  <a:gd name="connsiteY4" fmla="*/ 581459 h 581459"/>
                  <a:gd name="connsiteX5" fmla="*/ 42291 w 603758"/>
                  <a:gd name="connsiteY5" fmla="*/ 581459 h 581459"/>
                  <a:gd name="connsiteX6" fmla="*/ 0 w 603758"/>
                  <a:gd name="connsiteY6" fmla="*/ 537308 h 581459"/>
                  <a:gd name="connsiteX7" fmla="*/ 0 w 603758"/>
                  <a:gd name="connsiteY7" fmla="*/ 263472 h 581459"/>
                  <a:gd name="connsiteX8" fmla="*/ 42291 w 603758"/>
                  <a:gd name="connsiteY8" fmla="*/ 215366 h 581459"/>
                  <a:gd name="connsiteX9" fmla="*/ 337478 w 603758"/>
                  <a:gd name="connsiteY9" fmla="*/ 0 h 581459"/>
                  <a:gd name="connsiteX10" fmla="*/ 382709 w 603758"/>
                  <a:gd name="connsiteY10" fmla="*/ 22074 h 581459"/>
                  <a:gd name="connsiteX11" fmla="*/ 382837 w 603758"/>
                  <a:gd name="connsiteY11" fmla="*/ 21564 h 581459"/>
                  <a:gd name="connsiteX12" fmla="*/ 414525 w 603758"/>
                  <a:gd name="connsiteY12" fmla="*/ 215384 h 581459"/>
                  <a:gd name="connsiteX13" fmla="*/ 546643 w 603758"/>
                  <a:gd name="connsiteY13" fmla="*/ 215384 h 581459"/>
                  <a:gd name="connsiteX14" fmla="*/ 587020 w 603758"/>
                  <a:gd name="connsiteY14" fmla="*/ 233247 h 581459"/>
                  <a:gd name="connsiteX15" fmla="*/ 603758 w 603758"/>
                  <a:gd name="connsiteY15" fmla="*/ 274844 h 581459"/>
                  <a:gd name="connsiteX16" fmla="*/ 585870 w 603758"/>
                  <a:gd name="connsiteY16" fmla="*/ 316313 h 581459"/>
                  <a:gd name="connsiteX17" fmla="*/ 603758 w 603758"/>
                  <a:gd name="connsiteY17" fmla="*/ 357654 h 581459"/>
                  <a:gd name="connsiteX18" fmla="*/ 585870 w 603758"/>
                  <a:gd name="connsiteY18" fmla="*/ 399123 h 581459"/>
                  <a:gd name="connsiteX19" fmla="*/ 603758 w 603758"/>
                  <a:gd name="connsiteY19" fmla="*/ 440592 h 581459"/>
                  <a:gd name="connsiteX20" fmla="*/ 584720 w 603758"/>
                  <a:gd name="connsiteY20" fmla="*/ 483082 h 581459"/>
                  <a:gd name="connsiteX21" fmla="*/ 601586 w 603758"/>
                  <a:gd name="connsiteY21" fmla="*/ 523530 h 581459"/>
                  <a:gd name="connsiteX22" fmla="*/ 550349 w 603758"/>
                  <a:gd name="connsiteY22" fmla="*/ 580438 h 581459"/>
                  <a:gd name="connsiteX23" fmla="*/ 546643 w 603758"/>
                  <a:gd name="connsiteY23" fmla="*/ 581459 h 581459"/>
                  <a:gd name="connsiteX24" fmla="*/ 237814 w 603758"/>
                  <a:gd name="connsiteY24" fmla="*/ 581459 h 581459"/>
                  <a:gd name="connsiteX25" fmla="*/ 188621 w 603758"/>
                  <a:gd name="connsiteY25" fmla="*/ 535779 h 581459"/>
                  <a:gd name="connsiteX26" fmla="*/ 188621 w 603758"/>
                  <a:gd name="connsiteY26" fmla="*/ 262339 h 581459"/>
                  <a:gd name="connsiteX27" fmla="*/ 233214 w 603758"/>
                  <a:gd name="connsiteY27" fmla="*/ 216660 h 581459"/>
                  <a:gd name="connsiteX28" fmla="*/ 237814 w 603758"/>
                  <a:gd name="connsiteY28" fmla="*/ 215384 h 581459"/>
                  <a:gd name="connsiteX29" fmla="*/ 242158 w 603758"/>
                  <a:gd name="connsiteY29" fmla="*/ 215384 h 581459"/>
                  <a:gd name="connsiteX30" fmla="*/ 250591 w 603758"/>
                  <a:gd name="connsiteY30" fmla="*/ 211683 h 581459"/>
                  <a:gd name="connsiteX31" fmla="*/ 254297 w 603758"/>
                  <a:gd name="connsiteY31" fmla="*/ 205686 h 581459"/>
                  <a:gd name="connsiteX32" fmla="*/ 280618 w 603758"/>
                  <a:gd name="connsiteY32" fmla="*/ 69413 h 581459"/>
                  <a:gd name="connsiteX33" fmla="*/ 280618 w 603758"/>
                  <a:gd name="connsiteY33" fmla="*/ 63033 h 581459"/>
                  <a:gd name="connsiteX34" fmla="*/ 280363 w 603758"/>
                  <a:gd name="connsiteY34" fmla="*/ 57291 h 581459"/>
                  <a:gd name="connsiteX35" fmla="*/ 337478 w 603758"/>
                  <a:gd name="connsiteY35" fmla="*/ 0 h 581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603758" h="581459">
                    <a:moveTo>
                      <a:pt x="42291" y="215366"/>
                    </a:moveTo>
                    <a:lnTo>
                      <a:pt x="142460" y="215366"/>
                    </a:lnTo>
                    <a:cubicBezTo>
                      <a:pt x="162903" y="215366"/>
                      <a:pt x="178107" y="239738"/>
                      <a:pt x="178107" y="263472"/>
                    </a:cubicBezTo>
                    <a:lnTo>
                      <a:pt x="178107" y="537308"/>
                    </a:lnTo>
                    <a:cubicBezTo>
                      <a:pt x="178107" y="561043"/>
                      <a:pt x="162903" y="581459"/>
                      <a:pt x="142460" y="581459"/>
                    </a:cubicBezTo>
                    <a:lnTo>
                      <a:pt x="42291" y="581459"/>
                    </a:lnTo>
                    <a:cubicBezTo>
                      <a:pt x="21848" y="581459"/>
                      <a:pt x="0" y="561043"/>
                      <a:pt x="0" y="537308"/>
                    </a:cubicBezTo>
                    <a:lnTo>
                      <a:pt x="0" y="263472"/>
                    </a:lnTo>
                    <a:cubicBezTo>
                      <a:pt x="0" y="239738"/>
                      <a:pt x="21848" y="215366"/>
                      <a:pt x="42291" y="215366"/>
                    </a:cubicBezTo>
                    <a:close/>
                    <a:moveTo>
                      <a:pt x="337478" y="0"/>
                    </a:moveTo>
                    <a:cubicBezTo>
                      <a:pt x="355110" y="0"/>
                      <a:pt x="371849" y="8039"/>
                      <a:pt x="382709" y="22074"/>
                    </a:cubicBezTo>
                    <a:cubicBezTo>
                      <a:pt x="382709" y="22074"/>
                      <a:pt x="382837" y="21564"/>
                      <a:pt x="382837" y="21564"/>
                    </a:cubicBezTo>
                    <a:cubicBezTo>
                      <a:pt x="385904" y="25009"/>
                      <a:pt x="451452" y="100291"/>
                      <a:pt x="414525" y="215384"/>
                    </a:cubicBezTo>
                    <a:lnTo>
                      <a:pt x="546643" y="215384"/>
                    </a:lnTo>
                    <a:cubicBezTo>
                      <a:pt x="561848" y="215384"/>
                      <a:pt x="576159" y="222529"/>
                      <a:pt x="587020" y="233247"/>
                    </a:cubicBezTo>
                    <a:cubicBezTo>
                      <a:pt x="597753" y="244093"/>
                      <a:pt x="603758" y="259660"/>
                      <a:pt x="603758" y="274844"/>
                    </a:cubicBezTo>
                    <a:cubicBezTo>
                      <a:pt x="603758" y="291176"/>
                      <a:pt x="596858" y="305850"/>
                      <a:pt x="585870" y="316313"/>
                    </a:cubicBezTo>
                    <a:cubicBezTo>
                      <a:pt x="596858" y="326648"/>
                      <a:pt x="603758" y="341449"/>
                      <a:pt x="603758" y="357654"/>
                    </a:cubicBezTo>
                    <a:cubicBezTo>
                      <a:pt x="603758" y="373986"/>
                      <a:pt x="596858" y="388660"/>
                      <a:pt x="585870" y="399123"/>
                    </a:cubicBezTo>
                    <a:cubicBezTo>
                      <a:pt x="596858" y="409458"/>
                      <a:pt x="603758" y="424260"/>
                      <a:pt x="603758" y="440592"/>
                    </a:cubicBezTo>
                    <a:cubicBezTo>
                      <a:pt x="603758" y="457435"/>
                      <a:pt x="596475" y="472619"/>
                      <a:pt x="584720" y="483082"/>
                    </a:cubicBezTo>
                    <a:cubicBezTo>
                      <a:pt x="595197" y="493417"/>
                      <a:pt x="601586" y="507836"/>
                      <a:pt x="601586" y="523530"/>
                    </a:cubicBezTo>
                    <a:cubicBezTo>
                      <a:pt x="601586" y="552877"/>
                      <a:pt x="579353" y="577503"/>
                      <a:pt x="550349" y="580438"/>
                    </a:cubicBezTo>
                    <a:cubicBezTo>
                      <a:pt x="549199" y="580821"/>
                      <a:pt x="547921" y="581459"/>
                      <a:pt x="546643" y="581459"/>
                    </a:cubicBezTo>
                    <a:lnTo>
                      <a:pt x="237814" y="581459"/>
                    </a:lnTo>
                    <a:cubicBezTo>
                      <a:pt x="213154" y="581459"/>
                      <a:pt x="188621" y="560405"/>
                      <a:pt x="188621" y="535779"/>
                    </a:cubicBezTo>
                    <a:lnTo>
                      <a:pt x="188621" y="262339"/>
                    </a:lnTo>
                    <a:cubicBezTo>
                      <a:pt x="188621" y="238606"/>
                      <a:pt x="209448" y="217935"/>
                      <a:pt x="233214" y="216660"/>
                    </a:cubicBezTo>
                    <a:cubicBezTo>
                      <a:pt x="233981" y="216660"/>
                      <a:pt x="237047" y="215384"/>
                      <a:pt x="237814" y="215384"/>
                    </a:cubicBezTo>
                    <a:lnTo>
                      <a:pt x="242158" y="215384"/>
                    </a:lnTo>
                    <a:cubicBezTo>
                      <a:pt x="245480" y="215384"/>
                      <a:pt x="248419" y="214235"/>
                      <a:pt x="250591" y="211683"/>
                    </a:cubicBezTo>
                    <a:cubicBezTo>
                      <a:pt x="251869" y="209386"/>
                      <a:pt x="253019" y="208111"/>
                      <a:pt x="254297" y="205686"/>
                    </a:cubicBezTo>
                    <a:cubicBezTo>
                      <a:pt x="268863" y="176211"/>
                      <a:pt x="291607" y="119431"/>
                      <a:pt x="280618" y="69413"/>
                    </a:cubicBezTo>
                    <a:cubicBezTo>
                      <a:pt x="280235" y="67244"/>
                      <a:pt x="280235" y="65074"/>
                      <a:pt x="280618" y="63033"/>
                    </a:cubicBezTo>
                    <a:cubicBezTo>
                      <a:pt x="280490" y="61119"/>
                      <a:pt x="280363" y="59077"/>
                      <a:pt x="280363" y="57291"/>
                    </a:cubicBezTo>
                    <a:cubicBezTo>
                      <a:pt x="280363" y="25775"/>
                      <a:pt x="305917" y="0"/>
                      <a:pt x="337478" y="0"/>
                    </a:cubicBezTo>
                    <a:close/>
                  </a:path>
                </a:pathLst>
              </a:custGeom>
              <a:gradFill>
                <a:gsLst>
                  <a:gs pos="73000">
                    <a:schemeClr val="bg1"/>
                  </a:gs>
                  <a:gs pos="0">
                    <a:schemeClr val="accent1">
                      <a:lumMod val="40000"/>
                      <a:lumOff val="60000"/>
                    </a:schemeClr>
                  </a:gs>
                </a:gsLst>
                <a:lin ang="5400000" scaled="1"/>
              </a:gradFill>
              <a:ln>
                <a:noFill/>
              </a:ln>
            </p:spPr>
          </p:sp>
        </p:grpSp>
        <p:grpSp>
          <p:nvGrpSpPr>
            <p:cNvPr id="25" name="组合 24"/>
            <p:cNvGrpSpPr/>
            <p:nvPr/>
          </p:nvGrpSpPr>
          <p:grpSpPr>
            <a:xfrm>
              <a:off x="6059424" y="2665838"/>
              <a:ext cx="1793982" cy="1793982"/>
              <a:chOff x="6096000" y="2407628"/>
              <a:chExt cx="2355940" cy="2355940"/>
            </a:xfrm>
          </p:grpSpPr>
          <p:sp>
            <p:nvSpPr>
              <p:cNvPr id="8" name="椭圆 7"/>
              <p:cNvSpPr/>
              <p:nvPr/>
            </p:nvSpPr>
            <p:spPr>
              <a:xfrm flipH="1">
                <a:off x="6096000" y="2407628"/>
                <a:ext cx="2355940" cy="235594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  <a:effectLst>
                <a:outerShdw blurRad="101600" dist="38100" dir="5400000" algn="t" rotWithShape="0">
                  <a:schemeClr val="bg2">
                    <a:lumMod val="50000"/>
                    <a:alpha val="40000"/>
                  </a:schemeClr>
                </a:outerShdw>
              </a:effectLst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tIns="0" bIns="54000" rtlCol="0" anchor="ctr"/>
              <a:lstStyle/>
              <a:p>
                <a:pPr algn="ctr" defTabSz="685800">
                  <a:lnSpc>
                    <a:spcPct val="120000"/>
                  </a:lnSpc>
                  <a:buClrTx/>
                </a:pPr>
                <a:endParaRPr lang="zh-CN" altLang="en-US" sz="2400" b="1" kern="1200" dirty="0">
                  <a:solidFill>
                    <a:prstClr val="white"/>
                  </a:solidFill>
                  <a:latin typeface="Arial"/>
                  <a:ea typeface="微软雅黑"/>
                  <a:cs typeface="+mn-ea"/>
                </a:endParaRPr>
              </a:p>
            </p:txBody>
          </p:sp>
          <p:sp>
            <p:nvSpPr>
              <p:cNvPr id="11" name="thumb-up-sign_17304"/>
              <p:cNvSpPr>
                <a:spLocks noChangeAspect="1"/>
              </p:cNvSpPr>
              <p:nvPr/>
            </p:nvSpPr>
            <p:spPr bwMode="auto">
              <a:xfrm flipV="1">
                <a:off x="6815931" y="3125573"/>
                <a:ext cx="955338" cy="920050"/>
              </a:xfrm>
              <a:custGeom>
                <a:avLst/>
                <a:gdLst>
                  <a:gd name="connsiteX0" fmla="*/ 42291 w 603758"/>
                  <a:gd name="connsiteY0" fmla="*/ 215366 h 581459"/>
                  <a:gd name="connsiteX1" fmla="*/ 142460 w 603758"/>
                  <a:gd name="connsiteY1" fmla="*/ 215366 h 581459"/>
                  <a:gd name="connsiteX2" fmla="*/ 178107 w 603758"/>
                  <a:gd name="connsiteY2" fmla="*/ 263472 h 581459"/>
                  <a:gd name="connsiteX3" fmla="*/ 178107 w 603758"/>
                  <a:gd name="connsiteY3" fmla="*/ 537308 h 581459"/>
                  <a:gd name="connsiteX4" fmla="*/ 142460 w 603758"/>
                  <a:gd name="connsiteY4" fmla="*/ 581459 h 581459"/>
                  <a:gd name="connsiteX5" fmla="*/ 42291 w 603758"/>
                  <a:gd name="connsiteY5" fmla="*/ 581459 h 581459"/>
                  <a:gd name="connsiteX6" fmla="*/ 0 w 603758"/>
                  <a:gd name="connsiteY6" fmla="*/ 537308 h 581459"/>
                  <a:gd name="connsiteX7" fmla="*/ 0 w 603758"/>
                  <a:gd name="connsiteY7" fmla="*/ 263472 h 581459"/>
                  <a:gd name="connsiteX8" fmla="*/ 42291 w 603758"/>
                  <a:gd name="connsiteY8" fmla="*/ 215366 h 581459"/>
                  <a:gd name="connsiteX9" fmla="*/ 337478 w 603758"/>
                  <a:gd name="connsiteY9" fmla="*/ 0 h 581459"/>
                  <a:gd name="connsiteX10" fmla="*/ 382709 w 603758"/>
                  <a:gd name="connsiteY10" fmla="*/ 22074 h 581459"/>
                  <a:gd name="connsiteX11" fmla="*/ 382837 w 603758"/>
                  <a:gd name="connsiteY11" fmla="*/ 21564 h 581459"/>
                  <a:gd name="connsiteX12" fmla="*/ 414525 w 603758"/>
                  <a:gd name="connsiteY12" fmla="*/ 215384 h 581459"/>
                  <a:gd name="connsiteX13" fmla="*/ 546643 w 603758"/>
                  <a:gd name="connsiteY13" fmla="*/ 215384 h 581459"/>
                  <a:gd name="connsiteX14" fmla="*/ 587020 w 603758"/>
                  <a:gd name="connsiteY14" fmla="*/ 233247 h 581459"/>
                  <a:gd name="connsiteX15" fmla="*/ 603758 w 603758"/>
                  <a:gd name="connsiteY15" fmla="*/ 274844 h 581459"/>
                  <a:gd name="connsiteX16" fmla="*/ 585870 w 603758"/>
                  <a:gd name="connsiteY16" fmla="*/ 316313 h 581459"/>
                  <a:gd name="connsiteX17" fmla="*/ 603758 w 603758"/>
                  <a:gd name="connsiteY17" fmla="*/ 357654 h 581459"/>
                  <a:gd name="connsiteX18" fmla="*/ 585870 w 603758"/>
                  <a:gd name="connsiteY18" fmla="*/ 399123 h 581459"/>
                  <a:gd name="connsiteX19" fmla="*/ 603758 w 603758"/>
                  <a:gd name="connsiteY19" fmla="*/ 440592 h 581459"/>
                  <a:gd name="connsiteX20" fmla="*/ 584720 w 603758"/>
                  <a:gd name="connsiteY20" fmla="*/ 483082 h 581459"/>
                  <a:gd name="connsiteX21" fmla="*/ 601586 w 603758"/>
                  <a:gd name="connsiteY21" fmla="*/ 523530 h 581459"/>
                  <a:gd name="connsiteX22" fmla="*/ 550349 w 603758"/>
                  <a:gd name="connsiteY22" fmla="*/ 580438 h 581459"/>
                  <a:gd name="connsiteX23" fmla="*/ 546643 w 603758"/>
                  <a:gd name="connsiteY23" fmla="*/ 581459 h 581459"/>
                  <a:gd name="connsiteX24" fmla="*/ 237814 w 603758"/>
                  <a:gd name="connsiteY24" fmla="*/ 581459 h 581459"/>
                  <a:gd name="connsiteX25" fmla="*/ 188621 w 603758"/>
                  <a:gd name="connsiteY25" fmla="*/ 535779 h 581459"/>
                  <a:gd name="connsiteX26" fmla="*/ 188621 w 603758"/>
                  <a:gd name="connsiteY26" fmla="*/ 262339 h 581459"/>
                  <a:gd name="connsiteX27" fmla="*/ 233214 w 603758"/>
                  <a:gd name="connsiteY27" fmla="*/ 216660 h 581459"/>
                  <a:gd name="connsiteX28" fmla="*/ 237814 w 603758"/>
                  <a:gd name="connsiteY28" fmla="*/ 215384 h 581459"/>
                  <a:gd name="connsiteX29" fmla="*/ 242158 w 603758"/>
                  <a:gd name="connsiteY29" fmla="*/ 215384 h 581459"/>
                  <a:gd name="connsiteX30" fmla="*/ 250591 w 603758"/>
                  <a:gd name="connsiteY30" fmla="*/ 211683 h 581459"/>
                  <a:gd name="connsiteX31" fmla="*/ 254297 w 603758"/>
                  <a:gd name="connsiteY31" fmla="*/ 205686 h 581459"/>
                  <a:gd name="connsiteX32" fmla="*/ 280618 w 603758"/>
                  <a:gd name="connsiteY32" fmla="*/ 69413 h 581459"/>
                  <a:gd name="connsiteX33" fmla="*/ 280618 w 603758"/>
                  <a:gd name="connsiteY33" fmla="*/ 63033 h 581459"/>
                  <a:gd name="connsiteX34" fmla="*/ 280363 w 603758"/>
                  <a:gd name="connsiteY34" fmla="*/ 57291 h 581459"/>
                  <a:gd name="connsiteX35" fmla="*/ 337478 w 603758"/>
                  <a:gd name="connsiteY35" fmla="*/ 0 h 581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603758" h="581459">
                    <a:moveTo>
                      <a:pt x="42291" y="215366"/>
                    </a:moveTo>
                    <a:lnTo>
                      <a:pt x="142460" y="215366"/>
                    </a:lnTo>
                    <a:cubicBezTo>
                      <a:pt x="162903" y="215366"/>
                      <a:pt x="178107" y="239738"/>
                      <a:pt x="178107" y="263472"/>
                    </a:cubicBezTo>
                    <a:lnTo>
                      <a:pt x="178107" y="537308"/>
                    </a:lnTo>
                    <a:cubicBezTo>
                      <a:pt x="178107" y="561043"/>
                      <a:pt x="162903" y="581459"/>
                      <a:pt x="142460" y="581459"/>
                    </a:cubicBezTo>
                    <a:lnTo>
                      <a:pt x="42291" y="581459"/>
                    </a:lnTo>
                    <a:cubicBezTo>
                      <a:pt x="21848" y="581459"/>
                      <a:pt x="0" y="561043"/>
                      <a:pt x="0" y="537308"/>
                    </a:cubicBezTo>
                    <a:lnTo>
                      <a:pt x="0" y="263472"/>
                    </a:lnTo>
                    <a:cubicBezTo>
                      <a:pt x="0" y="239738"/>
                      <a:pt x="21848" y="215366"/>
                      <a:pt x="42291" y="215366"/>
                    </a:cubicBezTo>
                    <a:close/>
                    <a:moveTo>
                      <a:pt x="337478" y="0"/>
                    </a:moveTo>
                    <a:cubicBezTo>
                      <a:pt x="355110" y="0"/>
                      <a:pt x="371849" y="8039"/>
                      <a:pt x="382709" y="22074"/>
                    </a:cubicBezTo>
                    <a:cubicBezTo>
                      <a:pt x="382709" y="22074"/>
                      <a:pt x="382837" y="21564"/>
                      <a:pt x="382837" y="21564"/>
                    </a:cubicBezTo>
                    <a:cubicBezTo>
                      <a:pt x="385904" y="25009"/>
                      <a:pt x="451452" y="100291"/>
                      <a:pt x="414525" y="215384"/>
                    </a:cubicBezTo>
                    <a:lnTo>
                      <a:pt x="546643" y="215384"/>
                    </a:lnTo>
                    <a:cubicBezTo>
                      <a:pt x="561848" y="215384"/>
                      <a:pt x="576159" y="222529"/>
                      <a:pt x="587020" y="233247"/>
                    </a:cubicBezTo>
                    <a:cubicBezTo>
                      <a:pt x="597753" y="244093"/>
                      <a:pt x="603758" y="259660"/>
                      <a:pt x="603758" y="274844"/>
                    </a:cubicBezTo>
                    <a:cubicBezTo>
                      <a:pt x="603758" y="291176"/>
                      <a:pt x="596858" y="305850"/>
                      <a:pt x="585870" y="316313"/>
                    </a:cubicBezTo>
                    <a:cubicBezTo>
                      <a:pt x="596858" y="326648"/>
                      <a:pt x="603758" y="341449"/>
                      <a:pt x="603758" y="357654"/>
                    </a:cubicBezTo>
                    <a:cubicBezTo>
                      <a:pt x="603758" y="373986"/>
                      <a:pt x="596858" y="388660"/>
                      <a:pt x="585870" y="399123"/>
                    </a:cubicBezTo>
                    <a:cubicBezTo>
                      <a:pt x="596858" y="409458"/>
                      <a:pt x="603758" y="424260"/>
                      <a:pt x="603758" y="440592"/>
                    </a:cubicBezTo>
                    <a:cubicBezTo>
                      <a:pt x="603758" y="457435"/>
                      <a:pt x="596475" y="472619"/>
                      <a:pt x="584720" y="483082"/>
                    </a:cubicBezTo>
                    <a:cubicBezTo>
                      <a:pt x="595197" y="493417"/>
                      <a:pt x="601586" y="507836"/>
                      <a:pt x="601586" y="523530"/>
                    </a:cubicBezTo>
                    <a:cubicBezTo>
                      <a:pt x="601586" y="552877"/>
                      <a:pt x="579353" y="577503"/>
                      <a:pt x="550349" y="580438"/>
                    </a:cubicBezTo>
                    <a:cubicBezTo>
                      <a:pt x="549199" y="580821"/>
                      <a:pt x="547921" y="581459"/>
                      <a:pt x="546643" y="581459"/>
                    </a:cubicBezTo>
                    <a:lnTo>
                      <a:pt x="237814" y="581459"/>
                    </a:lnTo>
                    <a:cubicBezTo>
                      <a:pt x="213154" y="581459"/>
                      <a:pt x="188621" y="560405"/>
                      <a:pt x="188621" y="535779"/>
                    </a:cubicBezTo>
                    <a:lnTo>
                      <a:pt x="188621" y="262339"/>
                    </a:lnTo>
                    <a:cubicBezTo>
                      <a:pt x="188621" y="238606"/>
                      <a:pt x="209448" y="217935"/>
                      <a:pt x="233214" y="216660"/>
                    </a:cubicBezTo>
                    <a:cubicBezTo>
                      <a:pt x="233981" y="216660"/>
                      <a:pt x="237047" y="215384"/>
                      <a:pt x="237814" y="215384"/>
                    </a:cubicBezTo>
                    <a:lnTo>
                      <a:pt x="242158" y="215384"/>
                    </a:lnTo>
                    <a:cubicBezTo>
                      <a:pt x="245480" y="215384"/>
                      <a:pt x="248419" y="214235"/>
                      <a:pt x="250591" y="211683"/>
                    </a:cubicBezTo>
                    <a:cubicBezTo>
                      <a:pt x="251869" y="209386"/>
                      <a:pt x="253019" y="208111"/>
                      <a:pt x="254297" y="205686"/>
                    </a:cubicBezTo>
                    <a:cubicBezTo>
                      <a:pt x="268863" y="176211"/>
                      <a:pt x="291607" y="119431"/>
                      <a:pt x="280618" y="69413"/>
                    </a:cubicBezTo>
                    <a:cubicBezTo>
                      <a:pt x="280235" y="67244"/>
                      <a:pt x="280235" y="65074"/>
                      <a:pt x="280618" y="63033"/>
                    </a:cubicBezTo>
                    <a:cubicBezTo>
                      <a:pt x="280490" y="61119"/>
                      <a:pt x="280363" y="59077"/>
                      <a:pt x="280363" y="57291"/>
                    </a:cubicBezTo>
                    <a:cubicBezTo>
                      <a:pt x="280363" y="25775"/>
                      <a:pt x="305917" y="0"/>
                      <a:pt x="337478" y="0"/>
                    </a:cubicBezTo>
                    <a:close/>
                  </a:path>
                </a:pathLst>
              </a:custGeom>
              <a:gradFill>
                <a:gsLst>
                  <a:gs pos="73000">
                    <a:schemeClr val="bg1"/>
                  </a:gs>
                  <a:gs pos="0">
                    <a:schemeClr val="accent4">
                      <a:lumMod val="40000"/>
                      <a:lumOff val="60000"/>
                    </a:schemeClr>
                  </a:gs>
                </a:gsLst>
                <a:lin ang="5400000" scaled="1"/>
              </a:gradFill>
              <a:ln>
                <a:noFill/>
              </a:ln>
            </p:spPr>
          </p:sp>
        </p:grpSp>
        <p:grpSp>
          <p:nvGrpSpPr>
            <p:cNvPr id="12" name="组合 11"/>
            <p:cNvGrpSpPr/>
            <p:nvPr/>
          </p:nvGrpSpPr>
          <p:grpSpPr>
            <a:xfrm>
              <a:off x="2237202" y="2143127"/>
              <a:ext cx="2502966" cy="540383"/>
              <a:chOff x="3760674" y="1426894"/>
              <a:chExt cx="2502966" cy="540383"/>
            </a:xfrm>
          </p:grpSpPr>
          <p:sp>
            <p:nvSpPr>
              <p:cNvPr id="13" name="椭圆 12"/>
              <p:cNvSpPr/>
              <p:nvPr/>
            </p:nvSpPr>
            <p:spPr>
              <a:xfrm>
                <a:off x="5774196" y="1477833"/>
                <a:ext cx="489444" cy="48944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101600" dist="38100" dir="5400000" algn="t" rotWithShape="0">
                  <a:schemeClr val="bg2">
                    <a:lumMod val="50000"/>
                    <a:alpha val="40000"/>
                  </a:schemeClr>
                </a:outerShdw>
              </a:effectLst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lnSpc>
                    <a:spcPct val="120000"/>
                  </a:lnSpc>
                  <a:buClrTx/>
                </a:pPr>
                <a:r>
                  <a:rPr lang="en-US" altLang="zh-CN" sz="1800" b="1" kern="1200" dirty="0">
                    <a:solidFill>
                      <a:prstClr val="white"/>
                    </a:solidFill>
                    <a:latin typeface="Arial"/>
                    <a:ea typeface="微软雅黑"/>
                    <a:cs typeface="+mn-ea"/>
                    <a:sym typeface="+mn-lt"/>
                  </a:rPr>
                  <a:t>1</a:t>
                </a:r>
                <a:endParaRPr lang="zh-CN" altLang="en-US" sz="1800" b="1" kern="1200" dirty="0">
                  <a:solidFill>
                    <a:prstClr val="white"/>
                  </a:solidFill>
                  <a:latin typeface="Arial"/>
                  <a:ea typeface="微软雅黑"/>
                  <a:cs typeface="+mn-ea"/>
                  <a:sym typeface="+mn-lt"/>
                </a:endParaRPr>
              </a:p>
            </p:txBody>
          </p:sp>
          <p:sp>
            <p:nvSpPr>
              <p:cNvPr id="14" name="文本框 13"/>
              <p:cNvSpPr txBox="1"/>
              <p:nvPr/>
            </p:nvSpPr>
            <p:spPr>
              <a:xfrm>
                <a:off x="3760674" y="1426894"/>
                <a:ext cx="1846660" cy="528179"/>
              </a:xfrm>
              <a:prstGeom prst="rect">
                <a:avLst/>
              </a:prstGeom>
              <a:noFill/>
            </p:spPr>
            <p:txBody>
              <a:bodyPr wrap="none" lIns="0" rIns="0" rtlCol="0" anchor="ctr">
                <a:spAutoFit/>
              </a:bodyPr>
              <a:lstStyle/>
              <a:p>
                <a:pPr algn="r" defTabSz="685800">
                  <a:lnSpc>
                    <a:spcPct val="120000"/>
                  </a:lnSpc>
                  <a:buClrTx/>
                </a:pPr>
                <a:r>
                  <a:rPr lang="zh-CN" altLang="en-US" sz="1800" kern="1200" dirty="0">
                    <a:solidFill>
                      <a:prstClr val="black"/>
                    </a:solidFill>
                    <a:ea typeface="微软雅黑"/>
                    <a:cs typeface="+mn-ea"/>
                    <a:sym typeface="+mn-lt"/>
                  </a:rPr>
                  <a:t>下链存储处理</a:t>
                </a:r>
                <a:endParaRPr lang="zh-CN" altLang="en-US" sz="1800" kern="1200" dirty="0">
                  <a:solidFill>
                    <a:prstClr val="black"/>
                  </a:solidFill>
                  <a:ea typeface="微软雅黑"/>
                  <a:cs typeface="+mn-ea"/>
                  <a:sym typeface="+mn-lt"/>
                </a:endParaRPr>
              </a:p>
            </p:txBody>
          </p:sp>
        </p:grpSp>
        <p:grpSp>
          <p:nvGrpSpPr>
            <p:cNvPr id="30" name="组合 29"/>
            <p:cNvGrpSpPr/>
            <p:nvPr/>
          </p:nvGrpSpPr>
          <p:grpSpPr>
            <a:xfrm>
              <a:off x="1385047" y="3281219"/>
              <a:ext cx="2810743" cy="540383"/>
              <a:chOff x="3452897" y="1426894"/>
              <a:chExt cx="2810743" cy="540383"/>
            </a:xfrm>
          </p:grpSpPr>
          <p:sp>
            <p:nvSpPr>
              <p:cNvPr id="31" name="椭圆 30"/>
              <p:cNvSpPr/>
              <p:nvPr/>
            </p:nvSpPr>
            <p:spPr>
              <a:xfrm>
                <a:off x="5774196" y="1477833"/>
                <a:ext cx="489444" cy="48944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101600" dist="38100" dir="5400000" algn="t" rotWithShape="0">
                  <a:schemeClr val="bg2">
                    <a:lumMod val="50000"/>
                    <a:alpha val="40000"/>
                  </a:schemeClr>
                </a:outerShdw>
              </a:effectLst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lnSpc>
                    <a:spcPct val="120000"/>
                  </a:lnSpc>
                  <a:buClrTx/>
                </a:pPr>
                <a:r>
                  <a:rPr lang="en-US" altLang="zh-CN" sz="1800" b="1" kern="1200" dirty="0">
                    <a:solidFill>
                      <a:prstClr val="white"/>
                    </a:solidFill>
                    <a:latin typeface="Arial"/>
                    <a:ea typeface="微软雅黑"/>
                    <a:cs typeface="+mn-ea"/>
                    <a:sym typeface="+mn-lt"/>
                  </a:rPr>
                  <a:t>2</a:t>
                </a:r>
                <a:endParaRPr lang="zh-CN" altLang="en-US" sz="1800" b="1" kern="1200" dirty="0">
                  <a:solidFill>
                    <a:prstClr val="white"/>
                  </a:solidFill>
                  <a:latin typeface="Arial"/>
                  <a:ea typeface="微软雅黑"/>
                  <a:cs typeface="+mn-ea"/>
                  <a:sym typeface="+mn-lt"/>
                </a:endParaRPr>
              </a:p>
            </p:txBody>
          </p:sp>
          <p:sp>
            <p:nvSpPr>
              <p:cNvPr id="32" name="文本框 31"/>
              <p:cNvSpPr txBox="1"/>
              <p:nvPr/>
            </p:nvSpPr>
            <p:spPr>
              <a:xfrm>
                <a:off x="3452897" y="1426894"/>
                <a:ext cx="2154437" cy="528179"/>
              </a:xfrm>
              <a:prstGeom prst="rect">
                <a:avLst/>
              </a:prstGeom>
              <a:noFill/>
            </p:spPr>
            <p:txBody>
              <a:bodyPr wrap="none" lIns="0" rIns="0" rtlCol="0" anchor="ctr">
                <a:spAutoFit/>
              </a:bodyPr>
              <a:lstStyle/>
              <a:p>
                <a:pPr algn="r" defTabSz="685800">
                  <a:lnSpc>
                    <a:spcPct val="120000"/>
                  </a:lnSpc>
                  <a:buClrTx/>
                </a:pPr>
                <a:r>
                  <a:rPr lang="zh-CN" altLang="en-US" sz="1800" kern="1200" dirty="0">
                    <a:solidFill>
                      <a:prstClr val="black"/>
                    </a:solidFill>
                    <a:ea typeface="微软雅黑"/>
                    <a:cs typeface="+mn-ea"/>
                    <a:sym typeface="+mn-lt"/>
                  </a:rPr>
                  <a:t>更高的吞吐支持</a:t>
                </a:r>
                <a:endParaRPr lang="zh-CN" altLang="en-US" sz="1800" kern="1200" dirty="0">
                  <a:solidFill>
                    <a:prstClr val="black"/>
                  </a:solidFill>
                  <a:ea typeface="微软雅黑"/>
                  <a:cs typeface="+mn-ea"/>
                  <a:sym typeface="+mn-lt"/>
                </a:endParaRPr>
              </a:p>
            </p:txBody>
          </p:sp>
        </p:grpSp>
        <p:grpSp>
          <p:nvGrpSpPr>
            <p:cNvPr id="33" name="组合 32"/>
            <p:cNvGrpSpPr/>
            <p:nvPr/>
          </p:nvGrpSpPr>
          <p:grpSpPr>
            <a:xfrm>
              <a:off x="1927060" y="4323414"/>
              <a:ext cx="2810742" cy="540383"/>
              <a:chOff x="3452898" y="1426894"/>
              <a:chExt cx="2810742" cy="540383"/>
            </a:xfrm>
          </p:grpSpPr>
          <p:sp>
            <p:nvSpPr>
              <p:cNvPr id="34" name="椭圆 33"/>
              <p:cNvSpPr/>
              <p:nvPr/>
            </p:nvSpPr>
            <p:spPr>
              <a:xfrm>
                <a:off x="5774196" y="1477833"/>
                <a:ext cx="489444" cy="48944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101600" dist="38100" dir="5400000" algn="t" rotWithShape="0">
                  <a:schemeClr val="bg2">
                    <a:lumMod val="50000"/>
                    <a:alpha val="40000"/>
                  </a:schemeClr>
                </a:outerShdw>
              </a:effectLst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lnSpc>
                    <a:spcPct val="120000"/>
                  </a:lnSpc>
                  <a:buClrTx/>
                </a:pPr>
                <a:r>
                  <a:rPr lang="en-US" altLang="zh-CN" sz="1800" b="1" kern="1200" dirty="0">
                    <a:solidFill>
                      <a:prstClr val="white"/>
                    </a:solidFill>
                    <a:latin typeface="Arial"/>
                    <a:ea typeface="微软雅黑"/>
                    <a:cs typeface="+mn-ea"/>
                    <a:sym typeface="+mn-lt"/>
                  </a:rPr>
                  <a:t>3</a:t>
                </a:r>
                <a:endParaRPr lang="zh-CN" altLang="en-US" sz="1800" b="1" kern="1200" dirty="0">
                  <a:solidFill>
                    <a:prstClr val="white"/>
                  </a:solidFill>
                  <a:latin typeface="Arial"/>
                  <a:ea typeface="微软雅黑"/>
                  <a:cs typeface="+mn-ea"/>
                  <a:sym typeface="+mn-lt"/>
                </a:endParaRPr>
              </a:p>
            </p:txBody>
          </p:sp>
          <p:sp>
            <p:nvSpPr>
              <p:cNvPr id="35" name="文本框 34"/>
              <p:cNvSpPr txBox="1"/>
              <p:nvPr/>
            </p:nvSpPr>
            <p:spPr>
              <a:xfrm>
                <a:off x="3452898" y="1426894"/>
                <a:ext cx="2154436" cy="528179"/>
              </a:xfrm>
              <a:prstGeom prst="rect">
                <a:avLst/>
              </a:prstGeom>
              <a:noFill/>
            </p:spPr>
            <p:txBody>
              <a:bodyPr wrap="none" lIns="0" rIns="0" rtlCol="0" anchor="ctr">
                <a:spAutoFit/>
              </a:bodyPr>
              <a:lstStyle/>
              <a:p>
                <a:pPr algn="r" defTabSz="685800">
                  <a:lnSpc>
                    <a:spcPct val="120000"/>
                  </a:lnSpc>
                  <a:buClrTx/>
                </a:pPr>
                <a:r>
                  <a:rPr lang="zh-CN" altLang="en-US" sz="1800" kern="1200" dirty="0">
                    <a:solidFill>
                      <a:prstClr val="black"/>
                    </a:solidFill>
                    <a:ea typeface="微软雅黑"/>
                    <a:cs typeface="+mn-ea"/>
                    <a:sym typeface="+mn-lt"/>
                  </a:rPr>
                  <a:t>基于内容的存储</a:t>
                </a:r>
                <a:endParaRPr lang="zh-CN" altLang="en-US" sz="1800" kern="1200" dirty="0">
                  <a:solidFill>
                    <a:prstClr val="black"/>
                  </a:solidFill>
                  <a:ea typeface="微软雅黑"/>
                  <a:cs typeface="+mn-ea"/>
                  <a:sym typeface="+mn-lt"/>
                </a:endParaRPr>
              </a:p>
            </p:txBody>
          </p:sp>
        </p:grpSp>
        <p:grpSp>
          <p:nvGrpSpPr>
            <p:cNvPr id="48" name="组合 47"/>
            <p:cNvGrpSpPr/>
            <p:nvPr/>
          </p:nvGrpSpPr>
          <p:grpSpPr>
            <a:xfrm flipH="1">
              <a:off x="7451832" y="2178635"/>
              <a:ext cx="2810748" cy="540383"/>
              <a:chOff x="3452892" y="1426894"/>
              <a:chExt cx="2810748" cy="540383"/>
            </a:xfrm>
          </p:grpSpPr>
          <p:sp>
            <p:nvSpPr>
              <p:cNvPr id="49" name="椭圆 48"/>
              <p:cNvSpPr/>
              <p:nvPr/>
            </p:nvSpPr>
            <p:spPr>
              <a:xfrm>
                <a:off x="5774196" y="1477833"/>
                <a:ext cx="489444" cy="489444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  <a:effectLst>
                <a:outerShdw blurRad="101600" dist="38100" dir="5400000" algn="t" rotWithShape="0">
                  <a:schemeClr val="bg2">
                    <a:lumMod val="50000"/>
                    <a:alpha val="40000"/>
                  </a:schemeClr>
                </a:outerShdw>
              </a:effectLst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lnSpc>
                    <a:spcPct val="120000"/>
                  </a:lnSpc>
                  <a:buClrTx/>
                </a:pPr>
                <a:r>
                  <a:rPr lang="en-US" altLang="zh-CN" sz="1800" b="1" kern="1200" dirty="0">
                    <a:solidFill>
                      <a:prstClr val="white"/>
                    </a:solidFill>
                    <a:latin typeface="Arial"/>
                    <a:ea typeface="微软雅黑"/>
                    <a:cs typeface="+mn-ea"/>
                    <a:sym typeface="+mn-lt"/>
                  </a:rPr>
                  <a:t>1</a:t>
                </a:r>
                <a:endParaRPr lang="zh-CN" altLang="en-US" sz="1800" b="1" kern="1200" dirty="0">
                  <a:solidFill>
                    <a:prstClr val="white"/>
                  </a:solidFill>
                  <a:latin typeface="Arial"/>
                  <a:ea typeface="微软雅黑"/>
                  <a:cs typeface="+mn-ea"/>
                  <a:sym typeface="+mn-lt"/>
                </a:endParaRPr>
              </a:p>
            </p:txBody>
          </p:sp>
          <p:sp>
            <p:nvSpPr>
              <p:cNvPr id="50" name="文本框 49"/>
              <p:cNvSpPr txBox="1"/>
              <p:nvPr/>
            </p:nvSpPr>
            <p:spPr>
              <a:xfrm>
                <a:off x="3452892" y="1426894"/>
                <a:ext cx="2154435" cy="528179"/>
              </a:xfrm>
              <a:prstGeom prst="rect">
                <a:avLst/>
              </a:prstGeom>
              <a:noFill/>
            </p:spPr>
            <p:txBody>
              <a:bodyPr wrap="none" lIns="0" rIns="0" rtlCol="0" anchor="ctr">
                <a:spAutoFit/>
              </a:bodyPr>
              <a:lstStyle/>
              <a:p>
                <a:pPr defTabSz="685800">
                  <a:lnSpc>
                    <a:spcPct val="120000"/>
                  </a:lnSpc>
                  <a:buClrTx/>
                </a:pPr>
                <a:r>
                  <a:rPr lang="zh-CN" altLang="en-US" sz="1800" kern="1200" dirty="0">
                    <a:solidFill>
                      <a:prstClr val="black"/>
                    </a:solidFill>
                    <a:ea typeface="微软雅黑"/>
                    <a:cs typeface="+mn-ea"/>
                    <a:sym typeface="+mn-lt"/>
                  </a:rPr>
                  <a:t>昂贵的链上存储</a:t>
                </a:r>
                <a:endParaRPr lang="zh-CN" altLang="en-US" sz="1800" kern="1200" dirty="0">
                  <a:solidFill>
                    <a:prstClr val="black"/>
                  </a:solidFill>
                  <a:ea typeface="微软雅黑"/>
                  <a:cs typeface="+mn-ea"/>
                  <a:sym typeface="+mn-lt"/>
                </a:endParaRPr>
              </a:p>
            </p:txBody>
          </p:sp>
        </p:grpSp>
        <p:grpSp>
          <p:nvGrpSpPr>
            <p:cNvPr id="51" name="组合 50"/>
            <p:cNvGrpSpPr/>
            <p:nvPr/>
          </p:nvGrpSpPr>
          <p:grpSpPr>
            <a:xfrm flipH="1">
              <a:off x="7993964" y="3281219"/>
              <a:ext cx="2810746" cy="540383"/>
              <a:chOff x="3452894" y="1426894"/>
              <a:chExt cx="2810746" cy="540383"/>
            </a:xfrm>
          </p:grpSpPr>
          <p:sp>
            <p:nvSpPr>
              <p:cNvPr id="52" name="椭圆 51"/>
              <p:cNvSpPr/>
              <p:nvPr/>
            </p:nvSpPr>
            <p:spPr>
              <a:xfrm>
                <a:off x="5774196" y="1477833"/>
                <a:ext cx="489444" cy="489444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  <a:effectLst>
                <a:outerShdw blurRad="101600" dist="38100" dir="5400000" algn="t" rotWithShape="0">
                  <a:schemeClr val="bg2">
                    <a:lumMod val="50000"/>
                    <a:alpha val="40000"/>
                  </a:schemeClr>
                </a:outerShdw>
              </a:effectLst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lnSpc>
                    <a:spcPct val="120000"/>
                  </a:lnSpc>
                  <a:buClrTx/>
                </a:pPr>
                <a:r>
                  <a:rPr lang="en-US" altLang="zh-CN" sz="1800" b="1" kern="1200" dirty="0">
                    <a:solidFill>
                      <a:prstClr val="white"/>
                    </a:solidFill>
                    <a:latin typeface="Arial"/>
                    <a:ea typeface="微软雅黑"/>
                    <a:cs typeface="+mn-ea"/>
                    <a:sym typeface="+mn-lt"/>
                  </a:rPr>
                  <a:t>2</a:t>
                </a:r>
                <a:endParaRPr lang="zh-CN" altLang="en-US" sz="1800" b="1" kern="1200" dirty="0">
                  <a:solidFill>
                    <a:prstClr val="white"/>
                  </a:solidFill>
                  <a:latin typeface="Arial"/>
                  <a:ea typeface="微软雅黑"/>
                  <a:cs typeface="+mn-ea"/>
                  <a:sym typeface="+mn-lt"/>
                </a:endParaRPr>
              </a:p>
            </p:txBody>
          </p:sp>
          <p:sp>
            <p:nvSpPr>
              <p:cNvPr id="53" name="文本框 52"/>
              <p:cNvSpPr txBox="1"/>
              <p:nvPr/>
            </p:nvSpPr>
            <p:spPr>
              <a:xfrm>
                <a:off x="3452894" y="1426894"/>
                <a:ext cx="2154436" cy="528179"/>
              </a:xfrm>
              <a:prstGeom prst="rect">
                <a:avLst/>
              </a:prstGeom>
              <a:noFill/>
            </p:spPr>
            <p:txBody>
              <a:bodyPr wrap="none" lIns="0" rIns="0" rtlCol="0" anchor="ctr">
                <a:spAutoFit/>
              </a:bodyPr>
              <a:lstStyle/>
              <a:p>
                <a:pPr defTabSz="685800">
                  <a:lnSpc>
                    <a:spcPct val="120000"/>
                  </a:lnSpc>
                  <a:buClrTx/>
                </a:pPr>
                <a:r>
                  <a:rPr lang="zh-CN" altLang="en-US" sz="1800" kern="1200" dirty="0">
                    <a:solidFill>
                      <a:prstClr val="black"/>
                    </a:solidFill>
                    <a:ea typeface="微软雅黑"/>
                    <a:cs typeface="+mn-ea"/>
                    <a:sym typeface="+mn-lt"/>
                  </a:rPr>
                  <a:t>匮乏的诚信保证</a:t>
                </a:r>
                <a:endParaRPr lang="zh-CN" altLang="en-US" sz="1800" kern="1200" dirty="0">
                  <a:solidFill>
                    <a:prstClr val="black"/>
                  </a:solidFill>
                  <a:ea typeface="微软雅黑"/>
                  <a:cs typeface="+mn-ea"/>
                  <a:sym typeface="+mn-lt"/>
                </a:endParaRPr>
              </a:p>
            </p:txBody>
          </p:sp>
        </p:grpSp>
        <p:grpSp>
          <p:nvGrpSpPr>
            <p:cNvPr id="54" name="组合 53"/>
            <p:cNvGrpSpPr/>
            <p:nvPr/>
          </p:nvGrpSpPr>
          <p:grpSpPr>
            <a:xfrm flipH="1">
              <a:off x="7449466" y="4358922"/>
              <a:ext cx="2810747" cy="540383"/>
              <a:chOff x="3452893" y="1426894"/>
              <a:chExt cx="2810747" cy="540383"/>
            </a:xfrm>
          </p:grpSpPr>
          <p:sp>
            <p:nvSpPr>
              <p:cNvPr id="55" name="椭圆 54"/>
              <p:cNvSpPr/>
              <p:nvPr/>
            </p:nvSpPr>
            <p:spPr>
              <a:xfrm>
                <a:off x="5774196" y="1477833"/>
                <a:ext cx="489444" cy="489444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  <a:effectLst>
                <a:outerShdw blurRad="101600" dist="38100" dir="5400000" algn="t" rotWithShape="0">
                  <a:schemeClr val="bg2">
                    <a:lumMod val="50000"/>
                    <a:alpha val="40000"/>
                  </a:schemeClr>
                </a:outerShdw>
              </a:effectLst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lnSpc>
                    <a:spcPct val="120000"/>
                  </a:lnSpc>
                  <a:buClrTx/>
                </a:pPr>
                <a:r>
                  <a:rPr lang="en-US" altLang="zh-CN" sz="1800" b="1" kern="1200" dirty="0">
                    <a:solidFill>
                      <a:prstClr val="white"/>
                    </a:solidFill>
                    <a:latin typeface="Arial"/>
                    <a:ea typeface="微软雅黑"/>
                    <a:cs typeface="+mn-ea"/>
                    <a:sym typeface="+mn-lt"/>
                  </a:rPr>
                  <a:t>3</a:t>
                </a:r>
                <a:endParaRPr lang="zh-CN" altLang="en-US" sz="1800" b="1" kern="1200" dirty="0">
                  <a:solidFill>
                    <a:prstClr val="white"/>
                  </a:solidFill>
                  <a:latin typeface="Arial"/>
                  <a:ea typeface="微软雅黑"/>
                  <a:cs typeface="+mn-ea"/>
                  <a:sym typeface="+mn-lt"/>
                </a:endParaRPr>
              </a:p>
            </p:txBody>
          </p:sp>
          <p:sp>
            <p:nvSpPr>
              <p:cNvPr id="56" name="文本框 55"/>
              <p:cNvSpPr txBox="1"/>
              <p:nvPr/>
            </p:nvSpPr>
            <p:spPr>
              <a:xfrm>
                <a:off x="3452893" y="1426894"/>
                <a:ext cx="2154436" cy="528179"/>
              </a:xfrm>
              <a:prstGeom prst="rect">
                <a:avLst/>
              </a:prstGeom>
              <a:noFill/>
            </p:spPr>
            <p:txBody>
              <a:bodyPr wrap="none" lIns="0" rIns="0" rtlCol="0" anchor="ctr">
                <a:spAutoFit/>
              </a:bodyPr>
              <a:lstStyle/>
              <a:p>
                <a:pPr defTabSz="685800">
                  <a:lnSpc>
                    <a:spcPct val="120000"/>
                  </a:lnSpc>
                  <a:buClrTx/>
                </a:pPr>
                <a:r>
                  <a:rPr lang="zh-CN" altLang="en-US" sz="1800" kern="1200" dirty="0">
                    <a:solidFill>
                      <a:prstClr val="black"/>
                    </a:solidFill>
                    <a:ea typeface="微软雅黑"/>
                    <a:cs typeface="+mn-ea"/>
                    <a:sym typeface="+mn-lt"/>
                  </a:rPr>
                  <a:t>进行区别的困难</a:t>
                </a:r>
                <a:endParaRPr lang="zh-CN" altLang="en-US" sz="1800" kern="1200" dirty="0">
                  <a:solidFill>
                    <a:prstClr val="black"/>
                  </a:solidFill>
                  <a:ea typeface="微软雅黑"/>
                  <a:cs typeface="+mn-ea"/>
                  <a:sym typeface="+mn-lt"/>
                </a:endParaRPr>
              </a:p>
            </p:txBody>
          </p:sp>
        </p:grpSp>
      </p:grpSp>
      <p:sp>
        <p:nvSpPr>
          <p:cNvPr id="6" name="文本框 5"/>
          <p:cNvSpPr txBox="1"/>
          <p:nvPr/>
        </p:nvSpPr>
        <p:spPr>
          <a:xfrm>
            <a:off x="538286" y="1152048"/>
            <a:ext cx="63498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IPFS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与传统的区块链存储实现方式的优劣对比：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IPFS</a:t>
            </a:r>
            <a:r>
              <a:rPr lang="zh-CN" altLang="en-US" dirty="0"/>
              <a:t>的意义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6"/>
          </p:nvPr>
        </p:nvSpPr>
        <p:spPr>
          <a:xfrm>
            <a:off x="495301" y="582858"/>
            <a:ext cx="4616648" cy="166199"/>
          </a:xfrm>
        </p:spPr>
        <p:txBody>
          <a:bodyPr/>
          <a:lstStyle/>
          <a:p>
            <a:r>
              <a:rPr lang="en-US" altLang="zh-CN" dirty="0"/>
              <a:t>Characteristics of Fabric</a:t>
            </a:r>
            <a:endParaRPr lang="en-US" altLang="zh-CN" dirty="0"/>
          </a:p>
        </p:txBody>
      </p:sp>
      <p:grpSp>
        <p:nvGrpSpPr>
          <p:cNvPr id="199" name="Group 101"/>
          <p:cNvGrpSpPr/>
          <p:nvPr/>
        </p:nvGrpSpPr>
        <p:grpSpPr>
          <a:xfrm>
            <a:off x="495300" y="1180199"/>
            <a:ext cx="3882390" cy="3610876"/>
            <a:chOff x="919480" y="1602638"/>
            <a:chExt cx="5176520" cy="4576762"/>
          </a:xfrm>
        </p:grpSpPr>
        <p:sp>
          <p:nvSpPr>
            <p:cNvPr id="200" name="矩形: 圆角 199"/>
            <p:cNvSpPr/>
            <p:nvPr/>
          </p:nvSpPr>
          <p:spPr>
            <a:xfrm>
              <a:off x="919480" y="1602638"/>
              <a:ext cx="5176520" cy="1303048"/>
            </a:xfrm>
            <a:prstGeom prst="roundRect">
              <a:avLst>
                <a:gd name="adj" fmla="val 4862"/>
              </a:avLst>
            </a:prstGeom>
            <a:gradFill flip="none" rotWithShape="1">
              <a:gsLst>
                <a:gs pos="0">
                  <a:schemeClr val="bg1"/>
                </a:gs>
                <a:gs pos="100000">
                  <a:srgbClr val="F8F8F8"/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317500" sx="102000" sy="102000" algn="ctr" rotWithShape="0">
                <a:schemeClr val="bg1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685800">
                <a:lnSpc>
                  <a:spcPct val="120000"/>
                </a:lnSpc>
                <a:buClrTx/>
              </a:pPr>
              <a:endParaRPr lang="zh-CN" altLang="en-US" sz="1350">
                <a:solidFill>
                  <a:prstClr val="white"/>
                </a:solidFill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201" name="椭圆 200"/>
            <p:cNvSpPr/>
            <p:nvPr/>
          </p:nvSpPr>
          <p:spPr>
            <a:xfrm>
              <a:off x="1265859" y="1855069"/>
              <a:ext cx="831752" cy="831752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685800">
                <a:lnSpc>
                  <a:spcPct val="120000"/>
                </a:lnSpc>
                <a:buClrTx/>
              </a:pPr>
              <a:endParaRPr lang="zh-CN" altLang="en-US" sz="1350">
                <a:solidFill>
                  <a:prstClr val="white"/>
                </a:solidFill>
                <a:latin typeface="Arial"/>
                <a:ea typeface="微软雅黑"/>
              </a:endParaRPr>
            </a:p>
          </p:txBody>
        </p:sp>
        <p:sp>
          <p:nvSpPr>
            <p:cNvPr id="202" name="idea_314259"/>
            <p:cNvSpPr>
              <a:spLocks noChangeAspect="1"/>
            </p:cNvSpPr>
            <p:nvPr/>
          </p:nvSpPr>
          <p:spPr bwMode="auto">
            <a:xfrm>
              <a:off x="1447381" y="2026618"/>
              <a:ext cx="468708" cy="468000"/>
            </a:xfrm>
            <a:custGeom>
              <a:avLst/>
              <a:gdLst>
                <a:gd name="connsiteX0" fmla="*/ 285790 w 607639"/>
                <a:gd name="connsiteY0" fmla="*/ 532769 h 606722"/>
                <a:gd name="connsiteX1" fmla="*/ 321849 w 607639"/>
                <a:gd name="connsiteY1" fmla="*/ 532769 h 606722"/>
                <a:gd name="connsiteX2" fmla="*/ 321849 w 607639"/>
                <a:gd name="connsiteY2" fmla="*/ 606722 h 606722"/>
                <a:gd name="connsiteX3" fmla="*/ 285790 w 607639"/>
                <a:gd name="connsiteY3" fmla="*/ 606722 h 606722"/>
                <a:gd name="connsiteX4" fmla="*/ 408428 w 607639"/>
                <a:gd name="connsiteY4" fmla="*/ 508424 h 606722"/>
                <a:gd name="connsiteX5" fmla="*/ 436729 w 607639"/>
                <a:gd name="connsiteY5" fmla="*/ 576710 h 606722"/>
                <a:gd name="connsiteX6" fmla="*/ 403355 w 607639"/>
                <a:gd name="connsiteY6" fmla="*/ 590492 h 606722"/>
                <a:gd name="connsiteX7" fmla="*/ 375055 w 607639"/>
                <a:gd name="connsiteY7" fmla="*/ 522206 h 606722"/>
                <a:gd name="connsiteX8" fmla="*/ 199209 w 607639"/>
                <a:gd name="connsiteY8" fmla="*/ 508424 h 606722"/>
                <a:gd name="connsiteX9" fmla="*/ 232583 w 607639"/>
                <a:gd name="connsiteY9" fmla="*/ 522206 h 606722"/>
                <a:gd name="connsiteX10" fmla="*/ 204282 w 607639"/>
                <a:gd name="connsiteY10" fmla="*/ 590492 h 606722"/>
                <a:gd name="connsiteX11" fmla="*/ 170909 w 607639"/>
                <a:gd name="connsiteY11" fmla="*/ 576710 h 606722"/>
                <a:gd name="connsiteX12" fmla="*/ 479131 w 607639"/>
                <a:gd name="connsiteY12" fmla="*/ 452889 h 606722"/>
                <a:gd name="connsiteX13" fmla="*/ 531358 w 607639"/>
                <a:gd name="connsiteY13" fmla="*/ 505158 h 606722"/>
                <a:gd name="connsiteX14" fmla="*/ 505912 w 607639"/>
                <a:gd name="connsiteY14" fmla="*/ 530582 h 606722"/>
                <a:gd name="connsiteX15" fmla="*/ 453595 w 607639"/>
                <a:gd name="connsiteY15" fmla="*/ 478401 h 606722"/>
                <a:gd name="connsiteX16" fmla="*/ 128515 w 607639"/>
                <a:gd name="connsiteY16" fmla="*/ 452889 h 606722"/>
                <a:gd name="connsiteX17" fmla="*/ 154045 w 607639"/>
                <a:gd name="connsiteY17" fmla="*/ 478401 h 606722"/>
                <a:gd name="connsiteX18" fmla="*/ 101740 w 607639"/>
                <a:gd name="connsiteY18" fmla="*/ 530582 h 606722"/>
                <a:gd name="connsiteX19" fmla="*/ 76211 w 607639"/>
                <a:gd name="connsiteY19" fmla="*/ 505158 h 606722"/>
                <a:gd name="connsiteX20" fmla="*/ 225598 w 607639"/>
                <a:gd name="connsiteY20" fmla="*/ 411679 h 606722"/>
                <a:gd name="connsiteX21" fmla="*/ 228980 w 607639"/>
                <a:gd name="connsiteY21" fmla="*/ 411679 h 606722"/>
                <a:gd name="connsiteX22" fmla="*/ 261736 w 607639"/>
                <a:gd name="connsiteY22" fmla="*/ 411679 h 606722"/>
                <a:gd name="connsiteX23" fmla="*/ 345851 w 607639"/>
                <a:gd name="connsiteY23" fmla="*/ 411679 h 606722"/>
                <a:gd name="connsiteX24" fmla="*/ 378606 w 607639"/>
                <a:gd name="connsiteY24" fmla="*/ 411679 h 606722"/>
                <a:gd name="connsiteX25" fmla="*/ 381900 w 607639"/>
                <a:gd name="connsiteY25" fmla="*/ 411679 h 606722"/>
                <a:gd name="connsiteX26" fmla="*/ 381900 w 607639"/>
                <a:gd name="connsiteY26" fmla="*/ 452994 h 606722"/>
                <a:gd name="connsiteX27" fmla="*/ 328138 w 607639"/>
                <a:gd name="connsiteY27" fmla="*/ 506660 h 606722"/>
                <a:gd name="connsiteX28" fmla="*/ 279360 w 607639"/>
                <a:gd name="connsiteY28" fmla="*/ 506660 h 606722"/>
                <a:gd name="connsiteX29" fmla="*/ 225598 w 607639"/>
                <a:gd name="connsiteY29" fmla="*/ 452994 h 606722"/>
                <a:gd name="connsiteX30" fmla="*/ 523080 w 607639"/>
                <a:gd name="connsiteY30" fmla="*/ 374491 h 606722"/>
                <a:gd name="connsiteX31" fmla="*/ 591409 w 607639"/>
                <a:gd name="connsiteY31" fmla="*/ 402760 h 606722"/>
                <a:gd name="connsiteX32" fmla="*/ 577530 w 607639"/>
                <a:gd name="connsiteY32" fmla="*/ 436095 h 606722"/>
                <a:gd name="connsiteX33" fmla="*/ 509200 w 607639"/>
                <a:gd name="connsiteY33" fmla="*/ 407738 h 606722"/>
                <a:gd name="connsiteX34" fmla="*/ 84559 w 607639"/>
                <a:gd name="connsiteY34" fmla="*/ 374491 h 606722"/>
                <a:gd name="connsiteX35" fmla="*/ 98439 w 607639"/>
                <a:gd name="connsiteY35" fmla="*/ 407827 h 606722"/>
                <a:gd name="connsiteX36" fmla="*/ 30109 w 607639"/>
                <a:gd name="connsiteY36" fmla="*/ 436095 h 606722"/>
                <a:gd name="connsiteX37" fmla="*/ 16230 w 607639"/>
                <a:gd name="connsiteY37" fmla="*/ 402760 h 606722"/>
                <a:gd name="connsiteX38" fmla="*/ 533545 w 607639"/>
                <a:gd name="connsiteY38" fmla="*/ 285367 h 606722"/>
                <a:gd name="connsiteX39" fmla="*/ 607639 w 607639"/>
                <a:gd name="connsiteY39" fmla="*/ 285367 h 606722"/>
                <a:gd name="connsiteX40" fmla="*/ 607639 w 607639"/>
                <a:gd name="connsiteY40" fmla="*/ 321355 h 606722"/>
                <a:gd name="connsiteX41" fmla="*/ 533545 w 607639"/>
                <a:gd name="connsiteY41" fmla="*/ 321355 h 606722"/>
                <a:gd name="connsiteX42" fmla="*/ 0 w 607639"/>
                <a:gd name="connsiteY42" fmla="*/ 285367 h 606722"/>
                <a:gd name="connsiteX43" fmla="*/ 73953 w 607639"/>
                <a:gd name="connsiteY43" fmla="*/ 285367 h 606722"/>
                <a:gd name="connsiteX44" fmla="*/ 73953 w 607639"/>
                <a:gd name="connsiteY44" fmla="*/ 321355 h 606722"/>
                <a:gd name="connsiteX45" fmla="*/ 0 w 607639"/>
                <a:gd name="connsiteY45" fmla="*/ 321355 h 606722"/>
                <a:gd name="connsiteX46" fmla="*/ 274606 w 607639"/>
                <a:gd name="connsiteY46" fmla="*/ 243521 h 606722"/>
                <a:gd name="connsiteX47" fmla="*/ 285791 w 607639"/>
                <a:gd name="connsiteY47" fmla="*/ 254635 h 606722"/>
                <a:gd name="connsiteX48" fmla="*/ 274606 w 607639"/>
                <a:gd name="connsiteY48" fmla="*/ 265749 h 606722"/>
                <a:gd name="connsiteX49" fmla="*/ 263421 w 607639"/>
                <a:gd name="connsiteY49" fmla="*/ 254635 h 606722"/>
                <a:gd name="connsiteX50" fmla="*/ 274606 w 607639"/>
                <a:gd name="connsiteY50" fmla="*/ 243521 h 606722"/>
                <a:gd name="connsiteX51" fmla="*/ 332963 w 607639"/>
                <a:gd name="connsiteY51" fmla="*/ 243521 h 606722"/>
                <a:gd name="connsiteX52" fmla="*/ 344077 w 607639"/>
                <a:gd name="connsiteY52" fmla="*/ 254635 h 606722"/>
                <a:gd name="connsiteX53" fmla="*/ 332963 w 607639"/>
                <a:gd name="connsiteY53" fmla="*/ 265749 h 606722"/>
                <a:gd name="connsiteX54" fmla="*/ 321849 w 607639"/>
                <a:gd name="connsiteY54" fmla="*/ 254635 h 606722"/>
                <a:gd name="connsiteX55" fmla="*/ 332963 w 607639"/>
                <a:gd name="connsiteY55" fmla="*/ 243521 h 606722"/>
                <a:gd name="connsiteX56" fmla="*/ 577545 w 607639"/>
                <a:gd name="connsiteY56" fmla="*/ 170627 h 606722"/>
                <a:gd name="connsiteX57" fmla="*/ 591338 w 607639"/>
                <a:gd name="connsiteY57" fmla="*/ 203963 h 606722"/>
                <a:gd name="connsiteX58" fmla="*/ 522994 w 607639"/>
                <a:gd name="connsiteY58" fmla="*/ 232231 h 606722"/>
                <a:gd name="connsiteX59" fmla="*/ 509200 w 607639"/>
                <a:gd name="connsiteY59" fmla="*/ 198896 h 606722"/>
                <a:gd name="connsiteX60" fmla="*/ 30023 w 607639"/>
                <a:gd name="connsiteY60" fmla="*/ 170627 h 606722"/>
                <a:gd name="connsiteX61" fmla="*/ 98368 w 607639"/>
                <a:gd name="connsiteY61" fmla="*/ 198896 h 606722"/>
                <a:gd name="connsiteX62" fmla="*/ 84574 w 607639"/>
                <a:gd name="connsiteY62" fmla="*/ 232231 h 606722"/>
                <a:gd name="connsiteX63" fmla="*/ 16230 w 607639"/>
                <a:gd name="connsiteY63" fmla="*/ 203963 h 606722"/>
                <a:gd name="connsiteX64" fmla="*/ 303739 w 607639"/>
                <a:gd name="connsiteY64" fmla="*/ 99991 h 606722"/>
                <a:gd name="connsiteX65" fmla="*/ 450066 w 607639"/>
                <a:gd name="connsiteY65" fmla="*/ 246079 h 606722"/>
                <a:gd name="connsiteX66" fmla="*/ 408055 w 607639"/>
                <a:gd name="connsiteY66" fmla="*/ 348446 h 606722"/>
                <a:gd name="connsiteX67" fmla="*/ 405919 w 607639"/>
                <a:gd name="connsiteY67" fmla="*/ 350579 h 606722"/>
                <a:gd name="connsiteX68" fmla="*/ 388829 w 607639"/>
                <a:gd name="connsiteY68" fmla="*/ 375549 h 606722"/>
                <a:gd name="connsiteX69" fmla="*/ 381887 w 607639"/>
                <a:gd name="connsiteY69" fmla="*/ 375549 h 606722"/>
                <a:gd name="connsiteX70" fmla="*/ 350023 w 607639"/>
                <a:gd name="connsiteY70" fmla="*/ 375549 h 606722"/>
                <a:gd name="connsiteX71" fmla="*/ 321808 w 607639"/>
                <a:gd name="connsiteY71" fmla="*/ 375549 h 606722"/>
                <a:gd name="connsiteX72" fmla="*/ 321808 w 607639"/>
                <a:gd name="connsiteY72" fmla="*/ 300373 h 606722"/>
                <a:gd name="connsiteX73" fmla="*/ 332933 w 607639"/>
                <a:gd name="connsiteY73" fmla="*/ 301706 h 606722"/>
                <a:gd name="connsiteX74" fmla="*/ 380196 w 607639"/>
                <a:gd name="connsiteY74" fmla="*/ 254609 h 606722"/>
                <a:gd name="connsiteX75" fmla="*/ 332933 w 607639"/>
                <a:gd name="connsiteY75" fmla="*/ 207424 h 606722"/>
                <a:gd name="connsiteX76" fmla="*/ 303739 w 607639"/>
                <a:gd name="connsiteY76" fmla="*/ 217554 h 606722"/>
                <a:gd name="connsiteX77" fmla="*/ 274545 w 607639"/>
                <a:gd name="connsiteY77" fmla="*/ 207424 h 606722"/>
                <a:gd name="connsiteX78" fmla="*/ 227372 w 607639"/>
                <a:gd name="connsiteY78" fmla="*/ 254609 h 606722"/>
                <a:gd name="connsiteX79" fmla="*/ 274545 w 607639"/>
                <a:gd name="connsiteY79" fmla="*/ 301706 h 606722"/>
                <a:gd name="connsiteX80" fmla="*/ 285671 w 607639"/>
                <a:gd name="connsiteY80" fmla="*/ 300373 h 606722"/>
                <a:gd name="connsiteX81" fmla="*/ 285671 w 607639"/>
                <a:gd name="connsiteY81" fmla="*/ 375549 h 606722"/>
                <a:gd name="connsiteX82" fmla="*/ 257545 w 607639"/>
                <a:gd name="connsiteY82" fmla="*/ 375549 h 606722"/>
                <a:gd name="connsiteX83" fmla="*/ 225592 w 607639"/>
                <a:gd name="connsiteY83" fmla="*/ 375549 h 606722"/>
                <a:gd name="connsiteX84" fmla="*/ 218738 w 607639"/>
                <a:gd name="connsiteY84" fmla="*/ 375549 h 606722"/>
                <a:gd name="connsiteX85" fmla="*/ 201560 w 607639"/>
                <a:gd name="connsiteY85" fmla="*/ 350579 h 606722"/>
                <a:gd name="connsiteX86" fmla="*/ 199513 w 607639"/>
                <a:gd name="connsiteY86" fmla="*/ 348446 h 606722"/>
                <a:gd name="connsiteX87" fmla="*/ 157502 w 607639"/>
                <a:gd name="connsiteY87" fmla="*/ 246079 h 606722"/>
                <a:gd name="connsiteX88" fmla="*/ 303739 w 607639"/>
                <a:gd name="connsiteY88" fmla="*/ 99991 h 606722"/>
                <a:gd name="connsiteX89" fmla="*/ 505823 w 607639"/>
                <a:gd name="connsiteY89" fmla="*/ 76070 h 606722"/>
                <a:gd name="connsiteX90" fmla="*/ 531358 w 607639"/>
                <a:gd name="connsiteY90" fmla="*/ 101576 h 606722"/>
                <a:gd name="connsiteX91" fmla="*/ 479042 w 607639"/>
                <a:gd name="connsiteY91" fmla="*/ 153833 h 606722"/>
                <a:gd name="connsiteX92" fmla="*/ 453595 w 607639"/>
                <a:gd name="connsiteY92" fmla="*/ 128327 h 606722"/>
                <a:gd name="connsiteX93" fmla="*/ 101740 w 607639"/>
                <a:gd name="connsiteY93" fmla="*/ 76070 h 606722"/>
                <a:gd name="connsiteX94" fmla="*/ 154045 w 607639"/>
                <a:gd name="connsiteY94" fmla="*/ 128327 h 606722"/>
                <a:gd name="connsiteX95" fmla="*/ 128515 w 607639"/>
                <a:gd name="connsiteY95" fmla="*/ 153833 h 606722"/>
                <a:gd name="connsiteX96" fmla="*/ 76211 w 607639"/>
                <a:gd name="connsiteY96" fmla="*/ 101576 h 606722"/>
                <a:gd name="connsiteX97" fmla="*/ 403355 w 607639"/>
                <a:gd name="connsiteY97" fmla="*/ 16159 h 606722"/>
                <a:gd name="connsiteX98" fmla="*/ 436729 w 607639"/>
                <a:gd name="connsiteY98" fmla="*/ 29941 h 606722"/>
                <a:gd name="connsiteX99" fmla="*/ 408428 w 607639"/>
                <a:gd name="connsiteY99" fmla="*/ 98227 h 606722"/>
                <a:gd name="connsiteX100" fmla="*/ 375055 w 607639"/>
                <a:gd name="connsiteY100" fmla="*/ 84445 h 606722"/>
                <a:gd name="connsiteX101" fmla="*/ 204282 w 607639"/>
                <a:gd name="connsiteY101" fmla="*/ 16159 h 606722"/>
                <a:gd name="connsiteX102" fmla="*/ 232583 w 607639"/>
                <a:gd name="connsiteY102" fmla="*/ 84430 h 606722"/>
                <a:gd name="connsiteX103" fmla="*/ 199209 w 607639"/>
                <a:gd name="connsiteY103" fmla="*/ 98297 h 606722"/>
                <a:gd name="connsiteX104" fmla="*/ 170909 w 607639"/>
                <a:gd name="connsiteY104" fmla="*/ 30027 h 606722"/>
                <a:gd name="connsiteX105" fmla="*/ 285790 w 607639"/>
                <a:gd name="connsiteY105" fmla="*/ 0 h 606722"/>
                <a:gd name="connsiteX106" fmla="*/ 321849 w 607639"/>
                <a:gd name="connsiteY106" fmla="*/ 0 h 606722"/>
                <a:gd name="connsiteX107" fmla="*/ 321849 w 607639"/>
                <a:gd name="connsiteY107" fmla="*/ 73882 h 606722"/>
                <a:gd name="connsiteX108" fmla="*/ 285790 w 607639"/>
                <a:gd name="connsiteY108" fmla="*/ 73882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285790" y="532769"/>
                  </a:moveTo>
                  <a:lnTo>
                    <a:pt x="321849" y="532769"/>
                  </a:lnTo>
                  <a:lnTo>
                    <a:pt x="321849" y="606722"/>
                  </a:lnTo>
                  <a:lnTo>
                    <a:pt x="285790" y="606722"/>
                  </a:lnTo>
                  <a:close/>
                  <a:moveTo>
                    <a:pt x="408428" y="508424"/>
                  </a:moveTo>
                  <a:lnTo>
                    <a:pt x="436729" y="576710"/>
                  </a:lnTo>
                  <a:lnTo>
                    <a:pt x="403355" y="590492"/>
                  </a:lnTo>
                  <a:lnTo>
                    <a:pt x="375055" y="522206"/>
                  </a:lnTo>
                  <a:close/>
                  <a:moveTo>
                    <a:pt x="199209" y="508424"/>
                  </a:moveTo>
                  <a:lnTo>
                    <a:pt x="232583" y="522206"/>
                  </a:lnTo>
                  <a:lnTo>
                    <a:pt x="204282" y="590492"/>
                  </a:lnTo>
                  <a:lnTo>
                    <a:pt x="170909" y="576710"/>
                  </a:lnTo>
                  <a:close/>
                  <a:moveTo>
                    <a:pt x="479131" y="452889"/>
                  </a:moveTo>
                  <a:lnTo>
                    <a:pt x="531358" y="505158"/>
                  </a:lnTo>
                  <a:lnTo>
                    <a:pt x="505912" y="530582"/>
                  </a:lnTo>
                  <a:lnTo>
                    <a:pt x="453595" y="478401"/>
                  </a:lnTo>
                  <a:close/>
                  <a:moveTo>
                    <a:pt x="128515" y="452889"/>
                  </a:moveTo>
                  <a:lnTo>
                    <a:pt x="154045" y="478401"/>
                  </a:lnTo>
                  <a:lnTo>
                    <a:pt x="101740" y="530582"/>
                  </a:lnTo>
                  <a:lnTo>
                    <a:pt x="76211" y="505158"/>
                  </a:lnTo>
                  <a:close/>
                  <a:moveTo>
                    <a:pt x="225598" y="411679"/>
                  </a:moveTo>
                  <a:lnTo>
                    <a:pt x="228980" y="411679"/>
                  </a:lnTo>
                  <a:lnTo>
                    <a:pt x="261736" y="411679"/>
                  </a:lnTo>
                  <a:lnTo>
                    <a:pt x="345851" y="411679"/>
                  </a:lnTo>
                  <a:lnTo>
                    <a:pt x="378606" y="411679"/>
                  </a:lnTo>
                  <a:lnTo>
                    <a:pt x="381900" y="411679"/>
                  </a:lnTo>
                  <a:lnTo>
                    <a:pt x="381900" y="452994"/>
                  </a:lnTo>
                  <a:cubicBezTo>
                    <a:pt x="381900" y="482582"/>
                    <a:pt x="357778" y="506660"/>
                    <a:pt x="328138" y="506660"/>
                  </a:cubicBezTo>
                  <a:lnTo>
                    <a:pt x="279360" y="506660"/>
                  </a:lnTo>
                  <a:cubicBezTo>
                    <a:pt x="249720" y="506660"/>
                    <a:pt x="225598" y="482582"/>
                    <a:pt x="225598" y="452994"/>
                  </a:cubicBezTo>
                  <a:close/>
                  <a:moveTo>
                    <a:pt x="523080" y="374491"/>
                  </a:moveTo>
                  <a:lnTo>
                    <a:pt x="591409" y="402760"/>
                  </a:lnTo>
                  <a:lnTo>
                    <a:pt x="577530" y="436095"/>
                  </a:lnTo>
                  <a:lnTo>
                    <a:pt x="509200" y="407738"/>
                  </a:lnTo>
                  <a:close/>
                  <a:moveTo>
                    <a:pt x="84559" y="374491"/>
                  </a:moveTo>
                  <a:lnTo>
                    <a:pt x="98439" y="407827"/>
                  </a:lnTo>
                  <a:lnTo>
                    <a:pt x="30109" y="436095"/>
                  </a:lnTo>
                  <a:lnTo>
                    <a:pt x="16230" y="402760"/>
                  </a:lnTo>
                  <a:close/>
                  <a:moveTo>
                    <a:pt x="533545" y="285367"/>
                  </a:moveTo>
                  <a:lnTo>
                    <a:pt x="607639" y="285367"/>
                  </a:lnTo>
                  <a:lnTo>
                    <a:pt x="607639" y="321355"/>
                  </a:lnTo>
                  <a:lnTo>
                    <a:pt x="533545" y="321355"/>
                  </a:lnTo>
                  <a:close/>
                  <a:moveTo>
                    <a:pt x="0" y="285367"/>
                  </a:moveTo>
                  <a:lnTo>
                    <a:pt x="73953" y="285367"/>
                  </a:lnTo>
                  <a:lnTo>
                    <a:pt x="73953" y="321355"/>
                  </a:lnTo>
                  <a:lnTo>
                    <a:pt x="0" y="321355"/>
                  </a:lnTo>
                  <a:close/>
                  <a:moveTo>
                    <a:pt x="274606" y="243521"/>
                  </a:moveTo>
                  <a:cubicBezTo>
                    <a:pt x="280783" y="243521"/>
                    <a:pt x="285791" y="248497"/>
                    <a:pt x="285791" y="254635"/>
                  </a:cubicBezTo>
                  <a:cubicBezTo>
                    <a:pt x="285791" y="260773"/>
                    <a:pt x="280783" y="265749"/>
                    <a:pt x="274606" y="265749"/>
                  </a:cubicBezTo>
                  <a:cubicBezTo>
                    <a:pt x="268429" y="265749"/>
                    <a:pt x="263421" y="260773"/>
                    <a:pt x="263421" y="254635"/>
                  </a:cubicBezTo>
                  <a:cubicBezTo>
                    <a:pt x="263421" y="248497"/>
                    <a:pt x="268429" y="243521"/>
                    <a:pt x="274606" y="243521"/>
                  </a:cubicBezTo>
                  <a:close/>
                  <a:moveTo>
                    <a:pt x="332963" y="243521"/>
                  </a:moveTo>
                  <a:cubicBezTo>
                    <a:pt x="339101" y="243521"/>
                    <a:pt x="344077" y="248497"/>
                    <a:pt x="344077" y="254635"/>
                  </a:cubicBezTo>
                  <a:cubicBezTo>
                    <a:pt x="344077" y="260773"/>
                    <a:pt x="339101" y="265749"/>
                    <a:pt x="332963" y="265749"/>
                  </a:cubicBezTo>
                  <a:cubicBezTo>
                    <a:pt x="326825" y="265749"/>
                    <a:pt x="321849" y="260773"/>
                    <a:pt x="321849" y="254635"/>
                  </a:cubicBezTo>
                  <a:cubicBezTo>
                    <a:pt x="321849" y="248497"/>
                    <a:pt x="326825" y="243521"/>
                    <a:pt x="332963" y="243521"/>
                  </a:cubicBezTo>
                  <a:close/>
                  <a:moveTo>
                    <a:pt x="577545" y="170627"/>
                  </a:moveTo>
                  <a:lnTo>
                    <a:pt x="591338" y="203963"/>
                  </a:lnTo>
                  <a:lnTo>
                    <a:pt x="522994" y="232231"/>
                  </a:lnTo>
                  <a:lnTo>
                    <a:pt x="509200" y="198896"/>
                  </a:lnTo>
                  <a:close/>
                  <a:moveTo>
                    <a:pt x="30023" y="170627"/>
                  </a:moveTo>
                  <a:lnTo>
                    <a:pt x="98368" y="198896"/>
                  </a:lnTo>
                  <a:lnTo>
                    <a:pt x="84574" y="232231"/>
                  </a:lnTo>
                  <a:lnTo>
                    <a:pt x="16230" y="203963"/>
                  </a:lnTo>
                  <a:close/>
                  <a:moveTo>
                    <a:pt x="303739" y="99991"/>
                  </a:moveTo>
                  <a:cubicBezTo>
                    <a:pt x="384379" y="99991"/>
                    <a:pt x="450066" y="165570"/>
                    <a:pt x="450066" y="246079"/>
                  </a:cubicBezTo>
                  <a:cubicBezTo>
                    <a:pt x="450066" y="284644"/>
                    <a:pt x="435113" y="320988"/>
                    <a:pt x="408055" y="348446"/>
                  </a:cubicBezTo>
                  <a:lnTo>
                    <a:pt x="405919" y="350579"/>
                  </a:lnTo>
                  <a:cubicBezTo>
                    <a:pt x="398887" y="358043"/>
                    <a:pt x="393102" y="366485"/>
                    <a:pt x="388829" y="375549"/>
                  </a:cubicBezTo>
                  <a:lnTo>
                    <a:pt x="381887" y="375549"/>
                  </a:lnTo>
                  <a:lnTo>
                    <a:pt x="350023" y="375549"/>
                  </a:lnTo>
                  <a:lnTo>
                    <a:pt x="321808" y="375549"/>
                  </a:lnTo>
                  <a:lnTo>
                    <a:pt x="321808" y="300373"/>
                  </a:lnTo>
                  <a:cubicBezTo>
                    <a:pt x="325368" y="301261"/>
                    <a:pt x="329106" y="301706"/>
                    <a:pt x="332933" y="301706"/>
                  </a:cubicBezTo>
                  <a:cubicBezTo>
                    <a:pt x="359012" y="301706"/>
                    <a:pt x="380196" y="280557"/>
                    <a:pt x="380196" y="254609"/>
                  </a:cubicBezTo>
                  <a:cubicBezTo>
                    <a:pt x="380196" y="228573"/>
                    <a:pt x="359012" y="207424"/>
                    <a:pt x="332933" y="207424"/>
                  </a:cubicBezTo>
                  <a:cubicBezTo>
                    <a:pt x="321986" y="207424"/>
                    <a:pt x="311839" y="211245"/>
                    <a:pt x="303739" y="217554"/>
                  </a:cubicBezTo>
                  <a:cubicBezTo>
                    <a:pt x="295729" y="211245"/>
                    <a:pt x="285582" y="207424"/>
                    <a:pt x="274545" y="207424"/>
                  </a:cubicBezTo>
                  <a:cubicBezTo>
                    <a:pt x="248555" y="207424"/>
                    <a:pt x="227372" y="228573"/>
                    <a:pt x="227372" y="254609"/>
                  </a:cubicBezTo>
                  <a:cubicBezTo>
                    <a:pt x="227372" y="280557"/>
                    <a:pt x="248555" y="301706"/>
                    <a:pt x="274545" y="301706"/>
                  </a:cubicBezTo>
                  <a:cubicBezTo>
                    <a:pt x="278461" y="301706"/>
                    <a:pt x="282111" y="301261"/>
                    <a:pt x="285671" y="300373"/>
                  </a:cubicBezTo>
                  <a:lnTo>
                    <a:pt x="285671" y="375549"/>
                  </a:lnTo>
                  <a:lnTo>
                    <a:pt x="257545" y="375549"/>
                  </a:lnTo>
                  <a:lnTo>
                    <a:pt x="225592" y="375549"/>
                  </a:lnTo>
                  <a:lnTo>
                    <a:pt x="218738" y="375549"/>
                  </a:lnTo>
                  <a:cubicBezTo>
                    <a:pt x="214377" y="366396"/>
                    <a:pt x="208591" y="357955"/>
                    <a:pt x="201560" y="350579"/>
                  </a:cubicBezTo>
                  <a:lnTo>
                    <a:pt x="199513" y="348446"/>
                  </a:lnTo>
                  <a:cubicBezTo>
                    <a:pt x="172455" y="320988"/>
                    <a:pt x="157502" y="284644"/>
                    <a:pt x="157502" y="246079"/>
                  </a:cubicBezTo>
                  <a:cubicBezTo>
                    <a:pt x="157502" y="165570"/>
                    <a:pt x="223099" y="99991"/>
                    <a:pt x="303739" y="99991"/>
                  </a:cubicBezTo>
                  <a:close/>
                  <a:moveTo>
                    <a:pt x="505823" y="76070"/>
                  </a:moveTo>
                  <a:lnTo>
                    <a:pt x="531358" y="101576"/>
                  </a:lnTo>
                  <a:lnTo>
                    <a:pt x="479042" y="153833"/>
                  </a:lnTo>
                  <a:lnTo>
                    <a:pt x="453595" y="128327"/>
                  </a:lnTo>
                  <a:close/>
                  <a:moveTo>
                    <a:pt x="101740" y="76070"/>
                  </a:moveTo>
                  <a:lnTo>
                    <a:pt x="154045" y="128327"/>
                  </a:lnTo>
                  <a:lnTo>
                    <a:pt x="128515" y="153833"/>
                  </a:lnTo>
                  <a:lnTo>
                    <a:pt x="76211" y="101576"/>
                  </a:lnTo>
                  <a:close/>
                  <a:moveTo>
                    <a:pt x="403355" y="16159"/>
                  </a:moveTo>
                  <a:lnTo>
                    <a:pt x="436729" y="29941"/>
                  </a:lnTo>
                  <a:lnTo>
                    <a:pt x="408428" y="98227"/>
                  </a:lnTo>
                  <a:lnTo>
                    <a:pt x="375055" y="84445"/>
                  </a:lnTo>
                  <a:close/>
                  <a:moveTo>
                    <a:pt x="204282" y="16159"/>
                  </a:moveTo>
                  <a:lnTo>
                    <a:pt x="232583" y="84430"/>
                  </a:lnTo>
                  <a:lnTo>
                    <a:pt x="199209" y="98297"/>
                  </a:lnTo>
                  <a:lnTo>
                    <a:pt x="170909" y="30027"/>
                  </a:lnTo>
                  <a:close/>
                  <a:moveTo>
                    <a:pt x="285790" y="0"/>
                  </a:moveTo>
                  <a:lnTo>
                    <a:pt x="321849" y="0"/>
                  </a:lnTo>
                  <a:lnTo>
                    <a:pt x="321849" y="73882"/>
                  </a:lnTo>
                  <a:lnTo>
                    <a:pt x="285790" y="7388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685800">
                <a:lnSpc>
                  <a:spcPct val="120000"/>
                </a:lnSpc>
                <a:buClrTx/>
              </a:pPr>
              <a:endParaRPr lang="zh-CN" altLang="en-US" sz="1350" dirty="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203" name="文本框 8"/>
            <p:cNvSpPr txBox="1"/>
            <p:nvPr/>
          </p:nvSpPr>
          <p:spPr>
            <a:xfrm>
              <a:off x="2349136" y="1783083"/>
              <a:ext cx="1682512" cy="5956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685800">
                <a:lnSpc>
                  <a:spcPct val="120000"/>
                </a:lnSpc>
                <a:buClrTx/>
              </a:pPr>
              <a:r>
                <a:rPr lang="zh-CN" altLang="en-US" sz="2100" b="1" dirty="0">
                  <a:solidFill>
                    <a:prstClr val="black"/>
                  </a:solidFill>
                  <a:latin typeface="Arial"/>
                  <a:ea typeface="微软雅黑"/>
                </a:rPr>
                <a:t>去中心化</a:t>
              </a:r>
              <a:endParaRPr lang="zh-CN" altLang="en-US" sz="2100" b="1" dirty="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204" name="文本框 16"/>
            <p:cNvSpPr txBox="1"/>
            <p:nvPr/>
          </p:nvSpPr>
          <p:spPr>
            <a:xfrm>
              <a:off x="2349136" y="2317490"/>
              <a:ext cx="3416320" cy="588197"/>
            </a:xfrm>
            <a:prstGeom prst="rect">
              <a:avLst/>
            </a:prstGeom>
            <a:noFill/>
          </p:spPr>
          <p:txBody>
            <a:bodyPr wrap="none" rtlCol="0">
              <a:normAutofit fontScale="92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685800">
                <a:lnSpc>
                  <a:spcPct val="120000"/>
                </a:lnSpc>
                <a:buClrTx/>
              </a:pPr>
              <a:r>
                <a:rPr lang="zh-CN" altLang="en-US" sz="1350" dirty="0">
                  <a:solidFill>
                    <a:prstClr val="black"/>
                  </a:solidFill>
                  <a:latin typeface="Arial"/>
                  <a:ea typeface="微软雅黑"/>
                </a:rPr>
                <a:t>用户可以从任何</a:t>
              </a:r>
              <a:r>
                <a:rPr lang="en-US" altLang="zh-CN" sz="1350" dirty="0">
                  <a:solidFill>
                    <a:prstClr val="black"/>
                  </a:solidFill>
                  <a:latin typeface="Arial"/>
                  <a:ea typeface="微软雅黑"/>
                </a:rPr>
                <a:t>IPFS</a:t>
              </a:r>
              <a:r>
                <a:rPr lang="zh-CN" altLang="en-US" sz="1350" dirty="0">
                  <a:solidFill>
                    <a:prstClr val="black"/>
                  </a:solidFill>
                  <a:latin typeface="Arial"/>
                  <a:ea typeface="微软雅黑"/>
                </a:rPr>
                <a:t>节点获取数据，</a:t>
              </a:r>
              <a:endParaRPr lang="en-US" altLang="zh-CN" sz="1350" dirty="0">
                <a:solidFill>
                  <a:prstClr val="black"/>
                </a:solidFill>
                <a:latin typeface="Arial"/>
                <a:ea typeface="微软雅黑"/>
              </a:endParaRPr>
            </a:p>
            <a:p>
              <a:pPr defTabSz="685800">
                <a:lnSpc>
                  <a:spcPct val="120000"/>
                </a:lnSpc>
                <a:buClrTx/>
              </a:pPr>
              <a:r>
                <a:rPr lang="zh-CN" altLang="en-US" sz="1350" dirty="0">
                  <a:solidFill>
                    <a:prstClr val="black"/>
                  </a:solidFill>
                  <a:latin typeface="Arial"/>
                  <a:ea typeface="微软雅黑"/>
                </a:rPr>
                <a:t>并验证数据完整性</a:t>
              </a:r>
              <a:endParaRPr lang="zh-CN" altLang="en-US" sz="1350" dirty="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205" name="矩形: 圆角 204"/>
            <p:cNvSpPr/>
            <p:nvPr/>
          </p:nvSpPr>
          <p:spPr>
            <a:xfrm>
              <a:off x="919480" y="4876352"/>
              <a:ext cx="5176520" cy="1303048"/>
            </a:xfrm>
            <a:prstGeom prst="roundRect">
              <a:avLst>
                <a:gd name="adj" fmla="val 4862"/>
              </a:avLst>
            </a:prstGeom>
            <a:gradFill flip="none" rotWithShape="1">
              <a:gsLst>
                <a:gs pos="0">
                  <a:schemeClr val="bg1"/>
                </a:gs>
                <a:gs pos="100000">
                  <a:srgbClr val="F8F8F8"/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317500" sx="102000" sy="102000" algn="ctr" rotWithShape="0">
                <a:schemeClr val="bg1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685800">
                <a:lnSpc>
                  <a:spcPct val="120000"/>
                </a:lnSpc>
                <a:buClrTx/>
              </a:pPr>
              <a:endParaRPr lang="zh-CN" altLang="en-US" sz="1350">
                <a:solidFill>
                  <a:prstClr val="white"/>
                </a:solidFill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206" name="椭圆 205"/>
            <p:cNvSpPr/>
            <p:nvPr/>
          </p:nvSpPr>
          <p:spPr>
            <a:xfrm>
              <a:off x="1265859" y="5128783"/>
              <a:ext cx="831752" cy="831752"/>
            </a:xfrm>
            <a:prstGeom prst="ellipse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685800">
                <a:lnSpc>
                  <a:spcPct val="120000"/>
                </a:lnSpc>
                <a:buClrTx/>
              </a:pPr>
              <a:endParaRPr lang="zh-CN" altLang="en-US" sz="1350">
                <a:solidFill>
                  <a:prstClr val="white"/>
                </a:solidFill>
                <a:latin typeface="Arial"/>
                <a:ea typeface="微软雅黑"/>
              </a:endParaRPr>
            </a:p>
          </p:txBody>
        </p:sp>
        <p:sp>
          <p:nvSpPr>
            <p:cNvPr id="207" name="idea_314259"/>
            <p:cNvSpPr>
              <a:spLocks noChangeAspect="1"/>
            </p:cNvSpPr>
            <p:nvPr/>
          </p:nvSpPr>
          <p:spPr bwMode="auto">
            <a:xfrm>
              <a:off x="1459230" y="5341551"/>
              <a:ext cx="468000" cy="406215"/>
            </a:xfrm>
            <a:custGeom>
              <a:avLst/>
              <a:gdLst>
                <a:gd name="T0" fmla="*/ 3858 w 3936"/>
                <a:gd name="T1" fmla="*/ 312 h 3421"/>
                <a:gd name="T2" fmla="*/ 3679 w 3936"/>
                <a:gd name="T3" fmla="*/ 133 h 3421"/>
                <a:gd name="T4" fmla="*/ 3335 w 3936"/>
                <a:gd name="T5" fmla="*/ 9 h 3421"/>
                <a:gd name="T6" fmla="*/ 3009 w 3936"/>
                <a:gd name="T7" fmla="*/ 161 h 3421"/>
                <a:gd name="T8" fmla="*/ 2585 w 3936"/>
                <a:gd name="T9" fmla="*/ 585 h 3421"/>
                <a:gd name="T10" fmla="*/ 1927 w 3936"/>
                <a:gd name="T11" fmla="*/ 320 h 3421"/>
                <a:gd name="T12" fmla="*/ 1444 w 3936"/>
                <a:gd name="T13" fmla="*/ 523 h 3421"/>
                <a:gd name="T14" fmla="*/ 250 w 3936"/>
                <a:gd name="T15" fmla="*/ 1717 h 3421"/>
                <a:gd name="T16" fmla="*/ 34 w 3936"/>
                <a:gd name="T17" fmla="*/ 2332 h 3421"/>
                <a:gd name="T18" fmla="*/ 366 w 3936"/>
                <a:gd name="T19" fmla="*/ 2927 h 3421"/>
                <a:gd name="T20" fmla="*/ 526 w 3936"/>
                <a:gd name="T21" fmla="*/ 3084 h 3421"/>
                <a:gd name="T22" fmla="*/ 1227 w 3936"/>
                <a:gd name="T23" fmla="*/ 3421 h 3421"/>
                <a:gd name="T24" fmla="*/ 1228 w 3936"/>
                <a:gd name="T25" fmla="*/ 3421 h 3421"/>
                <a:gd name="T26" fmla="*/ 1736 w 3936"/>
                <a:gd name="T27" fmla="*/ 3200 h 3421"/>
                <a:gd name="T28" fmla="*/ 2929 w 3936"/>
                <a:gd name="T29" fmla="*/ 2008 h 3421"/>
                <a:gd name="T30" fmla="*/ 3115 w 3936"/>
                <a:gd name="T31" fmla="*/ 1361 h 3421"/>
                <a:gd name="T32" fmla="*/ 2868 w 3936"/>
                <a:gd name="T33" fmla="*/ 867 h 3421"/>
                <a:gd name="T34" fmla="*/ 3292 w 3936"/>
                <a:gd name="T35" fmla="*/ 443 h 3421"/>
                <a:gd name="T36" fmla="*/ 3364 w 3936"/>
                <a:gd name="T37" fmla="*/ 408 h 3421"/>
                <a:gd name="T38" fmla="*/ 3396 w 3936"/>
                <a:gd name="T39" fmla="*/ 415 h 3421"/>
                <a:gd name="T40" fmla="*/ 3575 w 3936"/>
                <a:gd name="T41" fmla="*/ 595 h 3421"/>
                <a:gd name="T42" fmla="*/ 3858 w 3936"/>
                <a:gd name="T43" fmla="*/ 595 h 3421"/>
                <a:gd name="T44" fmla="*/ 3858 w 3936"/>
                <a:gd name="T45" fmla="*/ 312 h 3421"/>
                <a:gd name="T46" fmla="*/ 2407 w 3936"/>
                <a:gd name="T47" fmla="*/ 1382 h 3421"/>
                <a:gd name="T48" fmla="*/ 2062 w 3936"/>
                <a:gd name="T49" fmla="*/ 1727 h 3421"/>
                <a:gd name="T50" fmla="*/ 1694 w 3936"/>
                <a:gd name="T51" fmla="*/ 1727 h 3421"/>
                <a:gd name="T52" fmla="*/ 1694 w 3936"/>
                <a:gd name="T53" fmla="*/ 1359 h 3421"/>
                <a:gd name="T54" fmla="*/ 2039 w 3936"/>
                <a:gd name="T55" fmla="*/ 1015 h 3421"/>
                <a:gd name="T56" fmla="*/ 2407 w 3936"/>
                <a:gd name="T57" fmla="*/ 1015 h 3421"/>
                <a:gd name="T58" fmla="*/ 2407 w 3936"/>
                <a:gd name="T59" fmla="*/ 1382 h 3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936" h="3421">
                  <a:moveTo>
                    <a:pt x="3858" y="312"/>
                  </a:moveTo>
                  <a:lnTo>
                    <a:pt x="3679" y="133"/>
                  </a:lnTo>
                  <a:cubicBezTo>
                    <a:pt x="3591" y="45"/>
                    <a:pt x="3466" y="0"/>
                    <a:pt x="3335" y="9"/>
                  </a:cubicBezTo>
                  <a:cubicBezTo>
                    <a:pt x="3214" y="18"/>
                    <a:pt x="3098" y="72"/>
                    <a:pt x="3009" y="161"/>
                  </a:cubicBezTo>
                  <a:lnTo>
                    <a:pt x="2585" y="585"/>
                  </a:lnTo>
                  <a:cubicBezTo>
                    <a:pt x="2375" y="415"/>
                    <a:pt x="2141" y="320"/>
                    <a:pt x="1927" y="320"/>
                  </a:cubicBezTo>
                  <a:cubicBezTo>
                    <a:pt x="1741" y="320"/>
                    <a:pt x="1579" y="388"/>
                    <a:pt x="1444" y="523"/>
                  </a:cubicBezTo>
                  <a:lnTo>
                    <a:pt x="250" y="1717"/>
                  </a:lnTo>
                  <a:cubicBezTo>
                    <a:pt x="75" y="1892"/>
                    <a:pt x="0" y="2105"/>
                    <a:pt x="34" y="2332"/>
                  </a:cubicBezTo>
                  <a:cubicBezTo>
                    <a:pt x="64" y="2534"/>
                    <a:pt x="179" y="2740"/>
                    <a:pt x="366" y="2927"/>
                  </a:cubicBezTo>
                  <a:lnTo>
                    <a:pt x="526" y="3084"/>
                  </a:lnTo>
                  <a:cubicBezTo>
                    <a:pt x="746" y="3303"/>
                    <a:pt x="995" y="3421"/>
                    <a:pt x="1227" y="3421"/>
                  </a:cubicBezTo>
                  <a:lnTo>
                    <a:pt x="1228" y="3421"/>
                  </a:lnTo>
                  <a:cubicBezTo>
                    <a:pt x="1416" y="3421"/>
                    <a:pt x="1587" y="3349"/>
                    <a:pt x="1736" y="3200"/>
                  </a:cubicBezTo>
                  <a:lnTo>
                    <a:pt x="2929" y="2008"/>
                  </a:lnTo>
                  <a:cubicBezTo>
                    <a:pt x="3103" y="1834"/>
                    <a:pt x="3168" y="1611"/>
                    <a:pt x="3115" y="1361"/>
                  </a:cubicBezTo>
                  <a:cubicBezTo>
                    <a:pt x="3081" y="1195"/>
                    <a:pt x="2994" y="1024"/>
                    <a:pt x="2868" y="867"/>
                  </a:cubicBezTo>
                  <a:lnTo>
                    <a:pt x="3292" y="443"/>
                  </a:lnTo>
                  <a:cubicBezTo>
                    <a:pt x="3313" y="423"/>
                    <a:pt x="3339" y="410"/>
                    <a:pt x="3364" y="408"/>
                  </a:cubicBezTo>
                  <a:cubicBezTo>
                    <a:pt x="3371" y="407"/>
                    <a:pt x="3387" y="407"/>
                    <a:pt x="3396" y="415"/>
                  </a:cubicBezTo>
                  <a:lnTo>
                    <a:pt x="3575" y="595"/>
                  </a:lnTo>
                  <a:cubicBezTo>
                    <a:pt x="3653" y="673"/>
                    <a:pt x="3780" y="673"/>
                    <a:pt x="3858" y="595"/>
                  </a:cubicBezTo>
                  <a:cubicBezTo>
                    <a:pt x="3936" y="517"/>
                    <a:pt x="3936" y="390"/>
                    <a:pt x="3858" y="312"/>
                  </a:cubicBezTo>
                  <a:close/>
                  <a:moveTo>
                    <a:pt x="2407" y="1382"/>
                  </a:moveTo>
                  <a:lnTo>
                    <a:pt x="2062" y="1727"/>
                  </a:lnTo>
                  <a:cubicBezTo>
                    <a:pt x="1961" y="1829"/>
                    <a:pt x="1796" y="1829"/>
                    <a:pt x="1694" y="1727"/>
                  </a:cubicBezTo>
                  <a:cubicBezTo>
                    <a:pt x="1593" y="1625"/>
                    <a:pt x="1593" y="1461"/>
                    <a:pt x="1694" y="1359"/>
                  </a:cubicBezTo>
                  <a:lnTo>
                    <a:pt x="2039" y="1015"/>
                  </a:lnTo>
                  <a:cubicBezTo>
                    <a:pt x="2141" y="913"/>
                    <a:pt x="2305" y="913"/>
                    <a:pt x="2407" y="1015"/>
                  </a:cubicBezTo>
                  <a:cubicBezTo>
                    <a:pt x="2508" y="1116"/>
                    <a:pt x="2508" y="1281"/>
                    <a:pt x="2407" y="138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685800">
                <a:lnSpc>
                  <a:spcPct val="120000"/>
                </a:lnSpc>
                <a:buClrTx/>
              </a:pPr>
              <a:endParaRPr lang="zh-CN" altLang="en-US" sz="135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208" name="文本框 45"/>
            <p:cNvSpPr txBox="1"/>
            <p:nvPr/>
          </p:nvSpPr>
          <p:spPr>
            <a:xfrm>
              <a:off x="2349136" y="5056797"/>
              <a:ext cx="2400657" cy="5956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685800">
                <a:lnSpc>
                  <a:spcPct val="120000"/>
                </a:lnSpc>
                <a:buClrTx/>
              </a:pPr>
              <a:r>
                <a:rPr lang="zh-CN" altLang="en-US" sz="2100" b="1" dirty="0">
                  <a:solidFill>
                    <a:prstClr val="black"/>
                  </a:solidFill>
                  <a:latin typeface="Arial"/>
                  <a:ea typeface="微软雅黑"/>
                </a:rPr>
                <a:t>低成本的存储</a:t>
              </a:r>
              <a:endParaRPr lang="zh-CN" altLang="en-US" sz="2100" b="1" dirty="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209" name="文本框 46"/>
            <p:cNvSpPr txBox="1"/>
            <p:nvPr/>
          </p:nvSpPr>
          <p:spPr>
            <a:xfrm>
              <a:off x="2349136" y="5591203"/>
              <a:ext cx="3416320" cy="588197"/>
            </a:xfrm>
            <a:prstGeom prst="rect">
              <a:avLst/>
            </a:prstGeom>
            <a:noFill/>
          </p:spPr>
          <p:txBody>
            <a:bodyPr wrap="none" rtlCol="0">
              <a:normAutofit fontScale="92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685800">
                <a:lnSpc>
                  <a:spcPct val="120000"/>
                </a:lnSpc>
                <a:buClrTx/>
              </a:pPr>
              <a:r>
                <a:rPr lang="zh-CN" altLang="en-US" sz="1350" dirty="0">
                  <a:solidFill>
                    <a:prstClr val="black"/>
                  </a:solidFill>
                  <a:latin typeface="Arial"/>
                  <a:ea typeface="微软雅黑"/>
                </a:rPr>
                <a:t>具有较低的存储系统建设门槛与维护开销，</a:t>
              </a:r>
              <a:endParaRPr lang="en-US" altLang="zh-CN" sz="1350" dirty="0">
                <a:solidFill>
                  <a:prstClr val="black"/>
                </a:solidFill>
                <a:latin typeface="Arial"/>
                <a:ea typeface="微软雅黑"/>
              </a:endParaRPr>
            </a:p>
            <a:p>
              <a:pPr defTabSz="685800">
                <a:lnSpc>
                  <a:spcPct val="120000"/>
                </a:lnSpc>
                <a:buClrTx/>
              </a:pPr>
              <a:r>
                <a:rPr lang="zh-CN" altLang="en-US" sz="1350" dirty="0">
                  <a:solidFill>
                    <a:prstClr val="black"/>
                  </a:solidFill>
                  <a:latin typeface="Arial"/>
                  <a:ea typeface="微软雅黑"/>
                </a:rPr>
                <a:t>较低的商用成本</a:t>
              </a:r>
              <a:endParaRPr lang="zh-CN" altLang="en-US" sz="1350" dirty="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210" name="矩形: 圆角 209"/>
            <p:cNvSpPr/>
            <p:nvPr/>
          </p:nvSpPr>
          <p:spPr>
            <a:xfrm>
              <a:off x="919480" y="3243378"/>
              <a:ext cx="5176520" cy="1303048"/>
            </a:xfrm>
            <a:prstGeom prst="roundRect">
              <a:avLst>
                <a:gd name="adj" fmla="val 4862"/>
              </a:avLst>
            </a:prstGeom>
            <a:gradFill flip="none" rotWithShape="1">
              <a:gsLst>
                <a:gs pos="0">
                  <a:schemeClr val="bg1"/>
                </a:gs>
                <a:gs pos="100000">
                  <a:srgbClr val="F8F8F8"/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317500" sx="102000" sy="102000" algn="ctr" rotWithShape="0">
                <a:schemeClr val="bg1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685800">
                <a:lnSpc>
                  <a:spcPct val="120000"/>
                </a:lnSpc>
                <a:buClrTx/>
              </a:pPr>
              <a:endParaRPr lang="zh-CN" altLang="en-US" sz="1350">
                <a:solidFill>
                  <a:prstClr val="white"/>
                </a:solidFill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211" name="椭圆 210"/>
            <p:cNvSpPr/>
            <p:nvPr/>
          </p:nvSpPr>
          <p:spPr>
            <a:xfrm>
              <a:off x="1265859" y="3495809"/>
              <a:ext cx="831752" cy="831752"/>
            </a:xfrm>
            <a:prstGeom prst="ellipse">
              <a:avLst/>
            </a:prstGeom>
            <a:gradFill>
              <a:gsLst>
                <a:gs pos="0">
                  <a:schemeClr val="accent4"/>
                </a:gs>
                <a:gs pos="100000">
                  <a:schemeClr val="accent4">
                    <a:lumMod val="60000"/>
                    <a:lumOff val="4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685800">
                <a:lnSpc>
                  <a:spcPct val="120000"/>
                </a:lnSpc>
                <a:buClrTx/>
              </a:pPr>
              <a:endParaRPr lang="zh-CN" altLang="en-US" sz="1350" dirty="0">
                <a:solidFill>
                  <a:prstClr val="white"/>
                </a:solidFill>
                <a:latin typeface="Arial"/>
                <a:ea typeface="微软雅黑"/>
              </a:endParaRPr>
            </a:p>
          </p:txBody>
        </p:sp>
        <p:sp>
          <p:nvSpPr>
            <p:cNvPr id="212" name="idea_314259"/>
            <p:cNvSpPr>
              <a:spLocks noChangeAspect="1"/>
            </p:cNvSpPr>
            <p:nvPr/>
          </p:nvSpPr>
          <p:spPr bwMode="auto">
            <a:xfrm>
              <a:off x="1515425" y="3667104"/>
              <a:ext cx="330786" cy="468000"/>
            </a:xfrm>
            <a:custGeom>
              <a:avLst/>
              <a:gdLst>
                <a:gd name="connsiteX0" fmla="*/ 51701 w 429829"/>
                <a:gd name="connsiteY0" fmla="*/ 499889 h 608127"/>
                <a:gd name="connsiteX1" fmla="*/ 61228 w 429829"/>
                <a:gd name="connsiteY1" fmla="*/ 500384 h 608127"/>
                <a:gd name="connsiteX2" fmla="*/ 140090 w 429829"/>
                <a:gd name="connsiteY2" fmla="*/ 538171 h 608127"/>
                <a:gd name="connsiteX3" fmla="*/ 145164 w 429829"/>
                <a:gd name="connsiteY3" fmla="*/ 554366 h 608127"/>
                <a:gd name="connsiteX4" fmla="*/ 120237 w 429829"/>
                <a:gd name="connsiteY4" fmla="*/ 597331 h 608127"/>
                <a:gd name="connsiteX5" fmla="*/ 101486 w 429829"/>
                <a:gd name="connsiteY5" fmla="*/ 608127 h 608127"/>
                <a:gd name="connsiteX6" fmla="*/ 8175 w 429829"/>
                <a:gd name="connsiteY6" fmla="*/ 608127 h 608127"/>
                <a:gd name="connsiteX7" fmla="*/ 1116 w 429829"/>
                <a:gd name="connsiteY7" fmla="*/ 596890 h 608127"/>
                <a:gd name="connsiteX8" fmla="*/ 44573 w 429829"/>
                <a:gd name="connsiteY8" fmla="*/ 506333 h 608127"/>
                <a:gd name="connsiteX9" fmla="*/ 51701 w 429829"/>
                <a:gd name="connsiteY9" fmla="*/ 499889 h 608127"/>
                <a:gd name="connsiteX10" fmla="*/ 45904 w 429829"/>
                <a:gd name="connsiteY10" fmla="*/ 335805 h 608127"/>
                <a:gd name="connsiteX11" fmla="*/ 279859 w 429829"/>
                <a:gd name="connsiteY11" fmla="*/ 447734 h 608127"/>
                <a:gd name="connsiteX12" fmla="*/ 283168 w 429829"/>
                <a:gd name="connsiteY12" fmla="*/ 456437 h 608127"/>
                <a:gd name="connsiteX13" fmla="*/ 266954 w 429829"/>
                <a:gd name="connsiteY13" fmla="*/ 495215 h 608127"/>
                <a:gd name="connsiteX14" fmla="*/ 258460 w 429829"/>
                <a:gd name="connsiteY14" fmla="*/ 503588 h 608127"/>
                <a:gd name="connsiteX15" fmla="*/ 189079 w 429829"/>
                <a:gd name="connsiteY15" fmla="*/ 526722 h 608127"/>
                <a:gd name="connsiteX16" fmla="*/ 177166 w 429829"/>
                <a:gd name="connsiteY16" fmla="*/ 526061 h 608127"/>
                <a:gd name="connsiteX17" fmla="*/ 49103 w 429829"/>
                <a:gd name="connsiteY17" fmla="*/ 464699 h 608127"/>
                <a:gd name="connsiteX18" fmla="*/ 41712 w 429829"/>
                <a:gd name="connsiteY18" fmla="*/ 455776 h 608127"/>
                <a:gd name="connsiteX19" fmla="*/ 20644 w 429829"/>
                <a:gd name="connsiteY19" fmla="*/ 377558 h 608127"/>
                <a:gd name="connsiteX20" fmla="*/ 22409 w 429829"/>
                <a:gd name="connsiteY20" fmla="*/ 365550 h 608127"/>
                <a:gd name="connsiteX21" fmla="*/ 37079 w 429829"/>
                <a:gd name="connsiteY21" fmla="*/ 338670 h 608127"/>
                <a:gd name="connsiteX22" fmla="*/ 45904 w 429829"/>
                <a:gd name="connsiteY22" fmla="*/ 335805 h 608127"/>
                <a:gd name="connsiteX23" fmla="*/ 235716 w 429829"/>
                <a:gd name="connsiteY23" fmla="*/ 1314 h 608127"/>
                <a:gd name="connsiteX24" fmla="*/ 421995 w 429829"/>
                <a:gd name="connsiteY24" fmla="*/ 90429 h 608127"/>
                <a:gd name="connsiteX25" fmla="*/ 428943 w 429829"/>
                <a:gd name="connsiteY25" fmla="*/ 107943 h 608127"/>
                <a:gd name="connsiteX26" fmla="*/ 300566 w 429829"/>
                <a:gd name="connsiteY26" fmla="*/ 415822 h 608127"/>
                <a:gd name="connsiteX27" fmla="*/ 280935 w 429829"/>
                <a:gd name="connsiteY27" fmla="*/ 420559 h 608127"/>
                <a:gd name="connsiteX28" fmla="*/ 62782 w 429829"/>
                <a:gd name="connsiteY28" fmla="*/ 315032 h 608127"/>
                <a:gd name="connsiteX29" fmla="*/ 58922 w 429829"/>
                <a:gd name="connsiteY29" fmla="*/ 297848 h 608127"/>
                <a:gd name="connsiteX30" fmla="*/ 217629 w 429829"/>
                <a:gd name="connsiteY30" fmla="*/ 6932 h 608127"/>
                <a:gd name="connsiteX31" fmla="*/ 235716 w 429829"/>
                <a:gd name="connsiteY31" fmla="*/ 1314 h 608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429829" h="608127">
                  <a:moveTo>
                    <a:pt x="51701" y="499889"/>
                  </a:moveTo>
                  <a:cubicBezTo>
                    <a:pt x="54720" y="498815"/>
                    <a:pt x="58140" y="498897"/>
                    <a:pt x="61228" y="500384"/>
                  </a:cubicBezTo>
                  <a:lnTo>
                    <a:pt x="140090" y="538171"/>
                  </a:lnTo>
                  <a:cubicBezTo>
                    <a:pt x="146377" y="541146"/>
                    <a:pt x="148583" y="548417"/>
                    <a:pt x="145164" y="554366"/>
                  </a:cubicBezTo>
                  <a:lnTo>
                    <a:pt x="120237" y="597331"/>
                  </a:lnTo>
                  <a:cubicBezTo>
                    <a:pt x="116817" y="603280"/>
                    <a:pt x="108325" y="608127"/>
                    <a:pt x="101486" y="608127"/>
                  </a:cubicBezTo>
                  <a:lnTo>
                    <a:pt x="8175" y="608127"/>
                  </a:lnTo>
                  <a:cubicBezTo>
                    <a:pt x="1337" y="608127"/>
                    <a:pt x="-1862" y="603059"/>
                    <a:pt x="1116" y="596890"/>
                  </a:cubicBezTo>
                  <a:lnTo>
                    <a:pt x="44573" y="506333"/>
                  </a:lnTo>
                  <a:cubicBezTo>
                    <a:pt x="46062" y="503194"/>
                    <a:pt x="48682" y="500963"/>
                    <a:pt x="51701" y="499889"/>
                  </a:cubicBezTo>
                  <a:close/>
                  <a:moveTo>
                    <a:pt x="45904" y="335805"/>
                  </a:moveTo>
                  <a:lnTo>
                    <a:pt x="279859" y="447734"/>
                  </a:lnTo>
                  <a:cubicBezTo>
                    <a:pt x="283058" y="449276"/>
                    <a:pt x="284492" y="453132"/>
                    <a:pt x="283168" y="456437"/>
                  </a:cubicBezTo>
                  <a:lnTo>
                    <a:pt x="266954" y="495215"/>
                  </a:lnTo>
                  <a:cubicBezTo>
                    <a:pt x="265520" y="498520"/>
                    <a:pt x="261769" y="502266"/>
                    <a:pt x="258460" y="503588"/>
                  </a:cubicBezTo>
                  <a:lnTo>
                    <a:pt x="189079" y="526722"/>
                  </a:lnTo>
                  <a:cubicBezTo>
                    <a:pt x="185770" y="527824"/>
                    <a:pt x="180365" y="527493"/>
                    <a:pt x="177166" y="526061"/>
                  </a:cubicBezTo>
                  <a:lnTo>
                    <a:pt x="49103" y="464699"/>
                  </a:lnTo>
                  <a:cubicBezTo>
                    <a:pt x="45904" y="463267"/>
                    <a:pt x="42595" y="459191"/>
                    <a:pt x="41712" y="455776"/>
                  </a:cubicBezTo>
                  <a:lnTo>
                    <a:pt x="20644" y="377558"/>
                  </a:lnTo>
                  <a:cubicBezTo>
                    <a:pt x="19872" y="374033"/>
                    <a:pt x="20754" y="368635"/>
                    <a:pt x="22409" y="365550"/>
                  </a:cubicBezTo>
                  <a:lnTo>
                    <a:pt x="37079" y="338670"/>
                  </a:lnTo>
                  <a:cubicBezTo>
                    <a:pt x="38734" y="335585"/>
                    <a:pt x="42705" y="334263"/>
                    <a:pt x="45904" y="335805"/>
                  </a:cubicBezTo>
                  <a:close/>
                  <a:moveTo>
                    <a:pt x="235716" y="1314"/>
                  </a:moveTo>
                  <a:lnTo>
                    <a:pt x="421995" y="90429"/>
                  </a:lnTo>
                  <a:cubicBezTo>
                    <a:pt x="428392" y="93513"/>
                    <a:pt x="431480" y="101334"/>
                    <a:pt x="428943" y="107943"/>
                  </a:cubicBezTo>
                  <a:cubicBezTo>
                    <a:pt x="428943" y="107943"/>
                    <a:pt x="338065" y="327259"/>
                    <a:pt x="300566" y="415822"/>
                  </a:cubicBezTo>
                  <a:cubicBezTo>
                    <a:pt x="296927" y="424304"/>
                    <a:pt x="287442" y="423753"/>
                    <a:pt x="280935" y="420559"/>
                  </a:cubicBezTo>
                  <a:cubicBezTo>
                    <a:pt x="204614" y="383547"/>
                    <a:pt x="127412" y="346425"/>
                    <a:pt x="62782" y="315032"/>
                  </a:cubicBezTo>
                  <a:cubicBezTo>
                    <a:pt x="56385" y="311947"/>
                    <a:pt x="54731" y="305779"/>
                    <a:pt x="58922" y="297848"/>
                  </a:cubicBezTo>
                  <a:cubicBezTo>
                    <a:pt x="102376" y="214792"/>
                    <a:pt x="217629" y="6932"/>
                    <a:pt x="217629" y="6932"/>
                  </a:cubicBezTo>
                  <a:cubicBezTo>
                    <a:pt x="221268" y="764"/>
                    <a:pt x="229319" y="-1770"/>
                    <a:pt x="235716" y="131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685800">
                <a:lnSpc>
                  <a:spcPct val="120000"/>
                </a:lnSpc>
                <a:buClrTx/>
              </a:pPr>
              <a:endParaRPr lang="zh-CN" altLang="en-US" sz="1350" dirty="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213" name="文本框 57"/>
            <p:cNvSpPr txBox="1"/>
            <p:nvPr/>
          </p:nvSpPr>
          <p:spPr>
            <a:xfrm>
              <a:off x="2349136" y="3423823"/>
              <a:ext cx="2400657" cy="5956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685800">
                <a:lnSpc>
                  <a:spcPct val="120000"/>
                </a:lnSpc>
                <a:buClrTx/>
              </a:pPr>
              <a:r>
                <a:rPr lang="zh-CN" altLang="en-US" sz="2100" b="1" dirty="0">
                  <a:solidFill>
                    <a:prstClr val="black"/>
                  </a:solidFill>
                  <a:latin typeface="Arial"/>
                  <a:ea typeface="微软雅黑"/>
                </a:rPr>
                <a:t>数据永不丢失</a:t>
              </a:r>
              <a:endParaRPr lang="zh-CN" altLang="en-US" sz="2100" b="1" dirty="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214" name="文本框 58"/>
            <p:cNvSpPr txBox="1"/>
            <p:nvPr/>
          </p:nvSpPr>
          <p:spPr>
            <a:xfrm>
              <a:off x="2349136" y="3958230"/>
              <a:ext cx="3416320" cy="583216"/>
            </a:xfrm>
            <a:prstGeom prst="rect">
              <a:avLst/>
            </a:prstGeom>
            <a:noFill/>
          </p:spPr>
          <p:txBody>
            <a:bodyPr wrap="none" rtlCol="0">
              <a:normAutofit fontScale="8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685800">
                <a:lnSpc>
                  <a:spcPct val="120000"/>
                </a:lnSpc>
                <a:buClrTx/>
              </a:pPr>
              <a:r>
                <a:rPr lang="en-US" altLang="zh-CN" sz="1400" dirty="0"/>
                <a:t>IPFS</a:t>
              </a:r>
              <a:r>
                <a:rPr lang="zh-CN" altLang="en-US" sz="1400" dirty="0"/>
                <a:t>节点可以临时或永久地、</a:t>
              </a:r>
              <a:endParaRPr lang="en-US" altLang="zh-CN" sz="1400" dirty="0"/>
            </a:p>
            <a:p>
              <a:pPr defTabSz="685800">
                <a:lnSpc>
                  <a:spcPct val="120000"/>
                </a:lnSpc>
                <a:buClrTx/>
              </a:pPr>
              <a:r>
                <a:rPr lang="zh-CN" altLang="en-US" sz="1400" dirty="0"/>
                <a:t>部分或全部地保留数据的本地副本</a:t>
              </a:r>
              <a:endParaRPr lang="zh-CN" altLang="en-US" sz="1350" dirty="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</p:grpSp>
      <p:grpSp>
        <p:nvGrpSpPr>
          <p:cNvPr id="343" name="Group 102"/>
          <p:cNvGrpSpPr/>
          <p:nvPr/>
        </p:nvGrpSpPr>
        <p:grpSpPr>
          <a:xfrm>
            <a:off x="4766312" y="1180199"/>
            <a:ext cx="3949952" cy="3610876"/>
            <a:chOff x="919480" y="1602638"/>
            <a:chExt cx="5266603" cy="4630024"/>
          </a:xfrm>
        </p:grpSpPr>
        <p:sp>
          <p:nvSpPr>
            <p:cNvPr id="344" name="矩形: 圆角 343"/>
            <p:cNvSpPr/>
            <p:nvPr/>
          </p:nvSpPr>
          <p:spPr>
            <a:xfrm>
              <a:off x="919480" y="1602638"/>
              <a:ext cx="5176520" cy="1303048"/>
            </a:xfrm>
            <a:prstGeom prst="roundRect">
              <a:avLst>
                <a:gd name="adj" fmla="val 4862"/>
              </a:avLst>
            </a:prstGeom>
            <a:gradFill flip="none" rotWithShape="1">
              <a:gsLst>
                <a:gs pos="0">
                  <a:schemeClr val="bg1"/>
                </a:gs>
                <a:gs pos="100000">
                  <a:srgbClr val="F8F8F8"/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317500" sx="102000" sy="102000" algn="ctr" rotWithShape="0">
                <a:schemeClr val="bg1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685800">
                <a:lnSpc>
                  <a:spcPct val="120000"/>
                </a:lnSpc>
                <a:buClrTx/>
              </a:pPr>
              <a:endParaRPr lang="zh-CN" altLang="en-US" sz="1350">
                <a:solidFill>
                  <a:prstClr val="white"/>
                </a:solidFill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345" name="椭圆 344"/>
            <p:cNvSpPr/>
            <p:nvPr/>
          </p:nvSpPr>
          <p:spPr>
            <a:xfrm>
              <a:off x="1265859" y="1855069"/>
              <a:ext cx="831752" cy="831752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685800">
                <a:lnSpc>
                  <a:spcPct val="120000"/>
                </a:lnSpc>
                <a:buClrTx/>
              </a:pPr>
              <a:endParaRPr lang="zh-CN" altLang="en-US" sz="1350" dirty="0">
                <a:solidFill>
                  <a:prstClr val="white"/>
                </a:solidFill>
                <a:latin typeface="Arial"/>
                <a:ea typeface="微软雅黑"/>
              </a:endParaRPr>
            </a:p>
          </p:txBody>
        </p:sp>
        <p:sp>
          <p:nvSpPr>
            <p:cNvPr id="346" name="idea_314259"/>
            <p:cNvSpPr>
              <a:spLocks noChangeAspect="1"/>
            </p:cNvSpPr>
            <p:nvPr/>
          </p:nvSpPr>
          <p:spPr bwMode="auto">
            <a:xfrm>
              <a:off x="1501620" y="2026366"/>
              <a:ext cx="356003" cy="468000"/>
            </a:xfrm>
            <a:custGeom>
              <a:avLst/>
              <a:gdLst>
                <a:gd name="T0" fmla="*/ 532 w 3373"/>
                <a:gd name="T1" fmla="*/ 381 h 4441"/>
                <a:gd name="T2" fmla="*/ 3373 w 3373"/>
                <a:gd name="T3" fmla="*/ 381 h 4441"/>
                <a:gd name="T4" fmla="*/ 3373 w 3373"/>
                <a:gd name="T5" fmla="*/ 0 h 4441"/>
                <a:gd name="T6" fmla="*/ 532 w 3373"/>
                <a:gd name="T7" fmla="*/ 0 h 4441"/>
                <a:gd name="T8" fmla="*/ 0 w 3373"/>
                <a:gd name="T9" fmla="*/ 532 h 4441"/>
                <a:gd name="T10" fmla="*/ 0 w 3373"/>
                <a:gd name="T11" fmla="*/ 4012 h 4441"/>
                <a:gd name="T12" fmla="*/ 429 w 3373"/>
                <a:gd name="T13" fmla="*/ 4441 h 4441"/>
                <a:gd name="T14" fmla="*/ 3373 w 3373"/>
                <a:gd name="T15" fmla="*/ 4441 h 4441"/>
                <a:gd name="T16" fmla="*/ 3373 w 3373"/>
                <a:gd name="T17" fmla="*/ 683 h 4441"/>
                <a:gd name="T18" fmla="*/ 532 w 3373"/>
                <a:gd name="T19" fmla="*/ 683 h 4441"/>
                <a:gd name="T20" fmla="*/ 381 w 3373"/>
                <a:gd name="T21" fmla="*/ 532 h 4441"/>
                <a:gd name="T22" fmla="*/ 532 w 3373"/>
                <a:gd name="T23" fmla="*/ 381 h 4441"/>
                <a:gd name="T24" fmla="*/ 1397 w 3373"/>
                <a:gd name="T25" fmla="*/ 3011 h 4441"/>
                <a:gd name="T26" fmla="*/ 2854 w 3373"/>
                <a:gd name="T27" fmla="*/ 3011 h 4441"/>
                <a:gd name="T28" fmla="*/ 2854 w 3373"/>
                <a:gd name="T29" fmla="*/ 3794 h 4441"/>
                <a:gd name="T30" fmla="*/ 1397 w 3373"/>
                <a:gd name="T31" fmla="*/ 3794 h 4441"/>
                <a:gd name="T32" fmla="*/ 1397 w 3373"/>
                <a:gd name="T33" fmla="*/ 3011 h 4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373" h="4441">
                  <a:moveTo>
                    <a:pt x="532" y="381"/>
                  </a:moveTo>
                  <a:lnTo>
                    <a:pt x="3373" y="381"/>
                  </a:lnTo>
                  <a:lnTo>
                    <a:pt x="3373" y="0"/>
                  </a:lnTo>
                  <a:lnTo>
                    <a:pt x="532" y="0"/>
                  </a:lnTo>
                  <a:cubicBezTo>
                    <a:pt x="239" y="0"/>
                    <a:pt x="0" y="239"/>
                    <a:pt x="0" y="532"/>
                  </a:cubicBezTo>
                  <a:lnTo>
                    <a:pt x="0" y="4012"/>
                  </a:lnTo>
                  <a:cubicBezTo>
                    <a:pt x="0" y="4248"/>
                    <a:pt x="192" y="4441"/>
                    <a:pt x="429" y="4441"/>
                  </a:cubicBezTo>
                  <a:lnTo>
                    <a:pt x="3373" y="4441"/>
                  </a:lnTo>
                  <a:lnTo>
                    <a:pt x="3373" y="683"/>
                  </a:lnTo>
                  <a:lnTo>
                    <a:pt x="532" y="683"/>
                  </a:lnTo>
                  <a:cubicBezTo>
                    <a:pt x="449" y="683"/>
                    <a:pt x="381" y="616"/>
                    <a:pt x="381" y="532"/>
                  </a:cubicBezTo>
                  <a:cubicBezTo>
                    <a:pt x="381" y="449"/>
                    <a:pt x="449" y="381"/>
                    <a:pt x="532" y="381"/>
                  </a:cubicBezTo>
                  <a:close/>
                  <a:moveTo>
                    <a:pt x="1397" y="3011"/>
                  </a:moveTo>
                  <a:lnTo>
                    <a:pt x="2854" y="3011"/>
                  </a:lnTo>
                  <a:lnTo>
                    <a:pt x="2854" y="3794"/>
                  </a:lnTo>
                  <a:lnTo>
                    <a:pt x="1397" y="3794"/>
                  </a:lnTo>
                  <a:lnTo>
                    <a:pt x="1397" y="301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685800">
                <a:lnSpc>
                  <a:spcPct val="120000"/>
                </a:lnSpc>
                <a:buClrTx/>
              </a:pPr>
              <a:endParaRPr lang="zh-CN" altLang="en-US" sz="135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347" name="文本框 106"/>
            <p:cNvSpPr txBox="1"/>
            <p:nvPr/>
          </p:nvSpPr>
          <p:spPr>
            <a:xfrm>
              <a:off x="2349136" y="1783083"/>
              <a:ext cx="2759729" cy="5956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685800">
                <a:lnSpc>
                  <a:spcPct val="120000"/>
                </a:lnSpc>
                <a:buClrTx/>
              </a:pPr>
              <a:r>
                <a:rPr lang="zh-CN" altLang="en-US" sz="2100" b="1" dirty="0">
                  <a:solidFill>
                    <a:prstClr val="black"/>
                  </a:solidFill>
                  <a:latin typeface="Arial"/>
                  <a:ea typeface="微软雅黑"/>
                </a:rPr>
                <a:t>更好的隐私安全</a:t>
              </a:r>
              <a:endParaRPr lang="zh-CN" altLang="en-US" sz="2100" b="1" dirty="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348" name="文本框 107"/>
            <p:cNvSpPr txBox="1"/>
            <p:nvPr/>
          </p:nvSpPr>
          <p:spPr>
            <a:xfrm>
              <a:off x="2349136" y="2317489"/>
              <a:ext cx="3674509" cy="6414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685800">
                <a:lnSpc>
                  <a:spcPct val="120000"/>
                </a:lnSpc>
                <a:buClrTx/>
              </a:pPr>
              <a:r>
                <a:rPr lang="zh-CN" altLang="en-US" sz="1100" dirty="0">
                  <a:solidFill>
                    <a:prstClr val="black"/>
                  </a:solidFill>
                  <a:latin typeface="Arial"/>
                  <a:ea typeface="微软雅黑"/>
                </a:rPr>
                <a:t>去中心化的</a:t>
              </a:r>
              <a:r>
                <a:rPr lang="en-US" altLang="zh-CN" sz="1100" dirty="0">
                  <a:solidFill>
                    <a:prstClr val="black"/>
                  </a:solidFill>
                  <a:latin typeface="Arial"/>
                  <a:ea typeface="微软雅黑"/>
                </a:rPr>
                <a:t>IPFS</a:t>
              </a:r>
              <a:r>
                <a:rPr lang="zh-CN" altLang="en-US" sz="1100" dirty="0">
                  <a:solidFill>
                    <a:prstClr val="black"/>
                  </a:solidFill>
                  <a:latin typeface="Arial"/>
                  <a:ea typeface="微软雅黑"/>
                </a:rPr>
                <a:t>存储避免了将信息保存到</a:t>
              </a:r>
              <a:endParaRPr lang="en-US" altLang="zh-CN" sz="1100" dirty="0">
                <a:solidFill>
                  <a:prstClr val="black"/>
                </a:solidFill>
                <a:latin typeface="Arial"/>
                <a:ea typeface="微软雅黑"/>
              </a:endParaRPr>
            </a:p>
            <a:p>
              <a:pPr defTabSz="685800">
                <a:lnSpc>
                  <a:spcPct val="120000"/>
                </a:lnSpc>
                <a:buClrTx/>
              </a:pPr>
              <a:r>
                <a:rPr lang="zh-CN" altLang="en-US" sz="1100" dirty="0">
                  <a:solidFill>
                    <a:prstClr val="black"/>
                  </a:solidFill>
                  <a:latin typeface="Arial"/>
                  <a:ea typeface="微软雅黑"/>
                </a:rPr>
                <a:t>单独的个人或组织手中</a:t>
              </a:r>
              <a:endParaRPr lang="zh-CN" altLang="en-US" sz="1100" dirty="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349" name="矩形: 圆角 348"/>
            <p:cNvSpPr/>
            <p:nvPr/>
          </p:nvSpPr>
          <p:spPr>
            <a:xfrm>
              <a:off x="919480" y="4876352"/>
              <a:ext cx="5176520" cy="1303048"/>
            </a:xfrm>
            <a:prstGeom prst="roundRect">
              <a:avLst>
                <a:gd name="adj" fmla="val 4862"/>
              </a:avLst>
            </a:prstGeom>
            <a:gradFill flip="none" rotWithShape="1">
              <a:gsLst>
                <a:gs pos="0">
                  <a:schemeClr val="bg1"/>
                </a:gs>
                <a:gs pos="100000">
                  <a:srgbClr val="F8F8F8"/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317500" sx="102000" sy="102000" algn="ctr" rotWithShape="0">
                <a:schemeClr val="bg1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685800">
                <a:lnSpc>
                  <a:spcPct val="120000"/>
                </a:lnSpc>
                <a:buClrTx/>
              </a:pPr>
              <a:endParaRPr lang="zh-CN" altLang="en-US" sz="1350">
                <a:solidFill>
                  <a:prstClr val="white"/>
                </a:solidFill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350" name="椭圆 349"/>
            <p:cNvSpPr/>
            <p:nvPr/>
          </p:nvSpPr>
          <p:spPr>
            <a:xfrm>
              <a:off x="1265859" y="5128783"/>
              <a:ext cx="831752" cy="831752"/>
            </a:xfrm>
            <a:prstGeom prst="ellipse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685800">
                <a:lnSpc>
                  <a:spcPct val="120000"/>
                </a:lnSpc>
                <a:buClrTx/>
              </a:pPr>
              <a:endParaRPr lang="zh-CN" altLang="en-US" sz="1350" dirty="0">
                <a:solidFill>
                  <a:prstClr val="white"/>
                </a:solidFill>
                <a:latin typeface="Arial"/>
                <a:ea typeface="微软雅黑"/>
              </a:endParaRPr>
            </a:p>
          </p:txBody>
        </p:sp>
        <p:sp>
          <p:nvSpPr>
            <p:cNvPr id="351" name="idea_314259"/>
            <p:cNvSpPr>
              <a:spLocks noChangeAspect="1"/>
            </p:cNvSpPr>
            <p:nvPr/>
          </p:nvSpPr>
          <p:spPr bwMode="auto">
            <a:xfrm>
              <a:off x="1482554" y="5300079"/>
              <a:ext cx="390823" cy="468000"/>
            </a:xfrm>
            <a:custGeom>
              <a:avLst/>
              <a:gdLst>
                <a:gd name="connsiteX0" fmla="*/ 373273 h 605239"/>
                <a:gd name="connsiteY0" fmla="*/ 373273 h 605239"/>
                <a:gd name="connsiteX1" fmla="*/ 373273 h 605239"/>
                <a:gd name="connsiteY1" fmla="*/ 373273 h 605239"/>
                <a:gd name="connsiteX2" fmla="*/ 373273 h 605239"/>
                <a:gd name="connsiteY2" fmla="*/ 373273 h 605239"/>
                <a:gd name="connsiteX3" fmla="*/ 373273 h 605239"/>
                <a:gd name="connsiteY3" fmla="*/ 373273 h 605239"/>
                <a:gd name="connsiteX4" fmla="*/ 373273 h 605239"/>
                <a:gd name="connsiteY4" fmla="*/ 373273 h 605239"/>
                <a:gd name="connsiteX5" fmla="*/ 373273 h 605239"/>
                <a:gd name="connsiteY5" fmla="*/ 373273 h 605239"/>
                <a:gd name="connsiteX6" fmla="*/ 373273 h 605239"/>
                <a:gd name="connsiteY6" fmla="*/ 373273 h 605239"/>
                <a:gd name="connsiteX7" fmla="*/ 373273 h 605239"/>
                <a:gd name="connsiteY7" fmla="*/ 373273 h 605239"/>
                <a:gd name="connsiteX8" fmla="*/ 373273 h 605239"/>
                <a:gd name="connsiteY8" fmla="*/ 373273 h 605239"/>
                <a:gd name="connsiteX9" fmla="*/ 373273 h 605239"/>
                <a:gd name="connsiteY9" fmla="*/ 373273 h 605239"/>
                <a:gd name="connsiteX10" fmla="*/ 373273 h 605239"/>
                <a:gd name="connsiteY10" fmla="*/ 373273 h 605239"/>
                <a:gd name="connsiteX11" fmla="*/ 373273 h 605239"/>
                <a:gd name="connsiteY11" fmla="*/ 373273 h 605239"/>
                <a:gd name="connsiteX12" fmla="*/ 373273 h 605239"/>
                <a:gd name="connsiteY12" fmla="*/ 373273 h 605239"/>
                <a:gd name="connsiteX13" fmla="*/ 373273 h 605239"/>
                <a:gd name="connsiteY13" fmla="*/ 373273 h 605239"/>
                <a:gd name="connsiteX14" fmla="*/ 373273 h 605239"/>
                <a:gd name="connsiteY14" fmla="*/ 373273 h 605239"/>
                <a:gd name="connsiteX15" fmla="*/ 373273 h 605239"/>
                <a:gd name="connsiteY15" fmla="*/ 373273 h 605239"/>
                <a:gd name="connsiteX16" fmla="*/ 373273 h 605239"/>
                <a:gd name="connsiteY16" fmla="*/ 373273 h 605239"/>
                <a:gd name="connsiteX17" fmla="*/ 373273 h 605239"/>
                <a:gd name="connsiteY17" fmla="*/ 373273 h 605239"/>
                <a:gd name="connsiteX18" fmla="*/ 373273 h 605239"/>
                <a:gd name="connsiteY18" fmla="*/ 373273 h 605239"/>
                <a:gd name="connsiteX19" fmla="*/ 373273 h 605239"/>
                <a:gd name="connsiteY19" fmla="*/ 373273 h 605239"/>
                <a:gd name="connsiteX20" fmla="*/ 373273 h 605239"/>
                <a:gd name="connsiteY20" fmla="*/ 373273 h 605239"/>
                <a:gd name="connsiteX21" fmla="*/ 373273 h 605239"/>
                <a:gd name="connsiteY21" fmla="*/ 373273 h 605239"/>
                <a:gd name="connsiteX22" fmla="*/ 373273 h 605239"/>
                <a:gd name="connsiteY22" fmla="*/ 373273 h 605239"/>
                <a:gd name="connsiteX23" fmla="*/ 373273 h 605239"/>
                <a:gd name="connsiteY23" fmla="*/ 373273 h 605239"/>
                <a:gd name="connsiteX24" fmla="*/ 373273 h 605239"/>
                <a:gd name="connsiteY24" fmla="*/ 373273 h 605239"/>
                <a:gd name="connsiteX25" fmla="*/ 373273 h 605239"/>
                <a:gd name="connsiteY25" fmla="*/ 373273 h 605239"/>
                <a:gd name="connsiteX26" fmla="*/ 373273 h 605239"/>
                <a:gd name="connsiteY26" fmla="*/ 373273 h 605239"/>
                <a:gd name="connsiteX27" fmla="*/ 373273 h 605239"/>
                <a:gd name="connsiteY27" fmla="*/ 373273 h 605239"/>
                <a:gd name="connsiteX28" fmla="*/ 373273 h 605239"/>
                <a:gd name="connsiteY28" fmla="*/ 373273 h 605239"/>
                <a:gd name="connsiteX29" fmla="*/ 373273 h 605239"/>
                <a:gd name="connsiteY29" fmla="*/ 373273 h 605239"/>
                <a:gd name="connsiteX30" fmla="*/ 373273 h 605239"/>
                <a:gd name="connsiteY30" fmla="*/ 373273 h 605239"/>
                <a:gd name="connsiteX31" fmla="*/ 373273 h 605239"/>
                <a:gd name="connsiteY31" fmla="*/ 373273 h 605239"/>
                <a:gd name="connsiteX32" fmla="*/ 373273 h 605239"/>
                <a:gd name="connsiteY32" fmla="*/ 373273 h 605239"/>
                <a:gd name="connsiteX33" fmla="*/ 373273 h 605239"/>
                <a:gd name="connsiteY33" fmla="*/ 373273 h 605239"/>
                <a:gd name="connsiteX34" fmla="*/ 373273 h 605239"/>
                <a:gd name="connsiteY34" fmla="*/ 373273 h 605239"/>
                <a:gd name="connsiteX35" fmla="*/ 373273 h 605239"/>
                <a:gd name="connsiteY35" fmla="*/ 373273 h 605239"/>
                <a:gd name="connsiteX36" fmla="*/ 373273 h 605239"/>
                <a:gd name="connsiteY36" fmla="*/ 373273 h 605239"/>
                <a:gd name="connsiteX37" fmla="*/ 373273 h 605239"/>
                <a:gd name="connsiteY37" fmla="*/ 373273 h 605239"/>
                <a:gd name="connsiteX38" fmla="*/ 373273 h 605239"/>
                <a:gd name="connsiteY38" fmla="*/ 373273 h 605239"/>
                <a:gd name="connsiteX39" fmla="*/ 373273 h 605239"/>
                <a:gd name="connsiteY39" fmla="*/ 373273 h 605239"/>
                <a:gd name="connsiteX40" fmla="*/ 373273 h 605239"/>
                <a:gd name="connsiteY40" fmla="*/ 373273 h 605239"/>
                <a:gd name="connsiteX41" fmla="*/ 373273 h 605239"/>
                <a:gd name="connsiteY41" fmla="*/ 373273 h 605239"/>
                <a:gd name="connsiteX42" fmla="*/ 373273 h 605239"/>
                <a:gd name="connsiteY42" fmla="*/ 373273 h 605239"/>
                <a:gd name="connsiteX43" fmla="*/ 373273 h 605239"/>
                <a:gd name="connsiteY43" fmla="*/ 373273 h 605239"/>
                <a:gd name="connsiteX44" fmla="*/ 373273 h 605239"/>
                <a:gd name="connsiteY44" fmla="*/ 373273 h 605239"/>
                <a:gd name="connsiteX45" fmla="*/ 373273 h 605239"/>
                <a:gd name="connsiteY45" fmla="*/ 373273 h 605239"/>
                <a:gd name="connsiteX46" fmla="*/ 373273 h 605239"/>
                <a:gd name="connsiteY46" fmla="*/ 373273 h 605239"/>
                <a:gd name="connsiteX47" fmla="*/ 373273 h 605239"/>
                <a:gd name="connsiteY47" fmla="*/ 373273 h 605239"/>
                <a:gd name="connsiteX48" fmla="*/ 373273 h 605239"/>
                <a:gd name="connsiteY48" fmla="*/ 373273 h 605239"/>
                <a:gd name="connsiteX49" fmla="*/ 373273 h 605239"/>
                <a:gd name="connsiteY49" fmla="*/ 373273 h 605239"/>
                <a:gd name="connsiteX50" fmla="*/ 373273 h 605239"/>
                <a:gd name="connsiteY50" fmla="*/ 373273 h 605239"/>
                <a:gd name="connsiteX51" fmla="*/ 373273 h 605239"/>
                <a:gd name="connsiteY51" fmla="*/ 373273 h 605239"/>
                <a:gd name="connsiteX52" fmla="*/ 373273 h 605239"/>
                <a:gd name="connsiteY52" fmla="*/ 373273 h 605239"/>
                <a:gd name="connsiteX53" fmla="*/ 373273 h 605239"/>
                <a:gd name="connsiteY53" fmla="*/ 373273 h 605239"/>
                <a:gd name="connsiteX54" fmla="*/ 373273 h 605239"/>
                <a:gd name="connsiteY54" fmla="*/ 373273 h 605239"/>
                <a:gd name="connsiteX55" fmla="*/ 373273 h 605239"/>
                <a:gd name="connsiteY55" fmla="*/ 373273 h 605239"/>
                <a:gd name="connsiteX56" fmla="*/ 373273 h 605239"/>
                <a:gd name="connsiteY56" fmla="*/ 373273 h 605239"/>
                <a:gd name="connsiteX57" fmla="*/ 373273 h 605239"/>
                <a:gd name="connsiteY57" fmla="*/ 373273 h 605239"/>
                <a:gd name="connsiteX58" fmla="*/ 373273 h 605239"/>
                <a:gd name="connsiteY58" fmla="*/ 373273 h 605239"/>
                <a:gd name="connsiteX59" fmla="*/ 373273 h 605239"/>
                <a:gd name="connsiteY59" fmla="*/ 373273 h 605239"/>
                <a:gd name="connsiteX60" fmla="*/ 373273 h 605239"/>
                <a:gd name="connsiteY60" fmla="*/ 373273 h 605239"/>
                <a:gd name="connsiteX61" fmla="*/ 373273 h 605239"/>
                <a:gd name="connsiteY61" fmla="*/ 373273 h 605239"/>
                <a:gd name="connsiteX62" fmla="*/ 373273 h 605239"/>
                <a:gd name="connsiteY62" fmla="*/ 373273 h 605239"/>
                <a:gd name="connsiteX63" fmla="*/ 373273 h 605239"/>
                <a:gd name="connsiteY63" fmla="*/ 373273 h 605239"/>
                <a:gd name="connsiteX64" fmla="*/ 373273 h 605239"/>
                <a:gd name="connsiteY64" fmla="*/ 373273 h 605239"/>
                <a:gd name="connsiteX65" fmla="*/ 373273 h 605239"/>
                <a:gd name="connsiteY65" fmla="*/ 373273 h 605239"/>
                <a:gd name="connsiteX66" fmla="*/ 373273 h 605239"/>
                <a:gd name="connsiteY66" fmla="*/ 373273 h 605239"/>
                <a:gd name="connsiteX67" fmla="*/ 373273 h 605239"/>
                <a:gd name="connsiteY67" fmla="*/ 373273 h 605239"/>
                <a:gd name="connsiteX68" fmla="*/ 373273 h 605239"/>
                <a:gd name="connsiteY68" fmla="*/ 373273 h 605239"/>
                <a:gd name="connsiteX69" fmla="*/ 373273 h 605239"/>
                <a:gd name="connsiteY69" fmla="*/ 373273 h 605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505654" h="605507">
                  <a:moveTo>
                    <a:pt x="354266" y="207136"/>
                  </a:moveTo>
                  <a:cubicBezTo>
                    <a:pt x="360935" y="207600"/>
                    <a:pt x="365752" y="213445"/>
                    <a:pt x="365196" y="220126"/>
                  </a:cubicBezTo>
                  <a:cubicBezTo>
                    <a:pt x="364270" y="231167"/>
                    <a:pt x="363714" y="242301"/>
                    <a:pt x="363251" y="253250"/>
                  </a:cubicBezTo>
                  <a:cubicBezTo>
                    <a:pt x="362788" y="259930"/>
                    <a:pt x="357415" y="265312"/>
                    <a:pt x="350746" y="265312"/>
                  </a:cubicBezTo>
                  <a:cubicBezTo>
                    <a:pt x="343983" y="265312"/>
                    <a:pt x="338796" y="259467"/>
                    <a:pt x="338796" y="252786"/>
                  </a:cubicBezTo>
                  <a:cubicBezTo>
                    <a:pt x="339259" y="241188"/>
                    <a:pt x="339815" y="229683"/>
                    <a:pt x="340741" y="218177"/>
                  </a:cubicBezTo>
                  <a:cubicBezTo>
                    <a:pt x="341297" y="211497"/>
                    <a:pt x="347596" y="206672"/>
                    <a:pt x="354266" y="207136"/>
                  </a:cubicBezTo>
                  <a:close/>
                  <a:moveTo>
                    <a:pt x="402186" y="193790"/>
                  </a:moveTo>
                  <a:cubicBezTo>
                    <a:pt x="409440" y="192770"/>
                    <a:pt x="415671" y="198148"/>
                    <a:pt x="416136" y="205288"/>
                  </a:cubicBezTo>
                  <a:cubicBezTo>
                    <a:pt x="416136" y="211501"/>
                    <a:pt x="415299" y="227636"/>
                    <a:pt x="407952" y="236445"/>
                  </a:cubicBezTo>
                  <a:cubicBezTo>
                    <a:pt x="404046" y="242658"/>
                    <a:pt x="395490" y="244142"/>
                    <a:pt x="389631" y="239320"/>
                  </a:cubicBezTo>
                  <a:cubicBezTo>
                    <a:pt x="385260" y="234962"/>
                    <a:pt x="383958" y="228285"/>
                    <a:pt x="387306" y="223556"/>
                  </a:cubicBezTo>
                  <a:cubicBezTo>
                    <a:pt x="391770" y="219291"/>
                    <a:pt x="391584" y="210574"/>
                    <a:pt x="391584" y="206772"/>
                  </a:cubicBezTo>
                  <a:cubicBezTo>
                    <a:pt x="391119" y="200003"/>
                    <a:pt x="395955" y="194810"/>
                    <a:pt x="402186" y="193790"/>
                  </a:cubicBezTo>
                  <a:close/>
                  <a:moveTo>
                    <a:pt x="307469" y="138578"/>
                  </a:moveTo>
                  <a:cubicBezTo>
                    <a:pt x="314610" y="140061"/>
                    <a:pt x="318968" y="147757"/>
                    <a:pt x="316093" y="154248"/>
                  </a:cubicBezTo>
                  <a:cubicBezTo>
                    <a:pt x="310808" y="167229"/>
                    <a:pt x="303111" y="178263"/>
                    <a:pt x="295414" y="188370"/>
                  </a:cubicBezTo>
                  <a:cubicBezTo>
                    <a:pt x="291149" y="193748"/>
                    <a:pt x="283452" y="194675"/>
                    <a:pt x="278166" y="190410"/>
                  </a:cubicBezTo>
                  <a:cubicBezTo>
                    <a:pt x="272788" y="186515"/>
                    <a:pt x="272324" y="178912"/>
                    <a:pt x="276126" y="173534"/>
                  </a:cubicBezTo>
                  <a:cubicBezTo>
                    <a:pt x="282988" y="164911"/>
                    <a:pt x="289665" y="155917"/>
                    <a:pt x="293467" y="145717"/>
                  </a:cubicBezTo>
                  <a:cubicBezTo>
                    <a:pt x="295971" y="140061"/>
                    <a:pt x="301627" y="137094"/>
                    <a:pt x="307469" y="138578"/>
                  </a:cubicBezTo>
                  <a:close/>
                  <a:moveTo>
                    <a:pt x="355370" y="117340"/>
                  </a:moveTo>
                  <a:cubicBezTo>
                    <a:pt x="362158" y="114372"/>
                    <a:pt x="370062" y="118267"/>
                    <a:pt x="371456" y="125500"/>
                  </a:cubicBezTo>
                  <a:cubicBezTo>
                    <a:pt x="374432" y="139225"/>
                    <a:pt x="374432" y="152671"/>
                    <a:pt x="373781" y="165283"/>
                  </a:cubicBezTo>
                  <a:cubicBezTo>
                    <a:pt x="373316" y="172053"/>
                    <a:pt x="367458" y="177246"/>
                    <a:pt x="360670" y="176690"/>
                  </a:cubicBezTo>
                  <a:cubicBezTo>
                    <a:pt x="354068" y="176504"/>
                    <a:pt x="349419" y="170476"/>
                    <a:pt x="349512" y="163892"/>
                  </a:cubicBezTo>
                  <a:cubicBezTo>
                    <a:pt x="350162" y="152950"/>
                    <a:pt x="350534" y="141636"/>
                    <a:pt x="347931" y="131157"/>
                  </a:cubicBezTo>
                  <a:cubicBezTo>
                    <a:pt x="346629" y="124944"/>
                    <a:pt x="349791" y="119380"/>
                    <a:pt x="355370" y="117340"/>
                  </a:cubicBezTo>
                  <a:close/>
                  <a:moveTo>
                    <a:pt x="220184" y="98275"/>
                  </a:moveTo>
                  <a:cubicBezTo>
                    <a:pt x="226590" y="98553"/>
                    <a:pt x="231325" y="104579"/>
                    <a:pt x="231046" y="111160"/>
                  </a:cubicBezTo>
                  <a:cubicBezTo>
                    <a:pt x="226962" y="122563"/>
                    <a:pt x="222134" y="139805"/>
                    <a:pt x="224641" y="150372"/>
                  </a:cubicBezTo>
                  <a:cubicBezTo>
                    <a:pt x="225848" y="156491"/>
                    <a:pt x="222598" y="162053"/>
                    <a:pt x="217028" y="164092"/>
                  </a:cubicBezTo>
                  <a:cubicBezTo>
                    <a:pt x="210344" y="166873"/>
                    <a:pt x="202452" y="162794"/>
                    <a:pt x="200967" y="155749"/>
                  </a:cubicBezTo>
                  <a:cubicBezTo>
                    <a:pt x="198089" y="142029"/>
                    <a:pt x="203288" y="122006"/>
                    <a:pt x="206816" y="109585"/>
                  </a:cubicBezTo>
                  <a:cubicBezTo>
                    <a:pt x="207558" y="102725"/>
                    <a:pt x="213314" y="97719"/>
                    <a:pt x="220184" y="98275"/>
                  </a:cubicBezTo>
                  <a:close/>
                  <a:moveTo>
                    <a:pt x="275161" y="75104"/>
                  </a:moveTo>
                  <a:cubicBezTo>
                    <a:pt x="282042" y="72880"/>
                    <a:pt x="289667" y="77328"/>
                    <a:pt x="290504" y="84463"/>
                  </a:cubicBezTo>
                  <a:cubicBezTo>
                    <a:pt x="292364" y="98270"/>
                    <a:pt x="291248" y="111613"/>
                    <a:pt x="289481" y="124215"/>
                  </a:cubicBezTo>
                  <a:cubicBezTo>
                    <a:pt x="288366" y="131073"/>
                    <a:pt x="282042" y="135613"/>
                    <a:pt x="275347" y="134501"/>
                  </a:cubicBezTo>
                  <a:cubicBezTo>
                    <a:pt x="268838" y="133852"/>
                    <a:pt x="264561" y="127366"/>
                    <a:pt x="265305" y="120880"/>
                  </a:cubicBezTo>
                  <a:cubicBezTo>
                    <a:pt x="266979" y="110038"/>
                    <a:pt x="268187" y="98826"/>
                    <a:pt x="266607" y="88169"/>
                  </a:cubicBezTo>
                  <a:cubicBezTo>
                    <a:pt x="265863" y="81961"/>
                    <a:pt x="269396" y="76679"/>
                    <a:pt x="275161" y="75104"/>
                  </a:cubicBezTo>
                  <a:close/>
                  <a:moveTo>
                    <a:pt x="300821" y="1"/>
                  </a:moveTo>
                  <a:cubicBezTo>
                    <a:pt x="324066" y="-80"/>
                    <a:pt x="347137" y="2539"/>
                    <a:pt x="369512" y="9538"/>
                  </a:cubicBezTo>
                  <a:cubicBezTo>
                    <a:pt x="438772" y="31137"/>
                    <a:pt x="490670" y="96398"/>
                    <a:pt x="502647" y="168333"/>
                  </a:cubicBezTo>
                  <a:cubicBezTo>
                    <a:pt x="514716" y="239805"/>
                    <a:pt x="489649" y="315170"/>
                    <a:pt x="442021" y="370419"/>
                  </a:cubicBezTo>
                  <a:cubicBezTo>
                    <a:pt x="430509" y="383954"/>
                    <a:pt x="399036" y="411022"/>
                    <a:pt x="397365" y="470350"/>
                  </a:cubicBezTo>
                  <a:cubicBezTo>
                    <a:pt x="393001" y="514939"/>
                    <a:pt x="389195" y="560547"/>
                    <a:pt x="397829" y="604209"/>
                  </a:cubicBezTo>
                  <a:lnTo>
                    <a:pt x="337761" y="604209"/>
                  </a:lnTo>
                  <a:lnTo>
                    <a:pt x="337761" y="381080"/>
                  </a:lnTo>
                  <a:cubicBezTo>
                    <a:pt x="337761" y="372459"/>
                    <a:pt x="342588" y="364301"/>
                    <a:pt x="350294" y="359944"/>
                  </a:cubicBezTo>
                  <a:cubicBezTo>
                    <a:pt x="375825" y="345576"/>
                    <a:pt x="401264" y="329817"/>
                    <a:pt x="420482" y="307661"/>
                  </a:cubicBezTo>
                  <a:cubicBezTo>
                    <a:pt x="458454" y="262146"/>
                    <a:pt x="457711" y="195772"/>
                    <a:pt x="433944" y="141635"/>
                  </a:cubicBezTo>
                  <a:cubicBezTo>
                    <a:pt x="400893" y="66178"/>
                    <a:pt x="278528" y="5830"/>
                    <a:pt x="180673" y="86386"/>
                  </a:cubicBezTo>
                  <a:cubicBezTo>
                    <a:pt x="150871" y="110859"/>
                    <a:pt x="131189" y="148681"/>
                    <a:pt x="134067" y="187151"/>
                  </a:cubicBezTo>
                  <a:cubicBezTo>
                    <a:pt x="134531" y="192806"/>
                    <a:pt x="133510" y="207174"/>
                    <a:pt x="153749" y="213942"/>
                  </a:cubicBezTo>
                  <a:cubicBezTo>
                    <a:pt x="317150" y="198924"/>
                    <a:pt x="302759" y="277719"/>
                    <a:pt x="306102" y="310350"/>
                  </a:cubicBezTo>
                  <a:cubicBezTo>
                    <a:pt x="314272" y="388125"/>
                    <a:pt x="316221" y="527824"/>
                    <a:pt x="314736" y="605507"/>
                  </a:cubicBezTo>
                  <a:lnTo>
                    <a:pt x="182066" y="605507"/>
                  </a:lnTo>
                  <a:cubicBezTo>
                    <a:pt x="184944" y="578717"/>
                    <a:pt x="183180" y="506781"/>
                    <a:pt x="157091" y="490837"/>
                  </a:cubicBezTo>
                  <a:cubicBezTo>
                    <a:pt x="139730" y="478322"/>
                    <a:pt x="116706" y="485646"/>
                    <a:pt x="95538" y="488519"/>
                  </a:cubicBezTo>
                  <a:cubicBezTo>
                    <a:pt x="74370" y="491300"/>
                    <a:pt x="46982" y="483143"/>
                    <a:pt x="46053" y="462007"/>
                  </a:cubicBezTo>
                  <a:cubicBezTo>
                    <a:pt x="45125" y="445228"/>
                    <a:pt x="62858" y="427059"/>
                    <a:pt x="51809" y="414545"/>
                  </a:cubicBezTo>
                  <a:cubicBezTo>
                    <a:pt x="48003" y="410280"/>
                    <a:pt x="41690" y="408426"/>
                    <a:pt x="38812" y="403050"/>
                  </a:cubicBezTo>
                  <a:cubicBezTo>
                    <a:pt x="33056" y="391926"/>
                    <a:pt x="49024" y="381451"/>
                    <a:pt x="51345" y="368936"/>
                  </a:cubicBezTo>
                  <a:cubicBezTo>
                    <a:pt x="56637" y="341126"/>
                    <a:pt x="-553" y="337325"/>
                    <a:pt x="4" y="309515"/>
                  </a:cubicBezTo>
                  <a:cubicBezTo>
                    <a:pt x="468" y="295147"/>
                    <a:pt x="64343" y="265390"/>
                    <a:pt x="64343" y="191508"/>
                  </a:cubicBezTo>
                  <a:cubicBezTo>
                    <a:pt x="64343" y="159248"/>
                    <a:pt x="65736" y="125691"/>
                    <a:pt x="78733" y="95934"/>
                  </a:cubicBezTo>
                  <a:cubicBezTo>
                    <a:pt x="103244" y="39851"/>
                    <a:pt x="170553" y="16861"/>
                    <a:pt x="231086" y="6664"/>
                  </a:cubicBezTo>
                  <a:cubicBezTo>
                    <a:pt x="254157" y="2864"/>
                    <a:pt x="277576" y="83"/>
                    <a:pt x="300821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685800">
                <a:lnSpc>
                  <a:spcPct val="120000"/>
                </a:lnSpc>
                <a:buClrTx/>
              </a:pPr>
              <a:endParaRPr lang="zh-CN" altLang="en-US" sz="135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352" name="文本框 111"/>
            <p:cNvSpPr txBox="1"/>
            <p:nvPr/>
          </p:nvSpPr>
          <p:spPr>
            <a:xfrm>
              <a:off x="2349136" y="5056797"/>
              <a:ext cx="3118802" cy="5956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685800">
                <a:lnSpc>
                  <a:spcPct val="120000"/>
                </a:lnSpc>
                <a:buClrTx/>
              </a:pPr>
              <a:r>
                <a:rPr lang="zh-CN" altLang="en-US" sz="2100" b="1" dirty="0">
                  <a:solidFill>
                    <a:prstClr val="black"/>
                  </a:solidFill>
                  <a:latin typeface="Arial"/>
                  <a:ea typeface="微软雅黑"/>
                </a:rPr>
                <a:t>有效避免诚信问题</a:t>
              </a:r>
              <a:endParaRPr lang="zh-CN" altLang="en-US" sz="2100" b="1" dirty="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353" name="文本框 112"/>
            <p:cNvSpPr txBox="1"/>
            <p:nvPr/>
          </p:nvSpPr>
          <p:spPr>
            <a:xfrm>
              <a:off x="2349136" y="5591203"/>
              <a:ext cx="3631764" cy="6414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685800">
                <a:lnSpc>
                  <a:spcPct val="120000"/>
                </a:lnSpc>
                <a:buClrTx/>
              </a:pPr>
              <a:r>
                <a:rPr lang="zh-CN" altLang="en-US" sz="1100" dirty="0">
                  <a:solidFill>
                    <a:prstClr val="black"/>
                  </a:solidFill>
                  <a:latin typeface="Arial"/>
                  <a:ea typeface="微软雅黑"/>
                </a:rPr>
                <a:t>基于内容的寻址通过独立哈希值进行文件</a:t>
              </a:r>
              <a:endParaRPr lang="en-US" altLang="zh-CN" sz="1100" dirty="0">
                <a:solidFill>
                  <a:prstClr val="black"/>
                </a:solidFill>
                <a:latin typeface="Arial"/>
                <a:ea typeface="微软雅黑"/>
              </a:endParaRPr>
            </a:p>
            <a:p>
              <a:pPr defTabSz="685800">
                <a:lnSpc>
                  <a:spcPct val="120000"/>
                </a:lnSpc>
                <a:buClrTx/>
              </a:pPr>
              <a:r>
                <a:rPr lang="zh-CN" altLang="en-US" sz="1100" dirty="0">
                  <a:solidFill>
                    <a:prstClr val="black"/>
                  </a:solidFill>
                  <a:latin typeface="Arial"/>
                  <a:ea typeface="微软雅黑"/>
                </a:rPr>
                <a:t>标识，避免对群益物品的篡改</a:t>
              </a:r>
              <a:endParaRPr lang="zh-CN" altLang="en-US" sz="1100" dirty="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354" name="矩形: 圆角 353"/>
            <p:cNvSpPr/>
            <p:nvPr/>
          </p:nvSpPr>
          <p:spPr>
            <a:xfrm>
              <a:off x="919480" y="3243378"/>
              <a:ext cx="5176520" cy="1303048"/>
            </a:xfrm>
            <a:prstGeom prst="roundRect">
              <a:avLst>
                <a:gd name="adj" fmla="val 4862"/>
              </a:avLst>
            </a:prstGeom>
            <a:gradFill flip="none" rotWithShape="1">
              <a:gsLst>
                <a:gs pos="0">
                  <a:schemeClr val="bg1"/>
                </a:gs>
                <a:gs pos="100000">
                  <a:srgbClr val="F8F8F8"/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317500" sx="102000" sy="102000" algn="ctr" rotWithShape="0">
                <a:schemeClr val="bg1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685800">
                <a:lnSpc>
                  <a:spcPct val="120000"/>
                </a:lnSpc>
                <a:buClrTx/>
              </a:pPr>
              <a:endParaRPr lang="zh-CN" altLang="en-US" sz="1350">
                <a:solidFill>
                  <a:prstClr val="white"/>
                </a:solidFill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355" name="椭圆 354"/>
            <p:cNvSpPr/>
            <p:nvPr/>
          </p:nvSpPr>
          <p:spPr>
            <a:xfrm>
              <a:off x="1265859" y="3495809"/>
              <a:ext cx="831752" cy="831752"/>
            </a:xfrm>
            <a:prstGeom prst="ellipse">
              <a:avLst/>
            </a:prstGeom>
            <a:gradFill>
              <a:gsLst>
                <a:gs pos="0">
                  <a:schemeClr val="accent4"/>
                </a:gs>
                <a:gs pos="100000">
                  <a:schemeClr val="accent4">
                    <a:lumMod val="60000"/>
                    <a:lumOff val="4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685800">
                <a:lnSpc>
                  <a:spcPct val="120000"/>
                </a:lnSpc>
                <a:buClrTx/>
              </a:pPr>
              <a:endParaRPr lang="zh-CN" altLang="en-US" sz="1350" dirty="0">
                <a:solidFill>
                  <a:prstClr val="white"/>
                </a:solidFill>
                <a:latin typeface="Arial"/>
                <a:ea typeface="微软雅黑"/>
              </a:endParaRPr>
            </a:p>
          </p:txBody>
        </p:sp>
        <p:sp>
          <p:nvSpPr>
            <p:cNvPr id="356" name="idea_314259"/>
            <p:cNvSpPr>
              <a:spLocks noChangeAspect="1"/>
            </p:cNvSpPr>
            <p:nvPr/>
          </p:nvSpPr>
          <p:spPr bwMode="auto">
            <a:xfrm>
              <a:off x="1440300" y="3668518"/>
              <a:ext cx="470595" cy="468000"/>
            </a:xfrm>
            <a:custGeom>
              <a:avLst/>
              <a:gdLst>
                <a:gd name="connsiteX0" fmla="*/ 19848 w 607638"/>
                <a:gd name="connsiteY0" fmla="*/ 564630 h 604288"/>
                <a:gd name="connsiteX1" fmla="*/ 587790 w 607638"/>
                <a:gd name="connsiteY1" fmla="*/ 564630 h 604288"/>
                <a:gd name="connsiteX2" fmla="*/ 607638 w 607638"/>
                <a:gd name="connsiteY2" fmla="*/ 584459 h 604288"/>
                <a:gd name="connsiteX3" fmla="*/ 587790 w 607638"/>
                <a:gd name="connsiteY3" fmla="*/ 604288 h 604288"/>
                <a:gd name="connsiteX4" fmla="*/ 19848 w 607638"/>
                <a:gd name="connsiteY4" fmla="*/ 604288 h 604288"/>
                <a:gd name="connsiteX5" fmla="*/ 0 w 607638"/>
                <a:gd name="connsiteY5" fmla="*/ 584459 h 604288"/>
                <a:gd name="connsiteX6" fmla="*/ 19848 w 607638"/>
                <a:gd name="connsiteY6" fmla="*/ 564630 h 604288"/>
                <a:gd name="connsiteX7" fmla="*/ 160234 w 607638"/>
                <a:gd name="connsiteY7" fmla="*/ 276227 h 604288"/>
                <a:gd name="connsiteX8" fmla="*/ 76035 w 607638"/>
                <a:gd name="connsiteY8" fmla="*/ 360291 h 604288"/>
                <a:gd name="connsiteX9" fmla="*/ 76035 w 607638"/>
                <a:gd name="connsiteY9" fmla="*/ 388282 h 604288"/>
                <a:gd name="connsiteX10" fmla="*/ 148574 w 607638"/>
                <a:gd name="connsiteY10" fmla="*/ 460705 h 604288"/>
                <a:gd name="connsiteX11" fmla="*/ 162637 w 607638"/>
                <a:gd name="connsiteY11" fmla="*/ 466570 h 604288"/>
                <a:gd name="connsiteX12" fmla="*/ 298102 w 607638"/>
                <a:gd name="connsiteY12" fmla="*/ 466570 h 604288"/>
                <a:gd name="connsiteX13" fmla="*/ 312165 w 607638"/>
                <a:gd name="connsiteY13" fmla="*/ 460705 h 604288"/>
                <a:gd name="connsiteX14" fmla="*/ 328631 w 607638"/>
                <a:gd name="connsiteY14" fmla="*/ 444354 h 604288"/>
                <a:gd name="connsiteX15" fmla="*/ 405354 w 607638"/>
                <a:gd name="connsiteY15" fmla="*/ 39654 h 604288"/>
                <a:gd name="connsiteX16" fmla="*/ 391291 w 607638"/>
                <a:gd name="connsiteY16" fmla="*/ 45452 h 604288"/>
                <a:gd name="connsiteX17" fmla="*/ 353196 w 607638"/>
                <a:gd name="connsiteY17" fmla="*/ 83485 h 604288"/>
                <a:gd name="connsiteX18" fmla="*/ 521594 w 607638"/>
                <a:gd name="connsiteY18" fmla="*/ 251612 h 604288"/>
                <a:gd name="connsiteX19" fmla="*/ 559688 w 607638"/>
                <a:gd name="connsiteY19" fmla="*/ 213579 h 604288"/>
                <a:gd name="connsiteX20" fmla="*/ 559688 w 607638"/>
                <a:gd name="connsiteY20" fmla="*/ 185499 h 604288"/>
                <a:gd name="connsiteX21" fmla="*/ 419416 w 607638"/>
                <a:gd name="connsiteY21" fmla="*/ 45452 h 604288"/>
                <a:gd name="connsiteX22" fmla="*/ 405354 w 607638"/>
                <a:gd name="connsiteY22" fmla="*/ 39654 h 604288"/>
                <a:gd name="connsiteX23" fmla="*/ 405387 w 607638"/>
                <a:gd name="connsiteY23" fmla="*/ 0 h 604288"/>
                <a:gd name="connsiteX24" fmla="*/ 447453 w 607638"/>
                <a:gd name="connsiteY24" fmla="*/ 17461 h 604288"/>
                <a:gd name="connsiteX25" fmla="*/ 587814 w 607638"/>
                <a:gd name="connsiteY25" fmla="*/ 157507 h 604288"/>
                <a:gd name="connsiteX26" fmla="*/ 587814 w 607638"/>
                <a:gd name="connsiteY26" fmla="*/ 241571 h 604288"/>
                <a:gd name="connsiteX27" fmla="*/ 370641 w 607638"/>
                <a:gd name="connsiteY27" fmla="*/ 458305 h 604288"/>
                <a:gd name="connsiteX28" fmla="*/ 340202 w 607638"/>
                <a:gd name="connsiteY28" fmla="*/ 488785 h 604288"/>
                <a:gd name="connsiteX29" fmla="*/ 298102 w 607638"/>
                <a:gd name="connsiteY29" fmla="*/ 506202 h 604288"/>
                <a:gd name="connsiteX30" fmla="*/ 162637 w 607638"/>
                <a:gd name="connsiteY30" fmla="*/ 506202 h 604288"/>
                <a:gd name="connsiteX31" fmla="*/ 120537 w 607638"/>
                <a:gd name="connsiteY31" fmla="*/ 488785 h 604288"/>
                <a:gd name="connsiteX32" fmla="*/ 47909 w 607638"/>
                <a:gd name="connsiteY32" fmla="*/ 416274 h 604288"/>
                <a:gd name="connsiteX33" fmla="*/ 47909 w 607638"/>
                <a:gd name="connsiteY33" fmla="*/ 332210 h 604288"/>
                <a:gd name="connsiteX34" fmla="*/ 363254 w 607638"/>
                <a:gd name="connsiteY34" fmla="*/ 17461 h 604288"/>
                <a:gd name="connsiteX35" fmla="*/ 405387 w 607638"/>
                <a:gd name="connsiteY35" fmla="*/ 0 h 604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607638" h="604288">
                  <a:moveTo>
                    <a:pt x="19848" y="564630"/>
                  </a:moveTo>
                  <a:lnTo>
                    <a:pt x="587790" y="564630"/>
                  </a:lnTo>
                  <a:cubicBezTo>
                    <a:pt x="598738" y="564630"/>
                    <a:pt x="607638" y="573522"/>
                    <a:pt x="607638" y="584459"/>
                  </a:cubicBezTo>
                  <a:cubicBezTo>
                    <a:pt x="607638" y="595396"/>
                    <a:pt x="598738" y="604288"/>
                    <a:pt x="587790" y="604288"/>
                  </a:cubicBezTo>
                  <a:lnTo>
                    <a:pt x="19848" y="604288"/>
                  </a:lnTo>
                  <a:cubicBezTo>
                    <a:pt x="8901" y="604288"/>
                    <a:pt x="0" y="595396"/>
                    <a:pt x="0" y="584459"/>
                  </a:cubicBezTo>
                  <a:cubicBezTo>
                    <a:pt x="0" y="573522"/>
                    <a:pt x="8901" y="564630"/>
                    <a:pt x="19848" y="564630"/>
                  </a:cubicBezTo>
                  <a:close/>
                  <a:moveTo>
                    <a:pt x="160234" y="276227"/>
                  </a:moveTo>
                  <a:lnTo>
                    <a:pt x="76035" y="360291"/>
                  </a:lnTo>
                  <a:cubicBezTo>
                    <a:pt x="68291" y="368022"/>
                    <a:pt x="68291" y="380551"/>
                    <a:pt x="76035" y="388282"/>
                  </a:cubicBezTo>
                  <a:lnTo>
                    <a:pt x="148574" y="460705"/>
                  </a:lnTo>
                  <a:cubicBezTo>
                    <a:pt x="152312" y="464437"/>
                    <a:pt x="157296" y="466570"/>
                    <a:pt x="162637" y="466570"/>
                  </a:cubicBezTo>
                  <a:lnTo>
                    <a:pt x="298102" y="466570"/>
                  </a:lnTo>
                  <a:cubicBezTo>
                    <a:pt x="303443" y="466570"/>
                    <a:pt x="308427" y="464437"/>
                    <a:pt x="312165" y="460705"/>
                  </a:cubicBezTo>
                  <a:lnTo>
                    <a:pt x="328631" y="444354"/>
                  </a:lnTo>
                  <a:close/>
                  <a:moveTo>
                    <a:pt x="405354" y="39654"/>
                  </a:moveTo>
                  <a:cubicBezTo>
                    <a:pt x="400258" y="39654"/>
                    <a:pt x="395163" y="41587"/>
                    <a:pt x="391291" y="45452"/>
                  </a:cubicBezTo>
                  <a:lnTo>
                    <a:pt x="353196" y="83485"/>
                  </a:lnTo>
                  <a:lnTo>
                    <a:pt x="521594" y="251612"/>
                  </a:lnTo>
                  <a:lnTo>
                    <a:pt x="559688" y="213579"/>
                  </a:lnTo>
                  <a:cubicBezTo>
                    <a:pt x="567432" y="205848"/>
                    <a:pt x="567432" y="193230"/>
                    <a:pt x="559688" y="185499"/>
                  </a:cubicBezTo>
                  <a:lnTo>
                    <a:pt x="419416" y="45452"/>
                  </a:lnTo>
                  <a:cubicBezTo>
                    <a:pt x="415544" y="41587"/>
                    <a:pt x="410449" y="39654"/>
                    <a:pt x="405354" y="39654"/>
                  </a:cubicBezTo>
                  <a:close/>
                  <a:moveTo>
                    <a:pt x="405387" y="0"/>
                  </a:moveTo>
                  <a:cubicBezTo>
                    <a:pt x="420618" y="0"/>
                    <a:pt x="435837" y="5820"/>
                    <a:pt x="447453" y="17461"/>
                  </a:cubicBezTo>
                  <a:lnTo>
                    <a:pt x="587814" y="157507"/>
                  </a:lnTo>
                  <a:cubicBezTo>
                    <a:pt x="610955" y="180700"/>
                    <a:pt x="610955" y="218378"/>
                    <a:pt x="587814" y="241571"/>
                  </a:cubicBezTo>
                  <a:lnTo>
                    <a:pt x="370641" y="458305"/>
                  </a:lnTo>
                  <a:lnTo>
                    <a:pt x="340202" y="488785"/>
                  </a:lnTo>
                  <a:cubicBezTo>
                    <a:pt x="328987" y="499982"/>
                    <a:pt x="314034" y="506202"/>
                    <a:pt x="298102" y="506202"/>
                  </a:cubicBezTo>
                  <a:lnTo>
                    <a:pt x="162637" y="506202"/>
                  </a:lnTo>
                  <a:cubicBezTo>
                    <a:pt x="146705" y="506202"/>
                    <a:pt x="131752" y="499982"/>
                    <a:pt x="120537" y="488785"/>
                  </a:cubicBezTo>
                  <a:lnTo>
                    <a:pt x="47909" y="416274"/>
                  </a:lnTo>
                  <a:cubicBezTo>
                    <a:pt x="24768" y="393169"/>
                    <a:pt x="24768" y="355403"/>
                    <a:pt x="47909" y="332210"/>
                  </a:cubicBezTo>
                  <a:lnTo>
                    <a:pt x="363254" y="17461"/>
                  </a:lnTo>
                  <a:cubicBezTo>
                    <a:pt x="374914" y="5820"/>
                    <a:pt x="390156" y="0"/>
                    <a:pt x="40538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685800">
                <a:lnSpc>
                  <a:spcPct val="120000"/>
                </a:lnSpc>
                <a:buClrTx/>
              </a:pPr>
              <a:endParaRPr lang="zh-CN" altLang="en-US" sz="135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357" name="文本框 116"/>
            <p:cNvSpPr txBox="1"/>
            <p:nvPr/>
          </p:nvSpPr>
          <p:spPr>
            <a:xfrm>
              <a:off x="2349136" y="3423823"/>
              <a:ext cx="3836947" cy="5956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685800">
                <a:lnSpc>
                  <a:spcPct val="120000"/>
                </a:lnSpc>
                <a:buClrTx/>
              </a:pPr>
              <a:r>
                <a:rPr lang="zh-CN" altLang="en-US" sz="2100" b="1" dirty="0">
                  <a:solidFill>
                    <a:prstClr val="black"/>
                  </a:solidFill>
                  <a:latin typeface="Arial"/>
                  <a:ea typeface="微软雅黑"/>
                </a:rPr>
                <a:t>更高的存储与读取带宽</a:t>
              </a:r>
              <a:endParaRPr lang="zh-CN" altLang="en-US" sz="2100" b="1" dirty="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358" name="文本框 117"/>
            <p:cNvSpPr txBox="1"/>
            <p:nvPr/>
          </p:nvSpPr>
          <p:spPr>
            <a:xfrm>
              <a:off x="2349136" y="3958230"/>
              <a:ext cx="3443676" cy="6414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685800">
                <a:lnSpc>
                  <a:spcPct val="120000"/>
                </a:lnSpc>
                <a:buClrTx/>
              </a:pPr>
              <a:r>
                <a:rPr lang="zh-CN" altLang="en-US" sz="1100" dirty="0">
                  <a:solidFill>
                    <a:prstClr val="black"/>
                  </a:solidFill>
                  <a:latin typeface="Arial"/>
                  <a:ea typeface="微软雅黑"/>
                </a:rPr>
                <a:t>将公有活跃度高的文件统一存储分发，</a:t>
              </a:r>
              <a:endParaRPr lang="en-US" altLang="zh-CN" sz="1100" dirty="0">
                <a:solidFill>
                  <a:prstClr val="black"/>
                </a:solidFill>
                <a:latin typeface="Arial"/>
                <a:ea typeface="微软雅黑"/>
              </a:endParaRPr>
            </a:p>
            <a:p>
              <a:pPr defTabSz="685800">
                <a:lnSpc>
                  <a:spcPct val="120000"/>
                </a:lnSpc>
                <a:buClrTx/>
              </a:pPr>
              <a:r>
                <a:rPr lang="zh-CN" altLang="en-US" sz="1100" dirty="0">
                  <a:solidFill>
                    <a:prstClr val="black"/>
                  </a:solidFill>
                  <a:latin typeface="Arial"/>
                  <a:ea typeface="微软雅黑"/>
                </a:rPr>
                <a:t>节省空间并做到高带宽支持</a:t>
              </a:r>
              <a:endParaRPr lang="zh-CN" altLang="en-US" sz="1100" dirty="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</p:grpSp>
      <p:sp>
        <p:nvSpPr>
          <p:cNvPr id="36" name="文本框 35"/>
          <p:cNvSpPr txBox="1"/>
          <p:nvPr/>
        </p:nvSpPr>
        <p:spPr>
          <a:xfrm>
            <a:off x="495300" y="810739"/>
            <a:ext cx="27008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对于</a:t>
            </a:r>
            <a:r>
              <a:rPr lang="en-US" altLang="zh-CN" dirty="0"/>
              <a:t>NFT</a:t>
            </a:r>
            <a:r>
              <a:rPr lang="zh-CN" altLang="en-US" dirty="0"/>
              <a:t>来说引入</a:t>
            </a:r>
            <a:r>
              <a:rPr lang="en-US" altLang="zh-CN" dirty="0"/>
              <a:t>IPFS</a:t>
            </a:r>
            <a:r>
              <a:rPr lang="zh-CN" altLang="en-US" dirty="0"/>
              <a:t>的意义：</a:t>
            </a:r>
            <a:endParaRPr lang="zh-CN" alt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占位符 5"/>
          <p:cNvPicPr>
            <a:picLocks noGrp="1" noChangeAspect="1"/>
          </p:cNvPicPr>
          <p:nvPr>
            <p:ph type="pic" sz="quarter" idx="15"/>
          </p:nvPr>
        </p:nvPicPr>
        <p:blipFill>
          <a:blip r:embed="rId2"/>
          <a:srcRect l="9" r="9"/>
          <a:stretch>
            <a:fillRect/>
          </a:stretch>
        </p:blipFill>
        <p:spPr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900113" y="2330986"/>
            <a:ext cx="7343775" cy="2466878"/>
            <a:chOff x="1200150" y="3107981"/>
            <a:chExt cx="9791700" cy="3289170"/>
          </a:xfrm>
        </p:grpSpPr>
        <p:sp>
          <p:nvSpPr>
            <p:cNvPr id="2" name="矩形: 圆角 1"/>
            <p:cNvSpPr/>
            <p:nvPr/>
          </p:nvSpPr>
          <p:spPr>
            <a:xfrm>
              <a:off x="1664486" y="3107981"/>
              <a:ext cx="8945408" cy="3174172"/>
            </a:xfrm>
            <a:prstGeom prst="roundRect">
              <a:avLst>
                <a:gd name="adj" fmla="val 3205"/>
              </a:avLst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lnSpc>
                  <a:spcPct val="120000"/>
                </a:lnSpc>
                <a:buClrTx/>
              </a:pPr>
              <a:endParaRPr lang="zh-CN" altLang="en-US" sz="1350" kern="1200">
                <a:solidFill>
                  <a:prstClr val="white"/>
                </a:solidFill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3" name="矩形: 圆角 2"/>
            <p:cNvSpPr/>
            <p:nvPr/>
          </p:nvSpPr>
          <p:spPr>
            <a:xfrm>
              <a:off x="1463942" y="3222979"/>
              <a:ext cx="9346497" cy="3174172"/>
            </a:xfrm>
            <a:prstGeom prst="roundRect">
              <a:avLst>
                <a:gd name="adj" fmla="val 3205"/>
              </a:avLst>
            </a:prstGeom>
            <a:solidFill>
              <a:schemeClr val="bg1">
                <a:alpha val="9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lnSpc>
                  <a:spcPct val="120000"/>
                </a:lnSpc>
                <a:buClrTx/>
              </a:pPr>
              <a:endParaRPr lang="zh-CN" altLang="en-US" sz="1350" kern="1200">
                <a:solidFill>
                  <a:prstClr val="white"/>
                </a:solidFill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74" name="矩形: 圆角 73"/>
            <p:cNvSpPr/>
            <p:nvPr/>
          </p:nvSpPr>
          <p:spPr>
            <a:xfrm>
              <a:off x="1200150" y="3365257"/>
              <a:ext cx="9791700" cy="2757614"/>
            </a:xfrm>
            <a:prstGeom prst="roundRect">
              <a:avLst>
                <a:gd name="adj" fmla="val 3205"/>
              </a:avLst>
            </a:prstGeom>
            <a:gradFill flip="none" rotWithShape="1">
              <a:gsLst>
                <a:gs pos="0">
                  <a:schemeClr val="bg1"/>
                </a:gs>
                <a:gs pos="100000">
                  <a:srgbClr val="F8F8F8"/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317500" sx="102000" sy="102000" algn="ctr" rotWithShape="0">
                <a:schemeClr val="bg1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05000" tIns="54000" rIns="405000" bIns="54000" numCol="1" spcCol="0" rtlCol="0" fromWordArt="0" anchor="ctr" anchorCtr="0" forceAA="0" compatLnSpc="1">
              <a:noAutofit/>
            </a:bodyPr>
            <a:lstStyle/>
            <a:p>
              <a:pPr indent="342900" defTabSz="685800">
                <a:lnSpc>
                  <a:spcPct val="120000"/>
                </a:lnSpc>
                <a:buClrTx/>
              </a:pPr>
              <a:endParaRPr lang="zh-CN" altLang="en-US" sz="1800" kern="1200">
                <a:solidFill>
                  <a:prstClr val="black"/>
                </a:solidFill>
                <a:latin typeface="Arial"/>
                <a:ea typeface="微软雅黑"/>
                <a:cs typeface="+mn-ea"/>
                <a:sym typeface="+mn-lt"/>
              </a:endParaRPr>
            </a:p>
          </p:txBody>
        </p:sp>
      </p:grpSp>
      <p:sp>
        <p:nvSpPr>
          <p:cNvPr id="77" name="文本占位符 75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altLang="zh-CN" dirty="0">
                <a:solidFill>
                  <a:prstClr val="black"/>
                </a:solidFill>
                <a:latin typeface="微软雅黑 Light"/>
                <a:ea typeface="微软雅黑 Light"/>
              </a:rPr>
              <a:t>Implementation and Presentation</a:t>
            </a:r>
            <a:endParaRPr lang="zh-CN" altLang="en-US" dirty="0">
              <a:solidFill>
                <a:prstClr val="black"/>
              </a:solidFill>
              <a:latin typeface="微软雅黑 Light"/>
              <a:ea typeface="微软雅黑 Light"/>
            </a:endParaRPr>
          </a:p>
        </p:txBody>
      </p:sp>
      <p:sp>
        <p:nvSpPr>
          <p:cNvPr id="75" name="标题 7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实现与展示</a:t>
            </a:r>
            <a:endParaRPr lang="zh-CN" altLang="en-US" dirty="0"/>
          </a:p>
        </p:txBody>
      </p:sp>
      <p:grpSp>
        <p:nvGrpSpPr>
          <p:cNvPr id="79" name="组合 78"/>
          <p:cNvGrpSpPr/>
          <p:nvPr/>
        </p:nvGrpSpPr>
        <p:grpSpPr>
          <a:xfrm>
            <a:off x="6857811" y="235434"/>
            <a:ext cx="2137809" cy="422212"/>
            <a:chOff x="7125464" y="-1450348"/>
            <a:chExt cx="2850412" cy="562951"/>
          </a:xfrm>
        </p:grpSpPr>
        <p:grpSp>
          <p:nvGrpSpPr>
            <p:cNvPr id="80" name="ba3e13bc-cc22-40db-8abb-361298693e2c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  <p:cNvGrpSpPr>
              <a:grpSpLocks noChangeAspect="1"/>
            </p:cNvGrpSpPr>
            <p:nvPr>
              <p:custDataLst>
                <p:tags r:id="rId3"/>
              </p:custDataLst>
            </p:nvPr>
          </p:nvGrpSpPr>
          <p:grpSpPr>
            <a:xfrm>
              <a:off x="7125464" y="-1450348"/>
              <a:ext cx="1637506" cy="476512"/>
              <a:chOff x="2866708" y="2481344"/>
              <a:chExt cx="6458593" cy="1879440"/>
            </a:xfrm>
            <a:solidFill>
              <a:schemeClr val="bg1"/>
            </a:solidFill>
          </p:grpSpPr>
          <p:grpSp>
            <p:nvGrpSpPr>
              <p:cNvPr id="85" name="ïSļïdè"/>
              <p:cNvGrpSpPr/>
              <p:nvPr/>
            </p:nvGrpSpPr>
            <p:grpSpPr>
              <a:xfrm>
                <a:off x="2866708" y="2604783"/>
                <a:ext cx="1724148" cy="1756001"/>
                <a:chOff x="4810125" y="3095626"/>
                <a:chExt cx="687388" cy="700088"/>
              </a:xfrm>
              <a:grpFill/>
            </p:grpSpPr>
            <p:sp>
              <p:nvSpPr>
                <p:cNvPr id="115" name="íşḷidê"/>
                <p:cNvSpPr/>
                <p:nvPr/>
              </p:nvSpPr>
              <p:spPr bwMode="auto">
                <a:xfrm>
                  <a:off x="4810125" y="3095626"/>
                  <a:ext cx="687388" cy="700088"/>
                </a:xfrm>
                <a:custGeom>
                  <a:avLst/>
                  <a:gdLst>
                    <a:gd name="T0" fmla="*/ 104 w 208"/>
                    <a:gd name="T1" fmla="*/ 207 h 210"/>
                    <a:gd name="T2" fmla="*/ 4 w 208"/>
                    <a:gd name="T3" fmla="*/ 105 h 210"/>
                    <a:gd name="T4" fmla="*/ 104 w 208"/>
                    <a:gd name="T5" fmla="*/ 4 h 210"/>
                    <a:gd name="T6" fmla="*/ 204 w 208"/>
                    <a:gd name="T7" fmla="*/ 105 h 210"/>
                    <a:gd name="T8" fmla="*/ 104 w 208"/>
                    <a:gd name="T9" fmla="*/ 207 h 210"/>
                    <a:gd name="T10" fmla="*/ 104 w 208"/>
                    <a:gd name="T11" fmla="*/ 0 h 210"/>
                    <a:gd name="T12" fmla="*/ 0 w 208"/>
                    <a:gd name="T13" fmla="*/ 105 h 210"/>
                    <a:gd name="T14" fmla="*/ 104 w 208"/>
                    <a:gd name="T15" fmla="*/ 210 h 210"/>
                    <a:gd name="T16" fmla="*/ 208 w 208"/>
                    <a:gd name="T17" fmla="*/ 105 h 210"/>
                    <a:gd name="T18" fmla="*/ 104 w 208"/>
                    <a:gd name="T19" fmla="*/ 0 h 2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08" h="210">
                      <a:moveTo>
                        <a:pt x="104" y="207"/>
                      </a:moveTo>
                      <a:cubicBezTo>
                        <a:pt x="49" y="207"/>
                        <a:pt x="4" y="161"/>
                        <a:pt x="4" y="105"/>
                      </a:cubicBezTo>
                      <a:cubicBezTo>
                        <a:pt x="4" y="49"/>
                        <a:pt x="49" y="4"/>
                        <a:pt x="104" y="4"/>
                      </a:cubicBezTo>
                      <a:cubicBezTo>
                        <a:pt x="159" y="4"/>
                        <a:pt x="204" y="49"/>
                        <a:pt x="204" y="105"/>
                      </a:cubicBezTo>
                      <a:cubicBezTo>
                        <a:pt x="204" y="161"/>
                        <a:pt x="159" y="207"/>
                        <a:pt x="104" y="207"/>
                      </a:cubicBezTo>
                      <a:close/>
                      <a:moveTo>
                        <a:pt x="104" y="0"/>
                      </a:moveTo>
                      <a:cubicBezTo>
                        <a:pt x="47" y="0"/>
                        <a:pt x="0" y="47"/>
                        <a:pt x="0" y="105"/>
                      </a:cubicBezTo>
                      <a:cubicBezTo>
                        <a:pt x="0" y="163"/>
                        <a:pt x="47" y="210"/>
                        <a:pt x="104" y="210"/>
                      </a:cubicBezTo>
                      <a:cubicBezTo>
                        <a:pt x="161" y="210"/>
                        <a:pt x="208" y="163"/>
                        <a:pt x="208" y="105"/>
                      </a:cubicBezTo>
                      <a:cubicBezTo>
                        <a:pt x="208" y="47"/>
                        <a:pt x="161" y="0"/>
                        <a:pt x="10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 defTabSz="685800">
                    <a:lnSpc>
                      <a:spcPct val="120000"/>
                    </a:lnSpc>
                    <a:buClrTx/>
                  </a:pPr>
                  <a:endParaRPr sz="1350" kern="1200">
                    <a:solidFill>
                      <a:prstClr val="white"/>
                    </a:solidFill>
                    <a:ea typeface="微软雅黑"/>
                    <a:cs typeface="+mn-cs"/>
                  </a:endParaRPr>
                </a:p>
              </p:txBody>
            </p:sp>
            <p:sp>
              <p:nvSpPr>
                <p:cNvPr id="116" name="íSľïdé"/>
                <p:cNvSpPr/>
                <p:nvPr/>
              </p:nvSpPr>
              <p:spPr bwMode="auto">
                <a:xfrm>
                  <a:off x="5384800" y="3559176"/>
                  <a:ext cx="46038" cy="30163"/>
                </a:xfrm>
                <a:custGeom>
                  <a:avLst/>
                  <a:gdLst>
                    <a:gd name="T0" fmla="*/ 29 w 29"/>
                    <a:gd name="T1" fmla="*/ 13 h 19"/>
                    <a:gd name="T2" fmla="*/ 27 w 29"/>
                    <a:gd name="T3" fmla="*/ 19 h 19"/>
                    <a:gd name="T4" fmla="*/ 0 w 29"/>
                    <a:gd name="T5" fmla="*/ 6 h 19"/>
                    <a:gd name="T6" fmla="*/ 4 w 29"/>
                    <a:gd name="T7" fmla="*/ 0 h 19"/>
                    <a:gd name="T8" fmla="*/ 29 w 29"/>
                    <a:gd name="T9" fmla="*/ 13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19">
                      <a:moveTo>
                        <a:pt x="29" y="13"/>
                      </a:moveTo>
                      <a:lnTo>
                        <a:pt x="27" y="19"/>
                      </a:lnTo>
                      <a:lnTo>
                        <a:pt x="0" y="6"/>
                      </a:lnTo>
                      <a:lnTo>
                        <a:pt x="4" y="0"/>
                      </a:lnTo>
                      <a:lnTo>
                        <a:pt x="29" y="1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 defTabSz="685800">
                    <a:lnSpc>
                      <a:spcPct val="120000"/>
                    </a:lnSpc>
                    <a:buClrTx/>
                  </a:pPr>
                  <a:endParaRPr sz="1350" kern="1200">
                    <a:solidFill>
                      <a:prstClr val="white"/>
                    </a:solidFill>
                    <a:ea typeface="微软雅黑"/>
                    <a:cs typeface="+mn-cs"/>
                  </a:endParaRPr>
                </a:p>
              </p:txBody>
            </p:sp>
            <p:sp>
              <p:nvSpPr>
                <p:cNvPr id="117" name="ïslíḋê"/>
                <p:cNvSpPr/>
                <p:nvPr/>
              </p:nvSpPr>
              <p:spPr bwMode="auto">
                <a:xfrm>
                  <a:off x="5405438" y="3479801"/>
                  <a:ext cx="49213" cy="42863"/>
                </a:xfrm>
                <a:custGeom>
                  <a:avLst/>
                  <a:gdLst>
                    <a:gd name="T0" fmla="*/ 31 w 31"/>
                    <a:gd name="T1" fmla="*/ 14 h 27"/>
                    <a:gd name="T2" fmla="*/ 29 w 31"/>
                    <a:gd name="T3" fmla="*/ 21 h 27"/>
                    <a:gd name="T4" fmla="*/ 19 w 31"/>
                    <a:gd name="T5" fmla="*/ 18 h 27"/>
                    <a:gd name="T6" fmla="*/ 0 w 31"/>
                    <a:gd name="T7" fmla="*/ 27 h 27"/>
                    <a:gd name="T8" fmla="*/ 2 w 31"/>
                    <a:gd name="T9" fmla="*/ 18 h 27"/>
                    <a:gd name="T10" fmla="*/ 14 w 31"/>
                    <a:gd name="T11" fmla="*/ 14 h 27"/>
                    <a:gd name="T12" fmla="*/ 4 w 31"/>
                    <a:gd name="T13" fmla="*/ 6 h 27"/>
                    <a:gd name="T14" fmla="*/ 4 w 31"/>
                    <a:gd name="T15" fmla="*/ 0 h 27"/>
                    <a:gd name="T16" fmla="*/ 19 w 31"/>
                    <a:gd name="T17" fmla="*/ 12 h 27"/>
                    <a:gd name="T18" fmla="*/ 31 w 31"/>
                    <a:gd name="T19" fmla="*/ 14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1" h="27">
                      <a:moveTo>
                        <a:pt x="31" y="14"/>
                      </a:moveTo>
                      <a:lnTo>
                        <a:pt x="29" y="21"/>
                      </a:lnTo>
                      <a:lnTo>
                        <a:pt x="19" y="18"/>
                      </a:lnTo>
                      <a:lnTo>
                        <a:pt x="0" y="27"/>
                      </a:lnTo>
                      <a:lnTo>
                        <a:pt x="2" y="18"/>
                      </a:lnTo>
                      <a:lnTo>
                        <a:pt x="14" y="14"/>
                      </a:lnTo>
                      <a:lnTo>
                        <a:pt x="4" y="6"/>
                      </a:lnTo>
                      <a:lnTo>
                        <a:pt x="4" y="0"/>
                      </a:lnTo>
                      <a:lnTo>
                        <a:pt x="19" y="12"/>
                      </a:lnTo>
                      <a:lnTo>
                        <a:pt x="31" y="1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 defTabSz="685800">
                    <a:lnSpc>
                      <a:spcPct val="120000"/>
                    </a:lnSpc>
                    <a:buClrTx/>
                  </a:pPr>
                  <a:endParaRPr sz="1350" kern="1200">
                    <a:solidFill>
                      <a:prstClr val="white"/>
                    </a:solidFill>
                    <a:ea typeface="微软雅黑"/>
                    <a:cs typeface="+mn-cs"/>
                  </a:endParaRPr>
                </a:p>
              </p:txBody>
            </p:sp>
            <p:sp>
              <p:nvSpPr>
                <p:cNvPr id="118" name="işļïḍè"/>
                <p:cNvSpPr/>
                <p:nvPr/>
              </p:nvSpPr>
              <p:spPr bwMode="auto">
                <a:xfrm>
                  <a:off x="5391150" y="3522663"/>
                  <a:ext cx="50800" cy="36513"/>
                </a:xfrm>
                <a:custGeom>
                  <a:avLst/>
                  <a:gdLst>
                    <a:gd name="T0" fmla="*/ 32 w 32"/>
                    <a:gd name="T1" fmla="*/ 17 h 23"/>
                    <a:gd name="T2" fmla="*/ 32 w 32"/>
                    <a:gd name="T3" fmla="*/ 23 h 23"/>
                    <a:gd name="T4" fmla="*/ 9 w 32"/>
                    <a:gd name="T5" fmla="*/ 15 h 23"/>
                    <a:gd name="T6" fmla="*/ 7 w 32"/>
                    <a:gd name="T7" fmla="*/ 23 h 23"/>
                    <a:gd name="T8" fmla="*/ 0 w 32"/>
                    <a:gd name="T9" fmla="*/ 21 h 23"/>
                    <a:gd name="T10" fmla="*/ 9 w 32"/>
                    <a:gd name="T11" fmla="*/ 0 h 23"/>
                    <a:gd name="T12" fmla="*/ 13 w 32"/>
                    <a:gd name="T13" fmla="*/ 2 h 23"/>
                    <a:gd name="T14" fmla="*/ 11 w 32"/>
                    <a:gd name="T15" fmla="*/ 8 h 23"/>
                    <a:gd name="T16" fmla="*/ 32 w 32"/>
                    <a:gd name="T17" fmla="*/ 17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2" h="23">
                      <a:moveTo>
                        <a:pt x="32" y="17"/>
                      </a:moveTo>
                      <a:lnTo>
                        <a:pt x="32" y="23"/>
                      </a:lnTo>
                      <a:lnTo>
                        <a:pt x="9" y="15"/>
                      </a:lnTo>
                      <a:lnTo>
                        <a:pt x="7" y="23"/>
                      </a:lnTo>
                      <a:lnTo>
                        <a:pt x="0" y="21"/>
                      </a:lnTo>
                      <a:lnTo>
                        <a:pt x="9" y="0"/>
                      </a:lnTo>
                      <a:lnTo>
                        <a:pt x="13" y="2"/>
                      </a:lnTo>
                      <a:lnTo>
                        <a:pt x="11" y="8"/>
                      </a:lnTo>
                      <a:lnTo>
                        <a:pt x="32" y="1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 defTabSz="685800">
                    <a:lnSpc>
                      <a:spcPct val="120000"/>
                    </a:lnSpc>
                    <a:buClrTx/>
                  </a:pPr>
                  <a:endParaRPr sz="1350" kern="1200">
                    <a:solidFill>
                      <a:prstClr val="white"/>
                    </a:solidFill>
                    <a:ea typeface="微软雅黑"/>
                    <a:cs typeface="+mn-cs"/>
                  </a:endParaRPr>
                </a:p>
              </p:txBody>
            </p:sp>
            <p:sp>
              <p:nvSpPr>
                <p:cNvPr id="119" name="í$ļîḓé"/>
                <p:cNvSpPr/>
                <p:nvPr/>
              </p:nvSpPr>
              <p:spPr bwMode="auto">
                <a:xfrm>
                  <a:off x="5368925" y="3579813"/>
                  <a:ext cx="46038" cy="46038"/>
                </a:xfrm>
                <a:custGeom>
                  <a:avLst/>
                  <a:gdLst>
                    <a:gd name="T0" fmla="*/ 0 w 14"/>
                    <a:gd name="T1" fmla="*/ 6 h 14"/>
                    <a:gd name="T2" fmla="*/ 1 w 14"/>
                    <a:gd name="T3" fmla="*/ 3 h 14"/>
                    <a:gd name="T4" fmla="*/ 4 w 14"/>
                    <a:gd name="T5" fmla="*/ 1 h 14"/>
                    <a:gd name="T6" fmla="*/ 8 w 14"/>
                    <a:gd name="T7" fmla="*/ 1 h 14"/>
                    <a:gd name="T8" fmla="*/ 6 w 14"/>
                    <a:gd name="T9" fmla="*/ 4 h 14"/>
                    <a:gd name="T10" fmla="*/ 5 w 14"/>
                    <a:gd name="T11" fmla="*/ 3 h 14"/>
                    <a:gd name="T12" fmla="*/ 3 w 14"/>
                    <a:gd name="T13" fmla="*/ 5 h 14"/>
                    <a:gd name="T14" fmla="*/ 3 w 14"/>
                    <a:gd name="T15" fmla="*/ 6 h 14"/>
                    <a:gd name="T16" fmla="*/ 3 w 14"/>
                    <a:gd name="T17" fmla="*/ 7 h 14"/>
                    <a:gd name="T18" fmla="*/ 4 w 14"/>
                    <a:gd name="T19" fmla="*/ 7 h 14"/>
                    <a:gd name="T20" fmla="*/ 6 w 14"/>
                    <a:gd name="T21" fmla="*/ 6 h 14"/>
                    <a:gd name="T22" fmla="*/ 9 w 14"/>
                    <a:gd name="T23" fmla="*/ 4 h 14"/>
                    <a:gd name="T24" fmla="*/ 11 w 14"/>
                    <a:gd name="T25" fmla="*/ 3 h 14"/>
                    <a:gd name="T26" fmla="*/ 13 w 14"/>
                    <a:gd name="T27" fmla="*/ 4 h 14"/>
                    <a:gd name="T28" fmla="*/ 14 w 14"/>
                    <a:gd name="T29" fmla="*/ 6 h 14"/>
                    <a:gd name="T30" fmla="*/ 14 w 14"/>
                    <a:gd name="T31" fmla="*/ 8 h 14"/>
                    <a:gd name="T32" fmla="*/ 13 w 14"/>
                    <a:gd name="T33" fmla="*/ 11 h 14"/>
                    <a:gd name="T34" fmla="*/ 10 w 14"/>
                    <a:gd name="T35" fmla="*/ 14 h 14"/>
                    <a:gd name="T36" fmla="*/ 6 w 14"/>
                    <a:gd name="T37" fmla="*/ 13 h 14"/>
                    <a:gd name="T38" fmla="*/ 7 w 14"/>
                    <a:gd name="T39" fmla="*/ 11 h 14"/>
                    <a:gd name="T40" fmla="*/ 10 w 14"/>
                    <a:gd name="T41" fmla="*/ 11 h 14"/>
                    <a:gd name="T42" fmla="*/ 11 w 14"/>
                    <a:gd name="T43" fmla="*/ 10 h 14"/>
                    <a:gd name="T44" fmla="*/ 12 w 14"/>
                    <a:gd name="T45" fmla="*/ 8 h 14"/>
                    <a:gd name="T46" fmla="*/ 11 w 14"/>
                    <a:gd name="T47" fmla="*/ 6 h 14"/>
                    <a:gd name="T48" fmla="*/ 10 w 14"/>
                    <a:gd name="T49" fmla="*/ 6 h 14"/>
                    <a:gd name="T50" fmla="*/ 9 w 14"/>
                    <a:gd name="T51" fmla="*/ 7 h 14"/>
                    <a:gd name="T52" fmla="*/ 7 w 14"/>
                    <a:gd name="T53" fmla="*/ 8 h 14"/>
                    <a:gd name="T54" fmla="*/ 5 w 14"/>
                    <a:gd name="T55" fmla="*/ 10 h 14"/>
                    <a:gd name="T56" fmla="*/ 2 w 14"/>
                    <a:gd name="T57" fmla="*/ 9 h 14"/>
                    <a:gd name="T58" fmla="*/ 0 w 14"/>
                    <a:gd name="T59" fmla="*/ 8 h 14"/>
                    <a:gd name="T60" fmla="*/ 0 w 14"/>
                    <a:gd name="T61" fmla="*/ 6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14" h="14">
                      <a:moveTo>
                        <a:pt x="0" y="6"/>
                      </a:moveTo>
                      <a:cubicBezTo>
                        <a:pt x="0" y="5"/>
                        <a:pt x="1" y="4"/>
                        <a:pt x="1" y="3"/>
                      </a:cubicBezTo>
                      <a:cubicBezTo>
                        <a:pt x="2" y="2"/>
                        <a:pt x="3" y="1"/>
                        <a:pt x="4" y="1"/>
                      </a:cubicBezTo>
                      <a:cubicBezTo>
                        <a:pt x="5" y="0"/>
                        <a:pt x="7" y="1"/>
                        <a:pt x="8" y="1"/>
                      </a:cubicBezTo>
                      <a:cubicBezTo>
                        <a:pt x="6" y="4"/>
                        <a:pt x="6" y="4"/>
                        <a:pt x="6" y="4"/>
                      </a:cubicBezTo>
                      <a:cubicBezTo>
                        <a:pt x="6" y="3"/>
                        <a:pt x="5" y="3"/>
                        <a:pt x="5" y="3"/>
                      </a:cubicBezTo>
                      <a:cubicBezTo>
                        <a:pt x="4" y="4"/>
                        <a:pt x="4" y="4"/>
                        <a:pt x="3" y="5"/>
                      </a:cubicBezTo>
                      <a:cubicBezTo>
                        <a:pt x="3" y="5"/>
                        <a:pt x="2" y="6"/>
                        <a:pt x="3" y="6"/>
                      </a:cubicBezTo>
                      <a:cubicBezTo>
                        <a:pt x="3" y="7"/>
                        <a:pt x="3" y="7"/>
                        <a:pt x="3" y="7"/>
                      </a:cubicBezTo>
                      <a:cubicBezTo>
                        <a:pt x="3" y="7"/>
                        <a:pt x="4" y="7"/>
                        <a:pt x="4" y="7"/>
                      </a:cubicBezTo>
                      <a:cubicBezTo>
                        <a:pt x="4" y="7"/>
                        <a:pt x="5" y="7"/>
                        <a:pt x="6" y="6"/>
                      </a:cubicBezTo>
                      <a:cubicBezTo>
                        <a:pt x="7" y="5"/>
                        <a:pt x="8" y="4"/>
                        <a:pt x="9" y="4"/>
                      </a:cubicBezTo>
                      <a:cubicBezTo>
                        <a:pt x="9" y="4"/>
                        <a:pt x="10" y="3"/>
                        <a:pt x="11" y="3"/>
                      </a:cubicBezTo>
                      <a:cubicBezTo>
                        <a:pt x="11" y="3"/>
                        <a:pt x="12" y="4"/>
                        <a:pt x="13" y="4"/>
                      </a:cubicBezTo>
                      <a:cubicBezTo>
                        <a:pt x="13" y="5"/>
                        <a:pt x="14" y="5"/>
                        <a:pt x="14" y="6"/>
                      </a:cubicBezTo>
                      <a:cubicBezTo>
                        <a:pt x="14" y="7"/>
                        <a:pt x="14" y="7"/>
                        <a:pt x="14" y="8"/>
                      </a:cubicBezTo>
                      <a:cubicBezTo>
                        <a:pt x="14" y="9"/>
                        <a:pt x="14" y="10"/>
                        <a:pt x="13" y="11"/>
                      </a:cubicBezTo>
                      <a:cubicBezTo>
                        <a:pt x="12" y="12"/>
                        <a:pt x="11" y="13"/>
                        <a:pt x="10" y="14"/>
                      </a:cubicBezTo>
                      <a:cubicBezTo>
                        <a:pt x="9" y="14"/>
                        <a:pt x="7" y="14"/>
                        <a:pt x="6" y="13"/>
                      </a:cubicBezTo>
                      <a:cubicBezTo>
                        <a:pt x="7" y="11"/>
                        <a:pt x="7" y="11"/>
                        <a:pt x="7" y="11"/>
                      </a:cubicBezTo>
                      <a:cubicBezTo>
                        <a:pt x="8" y="11"/>
                        <a:pt x="9" y="11"/>
                        <a:pt x="10" y="11"/>
                      </a:cubicBezTo>
                      <a:cubicBezTo>
                        <a:pt x="10" y="11"/>
                        <a:pt x="11" y="10"/>
                        <a:pt x="11" y="10"/>
                      </a:cubicBezTo>
                      <a:cubicBezTo>
                        <a:pt x="12" y="9"/>
                        <a:pt x="12" y="8"/>
                        <a:pt x="12" y="8"/>
                      </a:cubicBezTo>
                      <a:cubicBezTo>
                        <a:pt x="12" y="7"/>
                        <a:pt x="12" y="7"/>
                        <a:pt x="11" y="6"/>
                      </a:cubicBezTo>
                      <a:cubicBezTo>
                        <a:pt x="11" y="6"/>
                        <a:pt x="11" y="6"/>
                        <a:pt x="10" y="6"/>
                      </a:cubicBezTo>
                      <a:cubicBezTo>
                        <a:pt x="10" y="6"/>
                        <a:pt x="10" y="6"/>
                        <a:pt x="9" y="7"/>
                      </a:cubicBezTo>
                      <a:cubicBezTo>
                        <a:pt x="9" y="7"/>
                        <a:pt x="8" y="7"/>
                        <a:pt x="7" y="8"/>
                      </a:cubicBezTo>
                      <a:cubicBezTo>
                        <a:pt x="6" y="9"/>
                        <a:pt x="5" y="10"/>
                        <a:pt x="5" y="10"/>
                      </a:cubicBezTo>
                      <a:cubicBezTo>
                        <a:pt x="4" y="10"/>
                        <a:pt x="3" y="10"/>
                        <a:pt x="2" y="9"/>
                      </a:cubicBezTo>
                      <a:cubicBezTo>
                        <a:pt x="1" y="9"/>
                        <a:pt x="1" y="9"/>
                        <a:pt x="0" y="8"/>
                      </a:cubicBezTo>
                      <a:cubicBezTo>
                        <a:pt x="0" y="7"/>
                        <a:pt x="0" y="7"/>
                        <a:pt x="0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 defTabSz="685800">
                    <a:lnSpc>
                      <a:spcPct val="120000"/>
                    </a:lnSpc>
                    <a:buClrTx/>
                  </a:pPr>
                  <a:endParaRPr sz="1350" kern="1200">
                    <a:solidFill>
                      <a:prstClr val="white"/>
                    </a:solidFill>
                    <a:ea typeface="微软雅黑"/>
                    <a:cs typeface="+mn-cs"/>
                  </a:endParaRPr>
                </a:p>
              </p:txBody>
            </p:sp>
            <p:sp>
              <p:nvSpPr>
                <p:cNvPr id="120" name="íşļíḑè"/>
                <p:cNvSpPr/>
                <p:nvPr/>
              </p:nvSpPr>
              <p:spPr bwMode="auto">
                <a:xfrm>
                  <a:off x="5335588" y="3616326"/>
                  <a:ext cx="60325" cy="52388"/>
                </a:xfrm>
                <a:custGeom>
                  <a:avLst/>
                  <a:gdLst>
                    <a:gd name="T0" fmla="*/ 12 w 18"/>
                    <a:gd name="T1" fmla="*/ 9 h 16"/>
                    <a:gd name="T2" fmla="*/ 10 w 18"/>
                    <a:gd name="T3" fmla="*/ 8 h 16"/>
                    <a:gd name="T4" fmla="*/ 9 w 18"/>
                    <a:gd name="T5" fmla="*/ 9 h 16"/>
                    <a:gd name="T6" fmla="*/ 8 w 18"/>
                    <a:gd name="T7" fmla="*/ 9 h 16"/>
                    <a:gd name="T8" fmla="*/ 8 w 18"/>
                    <a:gd name="T9" fmla="*/ 10 h 16"/>
                    <a:gd name="T10" fmla="*/ 12 w 18"/>
                    <a:gd name="T11" fmla="*/ 14 h 16"/>
                    <a:gd name="T12" fmla="*/ 10 w 18"/>
                    <a:gd name="T13" fmla="*/ 16 h 16"/>
                    <a:gd name="T14" fmla="*/ 0 w 18"/>
                    <a:gd name="T15" fmla="*/ 7 h 16"/>
                    <a:gd name="T16" fmla="*/ 4 w 18"/>
                    <a:gd name="T17" fmla="*/ 2 h 16"/>
                    <a:gd name="T18" fmla="*/ 6 w 18"/>
                    <a:gd name="T19" fmla="*/ 0 h 16"/>
                    <a:gd name="T20" fmla="*/ 8 w 18"/>
                    <a:gd name="T21" fmla="*/ 0 h 16"/>
                    <a:gd name="T22" fmla="*/ 10 w 18"/>
                    <a:gd name="T23" fmla="*/ 1 h 16"/>
                    <a:gd name="T24" fmla="*/ 12 w 18"/>
                    <a:gd name="T25" fmla="*/ 3 h 16"/>
                    <a:gd name="T26" fmla="*/ 11 w 18"/>
                    <a:gd name="T27" fmla="*/ 6 h 16"/>
                    <a:gd name="T28" fmla="*/ 12 w 18"/>
                    <a:gd name="T29" fmla="*/ 6 h 16"/>
                    <a:gd name="T30" fmla="*/ 15 w 18"/>
                    <a:gd name="T31" fmla="*/ 6 h 16"/>
                    <a:gd name="T32" fmla="*/ 18 w 18"/>
                    <a:gd name="T33" fmla="*/ 7 h 16"/>
                    <a:gd name="T34" fmla="*/ 16 w 18"/>
                    <a:gd name="T35" fmla="*/ 9 h 16"/>
                    <a:gd name="T36" fmla="*/ 12 w 18"/>
                    <a:gd name="T37" fmla="*/ 9 h 16"/>
                    <a:gd name="T38" fmla="*/ 9 w 18"/>
                    <a:gd name="T39" fmla="*/ 5 h 16"/>
                    <a:gd name="T40" fmla="*/ 9 w 18"/>
                    <a:gd name="T41" fmla="*/ 4 h 16"/>
                    <a:gd name="T42" fmla="*/ 8 w 18"/>
                    <a:gd name="T43" fmla="*/ 3 h 16"/>
                    <a:gd name="T44" fmla="*/ 7 w 18"/>
                    <a:gd name="T45" fmla="*/ 3 h 16"/>
                    <a:gd name="T46" fmla="*/ 6 w 18"/>
                    <a:gd name="T47" fmla="*/ 3 h 16"/>
                    <a:gd name="T48" fmla="*/ 5 w 18"/>
                    <a:gd name="T49" fmla="*/ 5 h 16"/>
                    <a:gd name="T50" fmla="*/ 3 w 18"/>
                    <a:gd name="T51" fmla="*/ 6 h 16"/>
                    <a:gd name="T52" fmla="*/ 6 w 18"/>
                    <a:gd name="T53" fmla="*/ 8 h 16"/>
                    <a:gd name="T54" fmla="*/ 7 w 18"/>
                    <a:gd name="T55" fmla="*/ 7 h 16"/>
                    <a:gd name="T56" fmla="*/ 9 w 18"/>
                    <a:gd name="T57" fmla="*/ 5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18" h="16">
                      <a:moveTo>
                        <a:pt x="12" y="9"/>
                      </a:moveTo>
                      <a:cubicBezTo>
                        <a:pt x="11" y="8"/>
                        <a:pt x="10" y="8"/>
                        <a:pt x="10" y="8"/>
                      </a:cubicBezTo>
                      <a:cubicBezTo>
                        <a:pt x="10" y="8"/>
                        <a:pt x="9" y="8"/>
                        <a:pt x="9" y="9"/>
                      </a:cubicBezTo>
                      <a:cubicBezTo>
                        <a:pt x="9" y="9"/>
                        <a:pt x="8" y="9"/>
                        <a:pt x="8" y="9"/>
                      </a:cubicBezTo>
                      <a:cubicBezTo>
                        <a:pt x="8" y="10"/>
                        <a:pt x="8" y="10"/>
                        <a:pt x="8" y="10"/>
                      </a:cubicBezTo>
                      <a:cubicBezTo>
                        <a:pt x="12" y="14"/>
                        <a:pt x="12" y="14"/>
                        <a:pt x="12" y="14"/>
                      </a:cubicBezTo>
                      <a:cubicBezTo>
                        <a:pt x="10" y="16"/>
                        <a:pt x="10" y="16"/>
                        <a:pt x="10" y="16"/>
                      </a:cubicBezTo>
                      <a:cubicBezTo>
                        <a:pt x="0" y="7"/>
                        <a:pt x="0" y="7"/>
                        <a:pt x="0" y="7"/>
                      </a:cubicBezTo>
                      <a:cubicBezTo>
                        <a:pt x="4" y="2"/>
                        <a:pt x="4" y="2"/>
                        <a:pt x="4" y="2"/>
                      </a:cubicBezTo>
                      <a:cubicBezTo>
                        <a:pt x="5" y="1"/>
                        <a:pt x="6" y="1"/>
                        <a:pt x="6" y="0"/>
                      </a:cubicBezTo>
                      <a:cubicBezTo>
                        <a:pt x="7" y="0"/>
                        <a:pt x="8" y="0"/>
                        <a:pt x="8" y="0"/>
                      </a:cubicBezTo>
                      <a:cubicBezTo>
                        <a:pt x="9" y="0"/>
                        <a:pt x="10" y="1"/>
                        <a:pt x="10" y="1"/>
                      </a:cubicBezTo>
                      <a:cubicBezTo>
                        <a:pt x="11" y="2"/>
                        <a:pt x="11" y="3"/>
                        <a:pt x="12" y="3"/>
                      </a:cubicBezTo>
                      <a:cubicBezTo>
                        <a:pt x="12" y="4"/>
                        <a:pt x="11" y="5"/>
                        <a:pt x="11" y="6"/>
                      </a:cubicBezTo>
                      <a:cubicBezTo>
                        <a:pt x="11" y="6"/>
                        <a:pt x="12" y="6"/>
                        <a:pt x="12" y="6"/>
                      </a:cubicBezTo>
                      <a:cubicBezTo>
                        <a:pt x="13" y="6"/>
                        <a:pt x="14" y="6"/>
                        <a:pt x="15" y="6"/>
                      </a:cubicBezTo>
                      <a:cubicBezTo>
                        <a:pt x="18" y="7"/>
                        <a:pt x="18" y="7"/>
                        <a:pt x="18" y="7"/>
                      </a:cubicBezTo>
                      <a:cubicBezTo>
                        <a:pt x="16" y="9"/>
                        <a:pt x="16" y="9"/>
                        <a:pt x="16" y="9"/>
                      </a:cubicBezTo>
                      <a:cubicBezTo>
                        <a:pt x="12" y="9"/>
                        <a:pt x="12" y="9"/>
                        <a:pt x="12" y="9"/>
                      </a:cubicBezTo>
                      <a:close/>
                      <a:moveTo>
                        <a:pt x="9" y="5"/>
                      </a:moveTo>
                      <a:cubicBezTo>
                        <a:pt x="9" y="5"/>
                        <a:pt x="9" y="4"/>
                        <a:pt x="9" y="4"/>
                      </a:cubicBezTo>
                      <a:cubicBezTo>
                        <a:pt x="9" y="4"/>
                        <a:pt x="9" y="4"/>
                        <a:pt x="8" y="3"/>
                      </a:cubicBezTo>
                      <a:cubicBezTo>
                        <a:pt x="8" y="3"/>
                        <a:pt x="8" y="3"/>
                        <a:pt x="7" y="3"/>
                      </a:cubicBezTo>
                      <a:cubicBezTo>
                        <a:pt x="7" y="3"/>
                        <a:pt x="7" y="3"/>
                        <a:pt x="6" y="3"/>
                      </a:cubicBezTo>
                      <a:cubicBezTo>
                        <a:pt x="6" y="3"/>
                        <a:pt x="6" y="4"/>
                        <a:pt x="5" y="5"/>
                      </a:cubicBezTo>
                      <a:cubicBezTo>
                        <a:pt x="3" y="6"/>
                        <a:pt x="3" y="6"/>
                        <a:pt x="3" y="6"/>
                      </a:cubicBezTo>
                      <a:cubicBezTo>
                        <a:pt x="6" y="8"/>
                        <a:pt x="6" y="8"/>
                        <a:pt x="6" y="8"/>
                      </a:cubicBezTo>
                      <a:cubicBezTo>
                        <a:pt x="7" y="7"/>
                        <a:pt x="7" y="7"/>
                        <a:pt x="7" y="7"/>
                      </a:cubicBezTo>
                      <a:cubicBezTo>
                        <a:pt x="8" y="6"/>
                        <a:pt x="9" y="5"/>
                        <a:pt x="9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 defTabSz="685800">
                    <a:lnSpc>
                      <a:spcPct val="120000"/>
                    </a:lnSpc>
                    <a:buClrTx/>
                  </a:pPr>
                  <a:endParaRPr sz="1350" kern="1200">
                    <a:solidFill>
                      <a:prstClr val="white"/>
                    </a:solidFill>
                    <a:ea typeface="微软雅黑"/>
                    <a:cs typeface="+mn-cs"/>
                  </a:endParaRPr>
                </a:p>
              </p:txBody>
            </p:sp>
            <p:sp>
              <p:nvSpPr>
                <p:cNvPr id="121" name="î$1îḋé"/>
                <p:cNvSpPr/>
                <p:nvPr/>
              </p:nvSpPr>
              <p:spPr bwMode="auto">
                <a:xfrm>
                  <a:off x="5302250" y="3641726"/>
                  <a:ext cx="57150" cy="57150"/>
                </a:xfrm>
                <a:custGeom>
                  <a:avLst/>
                  <a:gdLst>
                    <a:gd name="T0" fmla="*/ 19 w 36"/>
                    <a:gd name="T1" fmla="*/ 36 h 36"/>
                    <a:gd name="T2" fmla="*/ 0 w 36"/>
                    <a:gd name="T3" fmla="*/ 15 h 36"/>
                    <a:gd name="T4" fmla="*/ 17 w 36"/>
                    <a:gd name="T5" fmla="*/ 0 h 36"/>
                    <a:gd name="T6" fmla="*/ 19 w 36"/>
                    <a:gd name="T7" fmla="*/ 5 h 36"/>
                    <a:gd name="T8" fmla="*/ 9 w 36"/>
                    <a:gd name="T9" fmla="*/ 15 h 36"/>
                    <a:gd name="T10" fmla="*/ 13 w 36"/>
                    <a:gd name="T11" fmla="*/ 19 h 36"/>
                    <a:gd name="T12" fmla="*/ 23 w 36"/>
                    <a:gd name="T13" fmla="*/ 11 h 36"/>
                    <a:gd name="T14" fmla="*/ 25 w 36"/>
                    <a:gd name="T15" fmla="*/ 15 h 36"/>
                    <a:gd name="T16" fmla="*/ 15 w 36"/>
                    <a:gd name="T17" fmla="*/ 24 h 36"/>
                    <a:gd name="T18" fmla="*/ 19 w 36"/>
                    <a:gd name="T19" fmla="*/ 30 h 36"/>
                    <a:gd name="T20" fmla="*/ 31 w 36"/>
                    <a:gd name="T21" fmla="*/ 19 h 36"/>
                    <a:gd name="T22" fmla="*/ 36 w 36"/>
                    <a:gd name="T23" fmla="*/ 24 h 36"/>
                    <a:gd name="T24" fmla="*/ 19 w 36"/>
                    <a:gd name="T25" fmla="*/ 36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6" h="36">
                      <a:moveTo>
                        <a:pt x="19" y="36"/>
                      </a:moveTo>
                      <a:lnTo>
                        <a:pt x="0" y="15"/>
                      </a:lnTo>
                      <a:lnTo>
                        <a:pt x="17" y="0"/>
                      </a:lnTo>
                      <a:lnTo>
                        <a:pt x="19" y="5"/>
                      </a:lnTo>
                      <a:lnTo>
                        <a:pt x="9" y="15"/>
                      </a:lnTo>
                      <a:lnTo>
                        <a:pt x="13" y="19"/>
                      </a:lnTo>
                      <a:lnTo>
                        <a:pt x="23" y="11"/>
                      </a:lnTo>
                      <a:lnTo>
                        <a:pt x="25" y="15"/>
                      </a:lnTo>
                      <a:lnTo>
                        <a:pt x="15" y="24"/>
                      </a:lnTo>
                      <a:lnTo>
                        <a:pt x="19" y="30"/>
                      </a:lnTo>
                      <a:lnTo>
                        <a:pt x="31" y="19"/>
                      </a:lnTo>
                      <a:lnTo>
                        <a:pt x="36" y="24"/>
                      </a:lnTo>
                      <a:lnTo>
                        <a:pt x="19" y="3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 defTabSz="685800">
                    <a:lnSpc>
                      <a:spcPct val="120000"/>
                    </a:lnSpc>
                    <a:buClrTx/>
                  </a:pPr>
                  <a:endParaRPr sz="1350" kern="1200">
                    <a:solidFill>
                      <a:prstClr val="white"/>
                    </a:solidFill>
                    <a:ea typeface="微软雅黑"/>
                    <a:cs typeface="+mn-cs"/>
                  </a:endParaRPr>
                </a:p>
              </p:txBody>
            </p:sp>
            <p:sp>
              <p:nvSpPr>
                <p:cNvPr id="122" name="isļiḋê"/>
                <p:cNvSpPr/>
                <p:nvPr/>
              </p:nvSpPr>
              <p:spPr bwMode="auto">
                <a:xfrm>
                  <a:off x="5262563" y="3665538"/>
                  <a:ext cx="46038" cy="53975"/>
                </a:xfrm>
                <a:custGeom>
                  <a:avLst/>
                  <a:gdLst>
                    <a:gd name="T0" fmla="*/ 23 w 29"/>
                    <a:gd name="T1" fmla="*/ 0 h 34"/>
                    <a:gd name="T2" fmla="*/ 29 w 29"/>
                    <a:gd name="T3" fmla="*/ 30 h 34"/>
                    <a:gd name="T4" fmla="*/ 23 w 29"/>
                    <a:gd name="T5" fmla="*/ 34 h 34"/>
                    <a:gd name="T6" fmla="*/ 0 w 29"/>
                    <a:gd name="T7" fmla="*/ 15 h 34"/>
                    <a:gd name="T8" fmla="*/ 7 w 29"/>
                    <a:gd name="T9" fmla="*/ 11 h 34"/>
                    <a:gd name="T10" fmla="*/ 23 w 29"/>
                    <a:gd name="T11" fmla="*/ 25 h 34"/>
                    <a:gd name="T12" fmla="*/ 19 w 29"/>
                    <a:gd name="T13" fmla="*/ 4 h 34"/>
                    <a:gd name="T14" fmla="*/ 23 w 29"/>
                    <a:gd name="T15" fmla="*/ 0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9" h="34">
                      <a:moveTo>
                        <a:pt x="23" y="0"/>
                      </a:moveTo>
                      <a:lnTo>
                        <a:pt x="29" y="30"/>
                      </a:lnTo>
                      <a:lnTo>
                        <a:pt x="23" y="34"/>
                      </a:lnTo>
                      <a:lnTo>
                        <a:pt x="0" y="15"/>
                      </a:lnTo>
                      <a:lnTo>
                        <a:pt x="7" y="11"/>
                      </a:lnTo>
                      <a:lnTo>
                        <a:pt x="23" y="25"/>
                      </a:lnTo>
                      <a:lnTo>
                        <a:pt x="19" y="4"/>
                      </a:lnTo>
                      <a:lnTo>
                        <a:pt x="2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 defTabSz="685800">
                    <a:lnSpc>
                      <a:spcPct val="120000"/>
                    </a:lnSpc>
                    <a:buClrTx/>
                  </a:pPr>
                  <a:endParaRPr sz="1350" kern="1200">
                    <a:solidFill>
                      <a:prstClr val="white"/>
                    </a:solidFill>
                    <a:ea typeface="微软雅黑"/>
                    <a:cs typeface="+mn-cs"/>
                  </a:endParaRPr>
                </a:p>
              </p:txBody>
            </p:sp>
            <p:sp>
              <p:nvSpPr>
                <p:cNvPr id="123" name="íşḷíďè"/>
                <p:cNvSpPr/>
                <p:nvPr/>
              </p:nvSpPr>
              <p:spPr bwMode="auto">
                <a:xfrm>
                  <a:off x="5249863" y="3689351"/>
                  <a:ext cx="26988" cy="42863"/>
                </a:xfrm>
                <a:custGeom>
                  <a:avLst/>
                  <a:gdLst>
                    <a:gd name="T0" fmla="*/ 17 w 17"/>
                    <a:gd name="T1" fmla="*/ 25 h 27"/>
                    <a:gd name="T2" fmla="*/ 12 w 17"/>
                    <a:gd name="T3" fmla="*/ 27 h 27"/>
                    <a:gd name="T4" fmla="*/ 0 w 17"/>
                    <a:gd name="T5" fmla="*/ 2 h 27"/>
                    <a:gd name="T6" fmla="*/ 6 w 17"/>
                    <a:gd name="T7" fmla="*/ 0 h 27"/>
                    <a:gd name="T8" fmla="*/ 17 w 17"/>
                    <a:gd name="T9" fmla="*/ 25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27">
                      <a:moveTo>
                        <a:pt x="17" y="25"/>
                      </a:moveTo>
                      <a:lnTo>
                        <a:pt x="12" y="27"/>
                      </a:lnTo>
                      <a:lnTo>
                        <a:pt x="0" y="2"/>
                      </a:lnTo>
                      <a:lnTo>
                        <a:pt x="6" y="0"/>
                      </a:lnTo>
                      <a:lnTo>
                        <a:pt x="17" y="2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 defTabSz="685800">
                    <a:lnSpc>
                      <a:spcPct val="120000"/>
                    </a:lnSpc>
                    <a:buClrTx/>
                  </a:pPr>
                  <a:endParaRPr sz="1350" kern="1200">
                    <a:solidFill>
                      <a:prstClr val="white"/>
                    </a:solidFill>
                    <a:ea typeface="微软雅黑"/>
                    <a:cs typeface="+mn-cs"/>
                  </a:endParaRPr>
                </a:p>
              </p:txBody>
            </p:sp>
            <p:sp>
              <p:nvSpPr>
                <p:cNvPr id="124" name="ïṩľíḓê"/>
                <p:cNvSpPr/>
                <p:nvPr/>
              </p:nvSpPr>
              <p:spPr bwMode="auto">
                <a:xfrm>
                  <a:off x="5207000" y="3695701"/>
                  <a:ext cx="46038" cy="53975"/>
                </a:xfrm>
                <a:custGeom>
                  <a:avLst/>
                  <a:gdLst>
                    <a:gd name="T0" fmla="*/ 23 w 29"/>
                    <a:gd name="T1" fmla="*/ 0 h 34"/>
                    <a:gd name="T2" fmla="*/ 29 w 29"/>
                    <a:gd name="T3" fmla="*/ 27 h 34"/>
                    <a:gd name="T4" fmla="*/ 25 w 29"/>
                    <a:gd name="T5" fmla="*/ 29 h 34"/>
                    <a:gd name="T6" fmla="*/ 8 w 29"/>
                    <a:gd name="T7" fmla="*/ 15 h 34"/>
                    <a:gd name="T8" fmla="*/ 12 w 29"/>
                    <a:gd name="T9" fmla="*/ 32 h 34"/>
                    <a:gd name="T10" fmla="*/ 8 w 29"/>
                    <a:gd name="T11" fmla="*/ 34 h 34"/>
                    <a:gd name="T12" fmla="*/ 0 w 29"/>
                    <a:gd name="T13" fmla="*/ 6 h 34"/>
                    <a:gd name="T14" fmla="*/ 6 w 29"/>
                    <a:gd name="T15" fmla="*/ 4 h 34"/>
                    <a:gd name="T16" fmla="*/ 23 w 29"/>
                    <a:gd name="T17" fmla="*/ 19 h 34"/>
                    <a:gd name="T18" fmla="*/ 17 w 29"/>
                    <a:gd name="T19" fmla="*/ 2 h 34"/>
                    <a:gd name="T20" fmla="*/ 23 w 29"/>
                    <a:gd name="T21" fmla="*/ 0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9" h="34">
                      <a:moveTo>
                        <a:pt x="23" y="0"/>
                      </a:moveTo>
                      <a:lnTo>
                        <a:pt x="29" y="27"/>
                      </a:lnTo>
                      <a:lnTo>
                        <a:pt x="25" y="29"/>
                      </a:lnTo>
                      <a:lnTo>
                        <a:pt x="8" y="15"/>
                      </a:lnTo>
                      <a:lnTo>
                        <a:pt x="12" y="32"/>
                      </a:lnTo>
                      <a:lnTo>
                        <a:pt x="8" y="34"/>
                      </a:lnTo>
                      <a:lnTo>
                        <a:pt x="0" y="6"/>
                      </a:lnTo>
                      <a:lnTo>
                        <a:pt x="6" y="4"/>
                      </a:lnTo>
                      <a:lnTo>
                        <a:pt x="23" y="19"/>
                      </a:lnTo>
                      <a:lnTo>
                        <a:pt x="17" y="2"/>
                      </a:lnTo>
                      <a:lnTo>
                        <a:pt x="2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 defTabSz="685800">
                    <a:lnSpc>
                      <a:spcPct val="120000"/>
                    </a:lnSpc>
                    <a:buClrTx/>
                  </a:pPr>
                  <a:endParaRPr sz="1350" kern="1200">
                    <a:solidFill>
                      <a:prstClr val="white"/>
                    </a:solidFill>
                    <a:ea typeface="微软雅黑"/>
                    <a:cs typeface="+mn-cs"/>
                  </a:endParaRPr>
                </a:p>
              </p:txBody>
            </p:sp>
            <p:sp>
              <p:nvSpPr>
                <p:cNvPr id="125" name="íšlïḑe"/>
                <p:cNvSpPr/>
                <p:nvPr/>
              </p:nvSpPr>
              <p:spPr bwMode="auto">
                <a:xfrm>
                  <a:off x="5164138" y="3705226"/>
                  <a:ext cx="36513" cy="50800"/>
                </a:xfrm>
                <a:custGeom>
                  <a:avLst/>
                  <a:gdLst>
                    <a:gd name="T0" fmla="*/ 9 w 11"/>
                    <a:gd name="T1" fmla="*/ 8 h 15"/>
                    <a:gd name="T2" fmla="*/ 8 w 11"/>
                    <a:gd name="T3" fmla="*/ 1 h 15"/>
                    <a:gd name="T4" fmla="*/ 11 w 11"/>
                    <a:gd name="T5" fmla="*/ 0 h 15"/>
                    <a:gd name="T6" fmla="*/ 11 w 11"/>
                    <a:gd name="T7" fmla="*/ 7 h 15"/>
                    <a:gd name="T8" fmla="*/ 11 w 11"/>
                    <a:gd name="T9" fmla="*/ 11 h 15"/>
                    <a:gd name="T10" fmla="*/ 11 w 11"/>
                    <a:gd name="T11" fmla="*/ 13 h 15"/>
                    <a:gd name="T12" fmla="*/ 9 w 11"/>
                    <a:gd name="T13" fmla="*/ 14 h 15"/>
                    <a:gd name="T14" fmla="*/ 7 w 11"/>
                    <a:gd name="T15" fmla="*/ 14 h 15"/>
                    <a:gd name="T16" fmla="*/ 4 w 11"/>
                    <a:gd name="T17" fmla="*/ 14 h 15"/>
                    <a:gd name="T18" fmla="*/ 2 w 11"/>
                    <a:gd name="T19" fmla="*/ 13 h 15"/>
                    <a:gd name="T20" fmla="*/ 1 w 11"/>
                    <a:gd name="T21" fmla="*/ 12 h 15"/>
                    <a:gd name="T22" fmla="*/ 1 w 11"/>
                    <a:gd name="T23" fmla="*/ 8 h 15"/>
                    <a:gd name="T24" fmla="*/ 0 w 11"/>
                    <a:gd name="T25" fmla="*/ 1 h 15"/>
                    <a:gd name="T26" fmla="*/ 3 w 11"/>
                    <a:gd name="T27" fmla="*/ 1 h 15"/>
                    <a:gd name="T28" fmla="*/ 3 w 11"/>
                    <a:gd name="T29" fmla="*/ 8 h 15"/>
                    <a:gd name="T30" fmla="*/ 4 w 11"/>
                    <a:gd name="T31" fmla="*/ 11 h 15"/>
                    <a:gd name="T32" fmla="*/ 4 w 11"/>
                    <a:gd name="T33" fmla="*/ 12 h 15"/>
                    <a:gd name="T34" fmla="*/ 6 w 11"/>
                    <a:gd name="T35" fmla="*/ 12 h 15"/>
                    <a:gd name="T36" fmla="*/ 8 w 11"/>
                    <a:gd name="T37" fmla="*/ 12 h 15"/>
                    <a:gd name="T38" fmla="*/ 9 w 11"/>
                    <a:gd name="T39" fmla="*/ 10 h 15"/>
                    <a:gd name="T40" fmla="*/ 9 w 11"/>
                    <a:gd name="T41" fmla="*/ 8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1" h="15">
                      <a:moveTo>
                        <a:pt x="9" y="8"/>
                      </a:moveTo>
                      <a:cubicBezTo>
                        <a:pt x="8" y="1"/>
                        <a:pt x="8" y="1"/>
                        <a:pt x="8" y="1"/>
                      </a:cubicBezTo>
                      <a:cubicBezTo>
                        <a:pt x="11" y="0"/>
                        <a:pt x="11" y="0"/>
                        <a:pt x="11" y="0"/>
                      </a:cubicBezTo>
                      <a:cubicBezTo>
                        <a:pt x="11" y="7"/>
                        <a:pt x="11" y="7"/>
                        <a:pt x="11" y="7"/>
                      </a:cubicBezTo>
                      <a:cubicBezTo>
                        <a:pt x="11" y="9"/>
                        <a:pt x="11" y="10"/>
                        <a:pt x="11" y="11"/>
                      </a:cubicBezTo>
                      <a:cubicBezTo>
                        <a:pt x="11" y="12"/>
                        <a:pt x="11" y="12"/>
                        <a:pt x="11" y="13"/>
                      </a:cubicBezTo>
                      <a:cubicBezTo>
                        <a:pt x="10" y="13"/>
                        <a:pt x="10" y="14"/>
                        <a:pt x="9" y="14"/>
                      </a:cubicBezTo>
                      <a:cubicBezTo>
                        <a:pt x="9" y="14"/>
                        <a:pt x="8" y="14"/>
                        <a:pt x="7" y="14"/>
                      </a:cubicBezTo>
                      <a:cubicBezTo>
                        <a:pt x="5" y="15"/>
                        <a:pt x="4" y="15"/>
                        <a:pt x="4" y="14"/>
                      </a:cubicBezTo>
                      <a:cubicBezTo>
                        <a:pt x="3" y="14"/>
                        <a:pt x="2" y="14"/>
                        <a:pt x="2" y="13"/>
                      </a:cubicBezTo>
                      <a:cubicBezTo>
                        <a:pt x="2" y="13"/>
                        <a:pt x="1" y="12"/>
                        <a:pt x="1" y="12"/>
                      </a:cubicBezTo>
                      <a:cubicBezTo>
                        <a:pt x="1" y="11"/>
                        <a:pt x="1" y="10"/>
                        <a:pt x="1" y="8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3" y="1"/>
                        <a:pt x="3" y="1"/>
                        <a:pt x="3" y="1"/>
                      </a:cubicBezTo>
                      <a:cubicBezTo>
                        <a:pt x="3" y="8"/>
                        <a:pt x="3" y="8"/>
                        <a:pt x="3" y="8"/>
                      </a:cubicBezTo>
                      <a:cubicBezTo>
                        <a:pt x="3" y="9"/>
                        <a:pt x="3" y="10"/>
                        <a:pt x="4" y="11"/>
                      </a:cubicBezTo>
                      <a:cubicBezTo>
                        <a:pt x="4" y="11"/>
                        <a:pt x="4" y="12"/>
                        <a:pt x="4" y="12"/>
                      </a:cubicBezTo>
                      <a:cubicBezTo>
                        <a:pt x="5" y="12"/>
                        <a:pt x="6" y="12"/>
                        <a:pt x="6" y="12"/>
                      </a:cubicBezTo>
                      <a:cubicBezTo>
                        <a:pt x="7" y="12"/>
                        <a:pt x="8" y="12"/>
                        <a:pt x="8" y="12"/>
                      </a:cubicBezTo>
                      <a:cubicBezTo>
                        <a:pt x="8" y="11"/>
                        <a:pt x="9" y="11"/>
                        <a:pt x="9" y="10"/>
                      </a:cubicBezTo>
                      <a:cubicBezTo>
                        <a:pt x="9" y="10"/>
                        <a:pt x="9" y="9"/>
                        <a:pt x="9" y="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 defTabSz="685800">
                    <a:lnSpc>
                      <a:spcPct val="120000"/>
                    </a:lnSpc>
                    <a:buClrTx/>
                  </a:pPr>
                  <a:endParaRPr sz="1350" kern="1200">
                    <a:solidFill>
                      <a:prstClr val="white"/>
                    </a:solidFill>
                    <a:ea typeface="微软雅黑"/>
                    <a:cs typeface="+mn-cs"/>
                  </a:endParaRPr>
                </a:p>
              </p:txBody>
            </p:sp>
            <p:sp>
              <p:nvSpPr>
                <p:cNvPr id="126" name="iṥļïḓê"/>
                <p:cNvSpPr/>
                <p:nvPr/>
              </p:nvSpPr>
              <p:spPr bwMode="auto">
                <a:xfrm>
                  <a:off x="5091113" y="3705226"/>
                  <a:ext cx="42863" cy="47625"/>
                </a:xfrm>
                <a:custGeom>
                  <a:avLst/>
                  <a:gdLst>
                    <a:gd name="T0" fmla="*/ 9 w 13"/>
                    <a:gd name="T1" fmla="*/ 11 h 14"/>
                    <a:gd name="T2" fmla="*/ 10 w 13"/>
                    <a:gd name="T3" fmla="*/ 9 h 14"/>
                    <a:gd name="T4" fmla="*/ 7 w 13"/>
                    <a:gd name="T5" fmla="*/ 9 h 14"/>
                    <a:gd name="T6" fmla="*/ 7 w 13"/>
                    <a:gd name="T7" fmla="*/ 6 h 14"/>
                    <a:gd name="T8" fmla="*/ 13 w 13"/>
                    <a:gd name="T9" fmla="*/ 7 h 14"/>
                    <a:gd name="T10" fmla="*/ 12 w 13"/>
                    <a:gd name="T11" fmla="*/ 13 h 14"/>
                    <a:gd name="T12" fmla="*/ 9 w 13"/>
                    <a:gd name="T13" fmla="*/ 14 h 14"/>
                    <a:gd name="T14" fmla="*/ 6 w 13"/>
                    <a:gd name="T15" fmla="*/ 14 h 14"/>
                    <a:gd name="T16" fmla="*/ 2 w 13"/>
                    <a:gd name="T17" fmla="*/ 12 h 14"/>
                    <a:gd name="T18" fmla="*/ 0 w 13"/>
                    <a:gd name="T19" fmla="*/ 9 h 14"/>
                    <a:gd name="T20" fmla="*/ 0 w 13"/>
                    <a:gd name="T21" fmla="*/ 6 h 14"/>
                    <a:gd name="T22" fmla="*/ 2 w 13"/>
                    <a:gd name="T23" fmla="*/ 2 h 14"/>
                    <a:gd name="T24" fmla="*/ 5 w 13"/>
                    <a:gd name="T25" fmla="*/ 0 h 14"/>
                    <a:gd name="T26" fmla="*/ 8 w 13"/>
                    <a:gd name="T27" fmla="*/ 0 h 14"/>
                    <a:gd name="T28" fmla="*/ 12 w 13"/>
                    <a:gd name="T29" fmla="*/ 2 h 14"/>
                    <a:gd name="T30" fmla="*/ 13 w 13"/>
                    <a:gd name="T31" fmla="*/ 5 h 14"/>
                    <a:gd name="T32" fmla="*/ 10 w 13"/>
                    <a:gd name="T33" fmla="*/ 5 h 14"/>
                    <a:gd name="T34" fmla="*/ 9 w 13"/>
                    <a:gd name="T35" fmla="*/ 3 h 14"/>
                    <a:gd name="T36" fmla="*/ 8 w 13"/>
                    <a:gd name="T37" fmla="*/ 2 h 14"/>
                    <a:gd name="T38" fmla="*/ 5 w 13"/>
                    <a:gd name="T39" fmla="*/ 3 h 14"/>
                    <a:gd name="T40" fmla="*/ 3 w 13"/>
                    <a:gd name="T41" fmla="*/ 6 h 14"/>
                    <a:gd name="T42" fmla="*/ 4 w 13"/>
                    <a:gd name="T43" fmla="*/ 10 h 14"/>
                    <a:gd name="T44" fmla="*/ 6 w 13"/>
                    <a:gd name="T45" fmla="*/ 11 h 14"/>
                    <a:gd name="T46" fmla="*/ 8 w 13"/>
                    <a:gd name="T47" fmla="*/ 11 h 14"/>
                    <a:gd name="T48" fmla="*/ 9 w 13"/>
                    <a:gd name="T49" fmla="*/ 11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13" h="14">
                      <a:moveTo>
                        <a:pt x="9" y="11"/>
                      </a:moveTo>
                      <a:cubicBezTo>
                        <a:pt x="10" y="9"/>
                        <a:pt x="10" y="9"/>
                        <a:pt x="10" y="9"/>
                      </a:cubicBezTo>
                      <a:cubicBezTo>
                        <a:pt x="7" y="9"/>
                        <a:pt x="7" y="9"/>
                        <a:pt x="7" y="9"/>
                      </a:cubicBezTo>
                      <a:cubicBezTo>
                        <a:pt x="7" y="6"/>
                        <a:pt x="7" y="6"/>
                        <a:pt x="7" y="6"/>
                      </a:cubicBezTo>
                      <a:cubicBezTo>
                        <a:pt x="13" y="7"/>
                        <a:pt x="13" y="7"/>
                        <a:pt x="13" y="7"/>
                      </a:cubicBezTo>
                      <a:cubicBezTo>
                        <a:pt x="12" y="13"/>
                        <a:pt x="12" y="13"/>
                        <a:pt x="12" y="13"/>
                      </a:cubicBezTo>
                      <a:cubicBezTo>
                        <a:pt x="11" y="13"/>
                        <a:pt x="10" y="13"/>
                        <a:pt x="9" y="14"/>
                      </a:cubicBezTo>
                      <a:cubicBezTo>
                        <a:pt x="8" y="14"/>
                        <a:pt x="7" y="14"/>
                        <a:pt x="6" y="14"/>
                      </a:cubicBezTo>
                      <a:cubicBezTo>
                        <a:pt x="5" y="14"/>
                        <a:pt x="3" y="13"/>
                        <a:pt x="2" y="12"/>
                      </a:cubicBezTo>
                      <a:cubicBezTo>
                        <a:pt x="1" y="12"/>
                        <a:pt x="1" y="11"/>
                        <a:pt x="0" y="9"/>
                      </a:cubicBezTo>
                      <a:cubicBezTo>
                        <a:pt x="0" y="8"/>
                        <a:pt x="0" y="7"/>
                        <a:pt x="0" y="6"/>
                      </a:cubicBezTo>
                      <a:cubicBezTo>
                        <a:pt x="0" y="4"/>
                        <a:pt x="1" y="3"/>
                        <a:pt x="2" y="2"/>
                      </a:cubicBezTo>
                      <a:cubicBezTo>
                        <a:pt x="2" y="1"/>
                        <a:pt x="3" y="1"/>
                        <a:pt x="5" y="0"/>
                      </a:cubicBezTo>
                      <a:cubicBezTo>
                        <a:pt x="6" y="0"/>
                        <a:pt x="7" y="0"/>
                        <a:pt x="8" y="0"/>
                      </a:cubicBezTo>
                      <a:cubicBezTo>
                        <a:pt x="10" y="0"/>
                        <a:pt x="11" y="1"/>
                        <a:pt x="12" y="2"/>
                      </a:cubicBezTo>
                      <a:cubicBezTo>
                        <a:pt x="13" y="2"/>
                        <a:pt x="13" y="3"/>
                        <a:pt x="13" y="5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0" y="4"/>
                        <a:pt x="10" y="4"/>
                        <a:pt x="9" y="3"/>
                      </a:cubicBezTo>
                      <a:cubicBezTo>
                        <a:pt x="9" y="3"/>
                        <a:pt x="8" y="2"/>
                        <a:pt x="8" y="2"/>
                      </a:cubicBezTo>
                      <a:cubicBezTo>
                        <a:pt x="6" y="2"/>
                        <a:pt x="5" y="2"/>
                        <a:pt x="5" y="3"/>
                      </a:cubicBezTo>
                      <a:cubicBezTo>
                        <a:pt x="4" y="4"/>
                        <a:pt x="3" y="5"/>
                        <a:pt x="3" y="6"/>
                      </a:cubicBezTo>
                      <a:cubicBezTo>
                        <a:pt x="3" y="8"/>
                        <a:pt x="3" y="9"/>
                        <a:pt x="4" y="10"/>
                      </a:cubicBezTo>
                      <a:cubicBezTo>
                        <a:pt x="4" y="11"/>
                        <a:pt x="5" y="11"/>
                        <a:pt x="6" y="11"/>
                      </a:cubicBezTo>
                      <a:cubicBezTo>
                        <a:pt x="7" y="12"/>
                        <a:pt x="7" y="12"/>
                        <a:pt x="8" y="11"/>
                      </a:cubicBezTo>
                      <a:cubicBezTo>
                        <a:pt x="9" y="11"/>
                        <a:pt x="9" y="11"/>
                        <a:pt x="9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 defTabSz="685800">
                    <a:lnSpc>
                      <a:spcPct val="120000"/>
                    </a:lnSpc>
                    <a:buClrTx/>
                  </a:pPr>
                  <a:endParaRPr sz="1350" kern="1200">
                    <a:solidFill>
                      <a:prstClr val="white"/>
                    </a:solidFill>
                    <a:ea typeface="微软雅黑"/>
                    <a:cs typeface="+mn-cs"/>
                  </a:endParaRPr>
                </a:p>
              </p:txBody>
            </p:sp>
            <p:sp>
              <p:nvSpPr>
                <p:cNvPr id="127" name="îṩḷïḓè"/>
                <p:cNvSpPr/>
                <p:nvPr/>
              </p:nvSpPr>
              <p:spPr bwMode="auto">
                <a:xfrm>
                  <a:off x="5038725" y="3689351"/>
                  <a:ext cx="49213" cy="52388"/>
                </a:xfrm>
                <a:custGeom>
                  <a:avLst/>
                  <a:gdLst>
                    <a:gd name="T0" fmla="*/ 21 w 31"/>
                    <a:gd name="T1" fmla="*/ 23 h 33"/>
                    <a:gd name="T2" fmla="*/ 27 w 31"/>
                    <a:gd name="T3" fmla="*/ 6 h 33"/>
                    <a:gd name="T4" fmla="*/ 31 w 31"/>
                    <a:gd name="T5" fmla="*/ 8 h 33"/>
                    <a:gd name="T6" fmla="*/ 23 w 31"/>
                    <a:gd name="T7" fmla="*/ 33 h 33"/>
                    <a:gd name="T8" fmla="*/ 16 w 31"/>
                    <a:gd name="T9" fmla="*/ 31 h 33"/>
                    <a:gd name="T10" fmla="*/ 12 w 31"/>
                    <a:gd name="T11" fmla="*/ 10 h 33"/>
                    <a:gd name="T12" fmla="*/ 6 w 31"/>
                    <a:gd name="T13" fmla="*/ 29 h 33"/>
                    <a:gd name="T14" fmla="*/ 0 w 31"/>
                    <a:gd name="T15" fmla="*/ 27 h 33"/>
                    <a:gd name="T16" fmla="*/ 10 w 31"/>
                    <a:gd name="T17" fmla="*/ 0 h 33"/>
                    <a:gd name="T18" fmla="*/ 14 w 31"/>
                    <a:gd name="T19" fmla="*/ 2 h 33"/>
                    <a:gd name="T20" fmla="*/ 21 w 31"/>
                    <a:gd name="T21" fmla="*/ 23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31" h="33">
                      <a:moveTo>
                        <a:pt x="21" y="23"/>
                      </a:moveTo>
                      <a:lnTo>
                        <a:pt x="27" y="6"/>
                      </a:lnTo>
                      <a:lnTo>
                        <a:pt x="31" y="8"/>
                      </a:lnTo>
                      <a:lnTo>
                        <a:pt x="23" y="33"/>
                      </a:lnTo>
                      <a:lnTo>
                        <a:pt x="16" y="31"/>
                      </a:lnTo>
                      <a:lnTo>
                        <a:pt x="12" y="10"/>
                      </a:lnTo>
                      <a:lnTo>
                        <a:pt x="6" y="29"/>
                      </a:lnTo>
                      <a:lnTo>
                        <a:pt x="0" y="27"/>
                      </a:lnTo>
                      <a:lnTo>
                        <a:pt x="10" y="0"/>
                      </a:lnTo>
                      <a:lnTo>
                        <a:pt x="14" y="2"/>
                      </a:lnTo>
                      <a:lnTo>
                        <a:pt x="21" y="2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 defTabSz="685800">
                    <a:lnSpc>
                      <a:spcPct val="120000"/>
                    </a:lnSpc>
                    <a:buClrTx/>
                  </a:pPr>
                  <a:endParaRPr sz="1350" kern="1200">
                    <a:solidFill>
                      <a:prstClr val="white"/>
                    </a:solidFill>
                    <a:ea typeface="微软雅黑"/>
                    <a:cs typeface="+mn-cs"/>
                  </a:endParaRPr>
                </a:p>
              </p:txBody>
            </p:sp>
            <p:sp>
              <p:nvSpPr>
                <p:cNvPr id="128" name="ïśḻïdê"/>
                <p:cNvSpPr/>
                <p:nvPr/>
              </p:nvSpPr>
              <p:spPr bwMode="auto">
                <a:xfrm>
                  <a:off x="4995863" y="3671888"/>
                  <a:ext cx="46038" cy="47625"/>
                </a:xfrm>
                <a:custGeom>
                  <a:avLst/>
                  <a:gdLst>
                    <a:gd name="T0" fmla="*/ 6 w 14"/>
                    <a:gd name="T1" fmla="*/ 3 h 14"/>
                    <a:gd name="T2" fmla="*/ 4 w 14"/>
                    <a:gd name="T3" fmla="*/ 5 h 14"/>
                    <a:gd name="T4" fmla="*/ 3 w 14"/>
                    <a:gd name="T5" fmla="*/ 9 h 14"/>
                    <a:gd name="T6" fmla="*/ 5 w 14"/>
                    <a:gd name="T7" fmla="*/ 11 h 14"/>
                    <a:gd name="T8" fmla="*/ 7 w 14"/>
                    <a:gd name="T9" fmla="*/ 11 h 14"/>
                    <a:gd name="T10" fmla="*/ 10 w 14"/>
                    <a:gd name="T11" fmla="*/ 9 h 14"/>
                    <a:gd name="T12" fmla="*/ 11 w 14"/>
                    <a:gd name="T13" fmla="*/ 6 h 14"/>
                    <a:gd name="T14" fmla="*/ 9 w 14"/>
                    <a:gd name="T15" fmla="*/ 3 h 14"/>
                    <a:gd name="T16" fmla="*/ 6 w 14"/>
                    <a:gd name="T17" fmla="*/ 3 h 14"/>
                    <a:gd name="T18" fmla="*/ 8 w 14"/>
                    <a:gd name="T19" fmla="*/ 14 h 14"/>
                    <a:gd name="T20" fmla="*/ 3 w 14"/>
                    <a:gd name="T21" fmla="*/ 13 h 14"/>
                    <a:gd name="T22" fmla="*/ 0 w 14"/>
                    <a:gd name="T23" fmla="*/ 9 h 14"/>
                    <a:gd name="T24" fmla="*/ 1 w 14"/>
                    <a:gd name="T25" fmla="*/ 4 h 14"/>
                    <a:gd name="T26" fmla="*/ 4 w 14"/>
                    <a:gd name="T27" fmla="*/ 1 h 14"/>
                    <a:gd name="T28" fmla="*/ 6 w 14"/>
                    <a:gd name="T29" fmla="*/ 0 h 14"/>
                    <a:gd name="T30" fmla="*/ 8 w 14"/>
                    <a:gd name="T31" fmla="*/ 0 h 14"/>
                    <a:gd name="T32" fmla="*/ 11 w 14"/>
                    <a:gd name="T33" fmla="*/ 1 h 14"/>
                    <a:gd name="T34" fmla="*/ 14 w 14"/>
                    <a:gd name="T35" fmla="*/ 5 h 14"/>
                    <a:gd name="T36" fmla="*/ 13 w 14"/>
                    <a:gd name="T37" fmla="*/ 11 h 14"/>
                    <a:gd name="T38" fmla="*/ 8 w 14"/>
                    <a:gd name="T39" fmla="*/ 14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14" h="14">
                      <a:moveTo>
                        <a:pt x="6" y="3"/>
                      </a:moveTo>
                      <a:cubicBezTo>
                        <a:pt x="5" y="3"/>
                        <a:pt x="5" y="4"/>
                        <a:pt x="4" y="5"/>
                      </a:cubicBezTo>
                      <a:cubicBezTo>
                        <a:pt x="3" y="6"/>
                        <a:pt x="3" y="8"/>
                        <a:pt x="3" y="9"/>
                      </a:cubicBezTo>
                      <a:cubicBezTo>
                        <a:pt x="3" y="10"/>
                        <a:pt x="4" y="11"/>
                        <a:pt x="5" y="11"/>
                      </a:cubicBezTo>
                      <a:cubicBezTo>
                        <a:pt x="5" y="12"/>
                        <a:pt x="6" y="12"/>
                        <a:pt x="7" y="11"/>
                      </a:cubicBezTo>
                      <a:cubicBezTo>
                        <a:pt x="8" y="11"/>
                        <a:pt x="9" y="10"/>
                        <a:pt x="10" y="9"/>
                      </a:cubicBezTo>
                      <a:cubicBezTo>
                        <a:pt x="11" y="8"/>
                        <a:pt x="11" y="7"/>
                        <a:pt x="11" y="6"/>
                      </a:cubicBezTo>
                      <a:cubicBezTo>
                        <a:pt x="11" y="5"/>
                        <a:pt x="10" y="4"/>
                        <a:pt x="9" y="3"/>
                      </a:cubicBezTo>
                      <a:cubicBezTo>
                        <a:pt x="8" y="3"/>
                        <a:pt x="7" y="2"/>
                        <a:pt x="6" y="3"/>
                      </a:cubicBezTo>
                      <a:close/>
                      <a:moveTo>
                        <a:pt x="8" y="14"/>
                      </a:moveTo>
                      <a:cubicBezTo>
                        <a:pt x="7" y="14"/>
                        <a:pt x="5" y="14"/>
                        <a:pt x="3" y="13"/>
                      </a:cubicBezTo>
                      <a:cubicBezTo>
                        <a:pt x="2" y="12"/>
                        <a:pt x="1" y="11"/>
                        <a:pt x="0" y="9"/>
                      </a:cubicBezTo>
                      <a:cubicBezTo>
                        <a:pt x="0" y="7"/>
                        <a:pt x="0" y="6"/>
                        <a:pt x="1" y="4"/>
                      </a:cubicBezTo>
                      <a:cubicBezTo>
                        <a:pt x="2" y="3"/>
                        <a:pt x="3" y="2"/>
                        <a:pt x="4" y="1"/>
                      </a:cubicBezTo>
                      <a:cubicBezTo>
                        <a:pt x="4" y="1"/>
                        <a:pt x="5" y="0"/>
                        <a:pt x="6" y="0"/>
                      </a:cubicBezTo>
                      <a:cubicBezTo>
                        <a:pt x="6" y="0"/>
                        <a:pt x="7" y="0"/>
                        <a:pt x="8" y="0"/>
                      </a:cubicBezTo>
                      <a:cubicBezTo>
                        <a:pt x="9" y="0"/>
                        <a:pt x="10" y="1"/>
                        <a:pt x="11" y="1"/>
                      </a:cubicBezTo>
                      <a:cubicBezTo>
                        <a:pt x="12" y="2"/>
                        <a:pt x="13" y="4"/>
                        <a:pt x="14" y="5"/>
                      </a:cubicBezTo>
                      <a:cubicBezTo>
                        <a:pt x="14" y="7"/>
                        <a:pt x="14" y="9"/>
                        <a:pt x="13" y="11"/>
                      </a:cubicBezTo>
                      <a:cubicBezTo>
                        <a:pt x="11" y="12"/>
                        <a:pt x="10" y="13"/>
                        <a:pt x="8" y="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 defTabSz="685800">
                    <a:lnSpc>
                      <a:spcPct val="120000"/>
                    </a:lnSpc>
                    <a:buClrTx/>
                  </a:pPr>
                  <a:endParaRPr sz="1350" kern="1200">
                    <a:solidFill>
                      <a:prstClr val="white"/>
                    </a:solidFill>
                    <a:ea typeface="微软雅黑"/>
                    <a:cs typeface="+mn-cs"/>
                  </a:endParaRPr>
                </a:p>
              </p:txBody>
            </p:sp>
            <p:sp>
              <p:nvSpPr>
                <p:cNvPr id="129" name="ïSḻíḑe"/>
                <p:cNvSpPr/>
                <p:nvPr/>
              </p:nvSpPr>
              <p:spPr bwMode="auto">
                <a:xfrm>
                  <a:off x="4948238" y="3638551"/>
                  <a:ext cx="50800" cy="50800"/>
                </a:xfrm>
                <a:custGeom>
                  <a:avLst/>
                  <a:gdLst>
                    <a:gd name="T0" fmla="*/ 9 w 15"/>
                    <a:gd name="T1" fmla="*/ 3 h 15"/>
                    <a:gd name="T2" fmla="*/ 3 w 15"/>
                    <a:gd name="T3" fmla="*/ 10 h 15"/>
                    <a:gd name="T4" fmla="*/ 5 w 15"/>
                    <a:gd name="T5" fmla="*/ 11 h 15"/>
                    <a:gd name="T6" fmla="*/ 6 w 15"/>
                    <a:gd name="T7" fmla="*/ 12 h 15"/>
                    <a:gd name="T8" fmla="*/ 7 w 15"/>
                    <a:gd name="T9" fmla="*/ 13 h 15"/>
                    <a:gd name="T10" fmla="*/ 9 w 15"/>
                    <a:gd name="T11" fmla="*/ 12 h 15"/>
                    <a:gd name="T12" fmla="*/ 11 w 15"/>
                    <a:gd name="T13" fmla="*/ 10 h 15"/>
                    <a:gd name="T14" fmla="*/ 12 w 15"/>
                    <a:gd name="T15" fmla="*/ 8 h 15"/>
                    <a:gd name="T16" fmla="*/ 12 w 15"/>
                    <a:gd name="T17" fmla="*/ 7 h 15"/>
                    <a:gd name="T18" fmla="*/ 12 w 15"/>
                    <a:gd name="T19" fmla="*/ 6 h 15"/>
                    <a:gd name="T20" fmla="*/ 10 w 15"/>
                    <a:gd name="T21" fmla="*/ 4 h 15"/>
                    <a:gd name="T22" fmla="*/ 9 w 15"/>
                    <a:gd name="T23" fmla="*/ 3 h 15"/>
                    <a:gd name="T24" fmla="*/ 11 w 15"/>
                    <a:gd name="T25" fmla="*/ 14 h 15"/>
                    <a:gd name="T26" fmla="*/ 8 w 15"/>
                    <a:gd name="T27" fmla="*/ 15 h 15"/>
                    <a:gd name="T28" fmla="*/ 6 w 15"/>
                    <a:gd name="T29" fmla="*/ 15 h 15"/>
                    <a:gd name="T30" fmla="*/ 4 w 15"/>
                    <a:gd name="T31" fmla="*/ 13 h 15"/>
                    <a:gd name="T32" fmla="*/ 0 w 15"/>
                    <a:gd name="T33" fmla="*/ 10 h 15"/>
                    <a:gd name="T34" fmla="*/ 9 w 15"/>
                    <a:gd name="T35" fmla="*/ 0 h 15"/>
                    <a:gd name="T36" fmla="*/ 12 w 15"/>
                    <a:gd name="T37" fmla="*/ 3 h 15"/>
                    <a:gd name="T38" fmla="*/ 14 w 15"/>
                    <a:gd name="T39" fmla="*/ 5 h 15"/>
                    <a:gd name="T40" fmla="*/ 15 w 15"/>
                    <a:gd name="T41" fmla="*/ 7 h 15"/>
                    <a:gd name="T42" fmla="*/ 14 w 15"/>
                    <a:gd name="T43" fmla="*/ 10 h 15"/>
                    <a:gd name="T44" fmla="*/ 13 w 15"/>
                    <a:gd name="T45" fmla="*/ 12 h 15"/>
                    <a:gd name="T46" fmla="*/ 11 w 15"/>
                    <a:gd name="T47" fmla="*/ 14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15" h="15">
                      <a:moveTo>
                        <a:pt x="9" y="3"/>
                      </a:moveTo>
                      <a:cubicBezTo>
                        <a:pt x="3" y="10"/>
                        <a:pt x="3" y="10"/>
                        <a:pt x="3" y="10"/>
                      </a:cubicBezTo>
                      <a:cubicBezTo>
                        <a:pt x="5" y="11"/>
                        <a:pt x="5" y="11"/>
                        <a:pt x="5" y="11"/>
                      </a:cubicBezTo>
                      <a:cubicBezTo>
                        <a:pt x="5" y="12"/>
                        <a:pt x="6" y="12"/>
                        <a:pt x="6" y="12"/>
                      </a:cubicBezTo>
                      <a:cubicBezTo>
                        <a:pt x="7" y="13"/>
                        <a:pt x="7" y="13"/>
                        <a:pt x="7" y="13"/>
                      </a:cubicBezTo>
                      <a:cubicBezTo>
                        <a:pt x="8" y="13"/>
                        <a:pt x="8" y="13"/>
                        <a:pt x="9" y="12"/>
                      </a:cubicBezTo>
                      <a:cubicBezTo>
                        <a:pt x="9" y="12"/>
                        <a:pt x="10" y="11"/>
                        <a:pt x="11" y="10"/>
                      </a:cubicBezTo>
                      <a:cubicBezTo>
                        <a:pt x="11" y="10"/>
                        <a:pt x="12" y="9"/>
                        <a:pt x="12" y="8"/>
                      </a:cubicBezTo>
                      <a:cubicBezTo>
                        <a:pt x="12" y="8"/>
                        <a:pt x="12" y="7"/>
                        <a:pt x="12" y="7"/>
                      </a:cubicBezTo>
                      <a:cubicBezTo>
                        <a:pt x="12" y="7"/>
                        <a:pt x="12" y="6"/>
                        <a:pt x="12" y="6"/>
                      </a:cubicBezTo>
                      <a:cubicBezTo>
                        <a:pt x="11" y="5"/>
                        <a:pt x="11" y="5"/>
                        <a:pt x="10" y="4"/>
                      </a:cubicBezTo>
                      <a:cubicBezTo>
                        <a:pt x="9" y="3"/>
                        <a:pt x="9" y="3"/>
                        <a:pt x="9" y="3"/>
                      </a:cubicBezTo>
                      <a:close/>
                      <a:moveTo>
                        <a:pt x="11" y="14"/>
                      </a:moveTo>
                      <a:cubicBezTo>
                        <a:pt x="10" y="15"/>
                        <a:pt x="9" y="15"/>
                        <a:pt x="8" y="15"/>
                      </a:cubicBezTo>
                      <a:cubicBezTo>
                        <a:pt x="7" y="15"/>
                        <a:pt x="7" y="15"/>
                        <a:pt x="6" y="15"/>
                      </a:cubicBezTo>
                      <a:cubicBezTo>
                        <a:pt x="5" y="14"/>
                        <a:pt x="4" y="14"/>
                        <a:pt x="4" y="13"/>
                      </a:cubicBezTo>
                      <a:cubicBezTo>
                        <a:pt x="0" y="10"/>
                        <a:pt x="0" y="10"/>
                        <a:pt x="0" y="10"/>
                      </a:cubicBezTo>
                      <a:cubicBezTo>
                        <a:pt x="9" y="0"/>
                        <a:pt x="9" y="0"/>
                        <a:pt x="9" y="0"/>
                      </a:cubicBezTo>
                      <a:cubicBezTo>
                        <a:pt x="12" y="3"/>
                        <a:pt x="12" y="3"/>
                        <a:pt x="12" y="3"/>
                      </a:cubicBezTo>
                      <a:cubicBezTo>
                        <a:pt x="13" y="4"/>
                        <a:pt x="14" y="4"/>
                        <a:pt x="14" y="5"/>
                      </a:cubicBezTo>
                      <a:cubicBezTo>
                        <a:pt x="15" y="6"/>
                        <a:pt x="15" y="6"/>
                        <a:pt x="15" y="7"/>
                      </a:cubicBezTo>
                      <a:cubicBezTo>
                        <a:pt x="15" y="8"/>
                        <a:pt x="15" y="9"/>
                        <a:pt x="14" y="10"/>
                      </a:cubicBezTo>
                      <a:cubicBezTo>
                        <a:pt x="14" y="10"/>
                        <a:pt x="14" y="11"/>
                        <a:pt x="13" y="12"/>
                      </a:cubicBezTo>
                      <a:cubicBezTo>
                        <a:pt x="12" y="13"/>
                        <a:pt x="11" y="14"/>
                        <a:pt x="11" y="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 defTabSz="685800">
                    <a:lnSpc>
                      <a:spcPct val="120000"/>
                    </a:lnSpc>
                    <a:buClrTx/>
                  </a:pPr>
                  <a:endParaRPr sz="1350" kern="1200">
                    <a:solidFill>
                      <a:prstClr val="white"/>
                    </a:solidFill>
                    <a:ea typeface="微软雅黑"/>
                    <a:cs typeface="+mn-cs"/>
                  </a:endParaRPr>
                </a:p>
              </p:txBody>
            </p:sp>
            <p:sp>
              <p:nvSpPr>
                <p:cNvPr id="130" name="ïsľíḋè"/>
                <p:cNvSpPr/>
                <p:nvPr/>
              </p:nvSpPr>
              <p:spPr bwMode="auto">
                <a:xfrm>
                  <a:off x="4913313" y="3605213"/>
                  <a:ext cx="58738" cy="57150"/>
                </a:xfrm>
                <a:custGeom>
                  <a:avLst/>
                  <a:gdLst>
                    <a:gd name="T0" fmla="*/ 37 w 37"/>
                    <a:gd name="T1" fmla="*/ 17 h 36"/>
                    <a:gd name="T2" fmla="*/ 14 w 37"/>
                    <a:gd name="T3" fmla="*/ 36 h 36"/>
                    <a:gd name="T4" fmla="*/ 10 w 37"/>
                    <a:gd name="T5" fmla="*/ 32 h 36"/>
                    <a:gd name="T6" fmla="*/ 18 w 37"/>
                    <a:gd name="T7" fmla="*/ 11 h 36"/>
                    <a:gd name="T8" fmla="*/ 4 w 37"/>
                    <a:gd name="T9" fmla="*/ 21 h 36"/>
                    <a:gd name="T10" fmla="*/ 0 w 37"/>
                    <a:gd name="T11" fmla="*/ 19 h 36"/>
                    <a:gd name="T12" fmla="*/ 20 w 37"/>
                    <a:gd name="T13" fmla="*/ 0 h 36"/>
                    <a:gd name="T14" fmla="*/ 25 w 37"/>
                    <a:gd name="T15" fmla="*/ 5 h 36"/>
                    <a:gd name="T16" fmla="*/ 18 w 37"/>
                    <a:gd name="T17" fmla="*/ 26 h 36"/>
                    <a:gd name="T18" fmla="*/ 33 w 37"/>
                    <a:gd name="T19" fmla="*/ 13 h 36"/>
                    <a:gd name="T20" fmla="*/ 37 w 37"/>
                    <a:gd name="T21" fmla="*/ 17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37" h="36">
                      <a:moveTo>
                        <a:pt x="37" y="17"/>
                      </a:moveTo>
                      <a:lnTo>
                        <a:pt x="14" y="36"/>
                      </a:lnTo>
                      <a:lnTo>
                        <a:pt x="10" y="32"/>
                      </a:lnTo>
                      <a:lnTo>
                        <a:pt x="18" y="11"/>
                      </a:lnTo>
                      <a:lnTo>
                        <a:pt x="4" y="21"/>
                      </a:lnTo>
                      <a:lnTo>
                        <a:pt x="0" y="19"/>
                      </a:lnTo>
                      <a:lnTo>
                        <a:pt x="20" y="0"/>
                      </a:lnTo>
                      <a:lnTo>
                        <a:pt x="25" y="5"/>
                      </a:lnTo>
                      <a:lnTo>
                        <a:pt x="18" y="26"/>
                      </a:lnTo>
                      <a:lnTo>
                        <a:pt x="33" y="13"/>
                      </a:lnTo>
                      <a:lnTo>
                        <a:pt x="37" y="1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 defTabSz="685800">
                    <a:lnSpc>
                      <a:spcPct val="120000"/>
                    </a:lnSpc>
                    <a:buClrTx/>
                  </a:pPr>
                  <a:endParaRPr sz="1350" kern="1200">
                    <a:solidFill>
                      <a:prstClr val="white"/>
                    </a:solidFill>
                    <a:ea typeface="微软雅黑"/>
                    <a:cs typeface="+mn-cs"/>
                  </a:endParaRPr>
                </a:p>
              </p:txBody>
            </p:sp>
            <p:sp>
              <p:nvSpPr>
                <p:cNvPr id="131" name="iśļídé"/>
                <p:cNvSpPr/>
                <p:nvPr/>
              </p:nvSpPr>
              <p:spPr bwMode="auto">
                <a:xfrm>
                  <a:off x="4883150" y="3579813"/>
                  <a:ext cx="52388" cy="46038"/>
                </a:xfrm>
                <a:custGeom>
                  <a:avLst/>
                  <a:gdLst>
                    <a:gd name="T0" fmla="*/ 0 w 33"/>
                    <a:gd name="T1" fmla="*/ 4 h 29"/>
                    <a:gd name="T2" fmla="*/ 31 w 33"/>
                    <a:gd name="T3" fmla="*/ 0 h 29"/>
                    <a:gd name="T4" fmla="*/ 33 w 33"/>
                    <a:gd name="T5" fmla="*/ 4 h 29"/>
                    <a:gd name="T6" fmla="*/ 14 w 33"/>
                    <a:gd name="T7" fmla="*/ 29 h 29"/>
                    <a:gd name="T8" fmla="*/ 10 w 33"/>
                    <a:gd name="T9" fmla="*/ 23 h 29"/>
                    <a:gd name="T10" fmla="*/ 16 w 33"/>
                    <a:gd name="T11" fmla="*/ 16 h 29"/>
                    <a:gd name="T12" fmla="*/ 10 w 33"/>
                    <a:gd name="T13" fmla="*/ 8 h 29"/>
                    <a:gd name="T14" fmla="*/ 4 w 33"/>
                    <a:gd name="T15" fmla="*/ 8 h 29"/>
                    <a:gd name="T16" fmla="*/ 0 w 33"/>
                    <a:gd name="T17" fmla="*/ 4 h 29"/>
                    <a:gd name="T18" fmla="*/ 0 w 33"/>
                    <a:gd name="T19" fmla="*/ 4 h 29"/>
                    <a:gd name="T20" fmla="*/ 19 w 33"/>
                    <a:gd name="T21" fmla="*/ 14 h 29"/>
                    <a:gd name="T22" fmla="*/ 27 w 33"/>
                    <a:gd name="T23" fmla="*/ 4 h 29"/>
                    <a:gd name="T24" fmla="*/ 14 w 33"/>
                    <a:gd name="T25" fmla="*/ 6 h 29"/>
                    <a:gd name="T26" fmla="*/ 19 w 33"/>
                    <a:gd name="T27" fmla="*/ 14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3" h="29">
                      <a:moveTo>
                        <a:pt x="0" y="4"/>
                      </a:moveTo>
                      <a:lnTo>
                        <a:pt x="31" y="0"/>
                      </a:lnTo>
                      <a:lnTo>
                        <a:pt x="33" y="4"/>
                      </a:lnTo>
                      <a:lnTo>
                        <a:pt x="14" y="29"/>
                      </a:lnTo>
                      <a:lnTo>
                        <a:pt x="10" y="23"/>
                      </a:lnTo>
                      <a:lnTo>
                        <a:pt x="16" y="16"/>
                      </a:lnTo>
                      <a:lnTo>
                        <a:pt x="10" y="8"/>
                      </a:lnTo>
                      <a:lnTo>
                        <a:pt x="4" y="8"/>
                      </a:lnTo>
                      <a:lnTo>
                        <a:pt x="0" y="4"/>
                      </a:lnTo>
                      <a:lnTo>
                        <a:pt x="0" y="4"/>
                      </a:lnTo>
                      <a:close/>
                      <a:moveTo>
                        <a:pt x="19" y="14"/>
                      </a:moveTo>
                      <a:lnTo>
                        <a:pt x="27" y="4"/>
                      </a:lnTo>
                      <a:lnTo>
                        <a:pt x="14" y="6"/>
                      </a:lnTo>
                      <a:lnTo>
                        <a:pt x="19" y="1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 defTabSz="685800">
                    <a:lnSpc>
                      <a:spcPct val="120000"/>
                    </a:lnSpc>
                    <a:buClrTx/>
                  </a:pPr>
                  <a:endParaRPr sz="1350" kern="1200">
                    <a:solidFill>
                      <a:prstClr val="white"/>
                    </a:solidFill>
                    <a:ea typeface="微软雅黑"/>
                    <a:cs typeface="+mn-cs"/>
                  </a:endParaRPr>
                </a:p>
              </p:txBody>
            </p:sp>
            <p:sp>
              <p:nvSpPr>
                <p:cNvPr id="132" name="iṥlïḑé"/>
                <p:cNvSpPr/>
                <p:nvPr/>
              </p:nvSpPr>
              <p:spPr bwMode="auto">
                <a:xfrm>
                  <a:off x="4865688" y="3525838"/>
                  <a:ext cx="53975" cy="49213"/>
                </a:xfrm>
                <a:custGeom>
                  <a:avLst/>
                  <a:gdLst>
                    <a:gd name="T0" fmla="*/ 15 w 34"/>
                    <a:gd name="T1" fmla="*/ 10 h 31"/>
                    <a:gd name="T2" fmla="*/ 2 w 34"/>
                    <a:gd name="T3" fmla="*/ 15 h 31"/>
                    <a:gd name="T4" fmla="*/ 0 w 34"/>
                    <a:gd name="T5" fmla="*/ 8 h 31"/>
                    <a:gd name="T6" fmla="*/ 27 w 34"/>
                    <a:gd name="T7" fmla="*/ 0 h 31"/>
                    <a:gd name="T8" fmla="*/ 30 w 34"/>
                    <a:gd name="T9" fmla="*/ 4 h 31"/>
                    <a:gd name="T10" fmla="*/ 19 w 34"/>
                    <a:gd name="T11" fmla="*/ 8 h 31"/>
                    <a:gd name="T12" fmla="*/ 21 w 34"/>
                    <a:gd name="T13" fmla="*/ 19 h 31"/>
                    <a:gd name="T14" fmla="*/ 34 w 34"/>
                    <a:gd name="T15" fmla="*/ 15 h 31"/>
                    <a:gd name="T16" fmla="*/ 34 w 34"/>
                    <a:gd name="T17" fmla="*/ 21 h 31"/>
                    <a:gd name="T18" fmla="*/ 9 w 34"/>
                    <a:gd name="T19" fmla="*/ 31 h 31"/>
                    <a:gd name="T20" fmla="*/ 7 w 34"/>
                    <a:gd name="T21" fmla="*/ 25 h 31"/>
                    <a:gd name="T22" fmla="*/ 17 w 34"/>
                    <a:gd name="T23" fmla="*/ 21 h 31"/>
                    <a:gd name="T24" fmla="*/ 15 w 34"/>
                    <a:gd name="T25" fmla="*/ 10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4" h="31">
                      <a:moveTo>
                        <a:pt x="15" y="10"/>
                      </a:moveTo>
                      <a:lnTo>
                        <a:pt x="2" y="15"/>
                      </a:lnTo>
                      <a:lnTo>
                        <a:pt x="0" y="8"/>
                      </a:lnTo>
                      <a:lnTo>
                        <a:pt x="27" y="0"/>
                      </a:lnTo>
                      <a:lnTo>
                        <a:pt x="30" y="4"/>
                      </a:lnTo>
                      <a:lnTo>
                        <a:pt x="19" y="8"/>
                      </a:lnTo>
                      <a:lnTo>
                        <a:pt x="21" y="19"/>
                      </a:lnTo>
                      <a:lnTo>
                        <a:pt x="34" y="15"/>
                      </a:lnTo>
                      <a:lnTo>
                        <a:pt x="34" y="21"/>
                      </a:lnTo>
                      <a:lnTo>
                        <a:pt x="9" y="31"/>
                      </a:lnTo>
                      <a:lnTo>
                        <a:pt x="7" y="25"/>
                      </a:lnTo>
                      <a:lnTo>
                        <a:pt x="17" y="21"/>
                      </a:lnTo>
                      <a:lnTo>
                        <a:pt x="15" y="1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 defTabSz="685800">
                    <a:lnSpc>
                      <a:spcPct val="120000"/>
                    </a:lnSpc>
                    <a:buClrTx/>
                  </a:pPr>
                  <a:endParaRPr sz="1350" kern="1200">
                    <a:solidFill>
                      <a:prstClr val="white"/>
                    </a:solidFill>
                    <a:ea typeface="微软雅黑"/>
                    <a:cs typeface="+mn-cs"/>
                  </a:endParaRPr>
                </a:p>
              </p:txBody>
            </p:sp>
            <p:sp>
              <p:nvSpPr>
                <p:cNvPr id="133" name="îṧḷiḑé"/>
                <p:cNvSpPr/>
                <p:nvPr/>
              </p:nvSpPr>
              <p:spPr bwMode="auto">
                <a:xfrm>
                  <a:off x="4856163" y="3486151"/>
                  <a:ext cx="49213" cy="39688"/>
                </a:xfrm>
                <a:custGeom>
                  <a:avLst/>
                  <a:gdLst>
                    <a:gd name="T0" fmla="*/ 4 w 15"/>
                    <a:gd name="T1" fmla="*/ 1 h 12"/>
                    <a:gd name="T2" fmla="*/ 5 w 15"/>
                    <a:gd name="T3" fmla="*/ 3 h 12"/>
                    <a:gd name="T4" fmla="*/ 3 w 15"/>
                    <a:gd name="T5" fmla="*/ 4 h 12"/>
                    <a:gd name="T6" fmla="*/ 3 w 15"/>
                    <a:gd name="T7" fmla="*/ 6 h 12"/>
                    <a:gd name="T8" fmla="*/ 4 w 15"/>
                    <a:gd name="T9" fmla="*/ 8 h 12"/>
                    <a:gd name="T10" fmla="*/ 5 w 15"/>
                    <a:gd name="T11" fmla="*/ 9 h 12"/>
                    <a:gd name="T12" fmla="*/ 6 w 15"/>
                    <a:gd name="T13" fmla="*/ 8 h 12"/>
                    <a:gd name="T14" fmla="*/ 6 w 15"/>
                    <a:gd name="T15" fmla="*/ 7 h 12"/>
                    <a:gd name="T16" fmla="*/ 6 w 15"/>
                    <a:gd name="T17" fmla="*/ 5 h 12"/>
                    <a:gd name="T18" fmla="*/ 7 w 15"/>
                    <a:gd name="T19" fmla="*/ 2 h 12"/>
                    <a:gd name="T20" fmla="*/ 10 w 15"/>
                    <a:gd name="T21" fmla="*/ 0 h 12"/>
                    <a:gd name="T22" fmla="*/ 12 w 15"/>
                    <a:gd name="T23" fmla="*/ 0 h 12"/>
                    <a:gd name="T24" fmla="*/ 13 w 15"/>
                    <a:gd name="T25" fmla="*/ 2 h 12"/>
                    <a:gd name="T26" fmla="*/ 14 w 15"/>
                    <a:gd name="T27" fmla="*/ 4 h 12"/>
                    <a:gd name="T28" fmla="*/ 14 w 15"/>
                    <a:gd name="T29" fmla="*/ 8 h 12"/>
                    <a:gd name="T30" fmla="*/ 11 w 15"/>
                    <a:gd name="T31" fmla="*/ 10 h 12"/>
                    <a:gd name="T32" fmla="*/ 11 w 15"/>
                    <a:gd name="T33" fmla="*/ 7 h 12"/>
                    <a:gd name="T34" fmla="*/ 12 w 15"/>
                    <a:gd name="T35" fmla="*/ 6 h 12"/>
                    <a:gd name="T36" fmla="*/ 12 w 15"/>
                    <a:gd name="T37" fmla="*/ 5 h 12"/>
                    <a:gd name="T38" fmla="*/ 11 w 15"/>
                    <a:gd name="T39" fmla="*/ 3 h 12"/>
                    <a:gd name="T40" fmla="*/ 10 w 15"/>
                    <a:gd name="T41" fmla="*/ 3 h 12"/>
                    <a:gd name="T42" fmla="*/ 10 w 15"/>
                    <a:gd name="T43" fmla="*/ 3 h 12"/>
                    <a:gd name="T44" fmla="*/ 9 w 15"/>
                    <a:gd name="T45" fmla="*/ 6 h 12"/>
                    <a:gd name="T46" fmla="*/ 9 w 15"/>
                    <a:gd name="T47" fmla="*/ 9 h 12"/>
                    <a:gd name="T48" fmla="*/ 8 w 15"/>
                    <a:gd name="T49" fmla="*/ 10 h 12"/>
                    <a:gd name="T50" fmla="*/ 6 w 15"/>
                    <a:gd name="T51" fmla="*/ 11 h 12"/>
                    <a:gd name="T52" fmla="*/ 3 w 15"/>
                    <a:gd name="T53" fmla="*/ 11 h 12"/>
                    <a:gd name="T54" fmla="*/ 1 w 15"/>
                    <a:gd name="T55" fmla="*/ 10 h 12"/>
                    <a:gd name="T56" fmla="*/ 0 w 15"/>
                    <a:gd name="T57" fmla="*/ 7 h 12"/>
                    <a:gd name="T58" fmla="*/ 1 w 15"/>
                    <a:gd name="T59" fmla="*/ 3 h 12"/>
                    <a:gd name="T60" fmla="*/ 4 w 15"/>
                    <a:gd name="T61" fmla="*/ 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15" h="12">
                      <a:moveTo>
                        <a:pt x="4" y="1"/>
                      </a:moveTo>
                      <a:cubicBezTo>
                        <a:pt x="5" y="3"/>
                        <a:pt x="5" y="3"/>
                        <a:pt x="5" y="3"/>
                      </a:cubicBezTo>
                      <a:cubicBezTo>
                        <a:pt x="4" y="3"/>
                        <a:pt x="3" y="4"/>
                        <a:pt x="3" y="4"/>
                      </a:cubicBezTo>
                      <a:cubicBezTo>
                        <a:pt x="3" y="5"/>
                        <a:pt x="3" y="6"/>
                        <a:pt x="3" y="6"/>
                      </a:cubicBezTo>
                      <a:cubicBezTo>
                        <a:pt x="3" y="7"/>
                        <a:pt x="3" y="8"/>
                        <a:pt x="4" y="8"/>
                      </a:cubicBezTo>
                      <a:cubicBezTo>
                        <a:pt x="4" y="9"/>
                        <a:pt x="5" y="9"/>
                        <a:pt x="5" y="9"/>
                      </a:cubicBezTo>
                      <a:cubicBezTo>
                        <a:pt x="5" y="9"/>
                        <a:pt x="6" y="8"/>
                        <a:pt x="6" y="8"/>
                      </a:cubicBezTo>
                      <a:cubicBezTo>
                        <a:pt x="6" y="8"/>
                        <a:pt x="6" y="8"/>
                        <a:pt x="6" y="7"/>
                      </a:cubicBezTo>
                      <a:cubicBezTo>
                        <a:pt x="6" y="7"/>
                        <a:pt x="6" y="6"/>
                        <a:pt x="6" y="5"/>
                      </a:cubicBezTo>
                      <a:cubicBezTo>
                        <a:pt x="7" y="3"/>
                        <a:pt x="7" y="2"/>
                        <a:pt x="7" y="2"/>
                      </a:cubicBezTo>
                      <a:cubicBezTo>
                        <a:pt x="8" y="1"/>
                        <a:pt x="9" y="0"/>
                        <a:pt x="10" y="0"/>
                      </a:cubicBezTo>
                      <a:cubicBezTo>
                        <a:pt x="10" y="0"/>
                        <a:pt x="11" y="0"/>
                        <a:pt x="12" y="0"/>
                      </a:cubicBezTo>
                      <a:cubicBezTo>
                        <a:pt x="12" y="1"/>
                        <a:pt x="13" y="1"/>
                        <a:pt x="13" y="2"/>
                      </a:cubicBezTo>
                      <a:cubicBezTo>
                        <a:pt x="14" y="2"/>
                        <a:pt x="14" y="3"/>
                        <a:pt x="14" y="4"/>
                      </a:cubicBezTo>
                      <a:cubicBezTo>
                        <a:pt x="15" y="6"/>
                        <a:pt x="14" y="7"/>
                        <a:pt x="14" y="8"/>
                      </a:cubicBezTo>
                      <a:cubicBezTo>
                        <a:pt x="13" y="9"/>
                        <a:pt x="12" y="10"/>
                        <a:pt x="11" y="10"/>
                      </a:cubicBezTo>
                      <a:cubicBezTo>
                        <a:pt x="11" y="7"/>
                        <a:pt x="11" y="7"/>
                        <a:pt x="11" y="7"/>
                      </a:cubicBezTo>
                      <a:cubicBezTo>
                        <a:pt x="11" y="7"/>
                        <a:pt x="12" y="7"/>
                        <a:pt x="12" y="6"/>
                      </a:cubicBezTo>
                      <a:cubicBezTo>
                        <a:pt x="12" y="6"/>
                        <a:pt x="12" y="5"/>
                        <a:pt x="12" y="5"/>
                      </a:cubicBezTo>
                      <a:cubicBezTo>
                        <a:pt x="12" y="4"/>
                        <a:pt x="12" y="3"/>
                        <a:pt x="11" y="3"/>
                      </a:cubicBezTo>
                      <a:cubicBezTo>
                        <a:pt x="11" y="3"/>
                        <a:pt x="11" y="2"/>
                        <a:pt x="10" y="3"/>
                      </a:cubicBezTo>
                      <a:cubicBezTo>
                        <a:pt x="10" y="3"/>
                        <a:pt x="10" y="3"/>
                        <a:pt x="10" y="3"/>
                      </a:cubicBezTo>
                      <a:cubicBezTo>
                        <a:pt x="9" y="3"/>
                        <a:pt x="9" y="4"/>
                        <a:pt x="9" y="6"/>
                      </a:cubicBezTo>
                      <a:cubicBezTo>
                        <a:pt x="9" y="7"/>
                        <a:pt x="9" y="8"/>
                        <a:pt x="9" y="9"/>
                      </a:cubicBezTo>
                      <a:cubicBezTo>
                        <a:pt x="8" y="9"/>
                        <a:pt x="8" y="10"/>
                        <a:pt x="8" y="10"/>
                      </a:cubicBezTo>
                      <a:cubicBezTo>
                        <a:pt x="7" y="11"/>
                        <a:pt x="6" y="11"/>
                        <a:pt x="6" y="11"/>
                      </a:cubicBezTo>
                      <a:cubicBezTo>
                        <a:pt x="5" y="12"/>
                        <a:pt x="4" y="11"/>
                        <a:pt x="3" y="11"/>
                      </a:cubicBezTo>
                      <a:cubicBezTo>
                        <a:pt x="3" y="11"/>
                        <a:pt x="2" y="10"/>
                        <a:pt x="1" y="10"/>
                      </a:cubicBezTo>
                      <a:cubicBezTo>
                        <a:pt x="1" y="9"/>
                        <a:pt x="1" y="8"/>
                        <a:pt x="0" y="7"/>
                      </a:cubicBezTo>
                      <a:cubicBezTo>
                        <a:pt x="0" y="5"/>
                        <a:pt x="0" y="4"/>
                        <a:pt x="1" y="3"/>
                      </a:cubicBezTo>
                      <a:cubicBezTo>
                        <a:pt x="2" y="2"/>
                        <a:pt x="3" y="1"/>
                        <a:pt x="4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 defTabSz="685800">
                    <a:lnSpc>
                      <a:spcPct val="120000"/>
                    </a:lnSpc>
                    <a:buClrTx/>
                  </a:pPr>
                  <a:endParaRPr sz="1350" kern="1200">
                    <a:solidFill>
                      <a:prstClr val="white"/>
                    </a:solidFill>
                    <a:ea typeface="微软雅黑"/>
                    <a:cs typeface="+mn-cs"/>
                  </a:endParaRPr>
                </a:p>
              </p:txBody>
            </p:sp>
            <p:sp>
              <p:nvSpPr>
                <p:cNvPr id="134" name="ïṣḷîďé"/>
                <p:cNvSpPr/>
                <p:nvPr/>
              </p:nvSpPr>
              <p:spPr bwMode="auto">
                <a:xfrm>
                  <a:off x="4916488" y="3205163"/>
                  <a:ext cx="474663" cy="477838"/>
                </a:xfrm>
                <a:custGeom>
                  <a:avLst/>
                  <a:gdLst>
                    <a:gd name="T0" fmla="*/ 72 w 144"/>
                    <a:gd name="T1" fmla="*/ 143 h 143"/>
                    <a:gd name="T2" fmla="*/ 0 w 144"/>
                    <a:gd name="T3" fmla="*/ 72 h 143"/>
                    <a:gd name="T4" fmla="*/ 72 w 144"/>
                    <a:gd name="T5" fmla="*/ 0 h 143"/>
                    <a:gd name="T6" fmla="*/ 144 w 144"/>
                    <a:gd name="T7" fmla="*/ 72 h 143"/>
                    <a:gd name="T8" fmla="*/ 72 w 144"/>
                    <a:gd name="T9" fmla="*/ 143 h 143"/>
                    <a:gd name="T10" fmla="*/ 3 w 144"/>
                    <a:gd name="T11" fmla="*/ 72 h 143"/>
                    <a:gd name="T12" fmla="*/ 10 w 144"/>
                    <a:gd name="T13" fmla="*/ 102 h 143"/>
                    <a:gd name="T14" fmla="*/ 133 w 144"/>
                    <a:gd name="T15" fmla="*/ 102 h 143"/>
                    <a:gd name="T16" fmla="*/ 141 w 144"/>
                    <a:gd name="T17" fmla="*/ 72 h 143"/>
                    <a:gd name="T18" fmla="*/ 72 w 144"/>
                    <a:gd name="T19" fmla="*/ 3 h 143"/>
                    <a:gd name="T20" fmla="*/ 3 w 144"/>
                    <a:gd name="T21" fmla="*/ 72 h 143"/>
                    <a:gd name="T22" fmla="*/ 132 w 144"/>
                    <a:gd name="T23" fmla="*/ 106 h 143"/>
                    <a:gd name="T24" fmla="*/ 12 w 144"/>
                    <a:gd name="T25" fmla="*/ 106 h 143"/>
                    <a:gd name="T26" fmla="*/ 72 w 144"/>
                    <a:gd name="T27" fmla="*/ 140 h 143"/>
                    <a:gd name="T28" fmla="*/ 132 w 144"/>
                    <a:gd name="T29" fmla="*/ 106 h 1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44" h="143">
                      <a:moveTo>
                        <a:pt x="72" y="143"/>
                      </a:moveTo>
                      <a:cubicBezTo>
                        <a:pt x="32" y="143"/>
                        <a:pt x="0" y="111"/>
                        <a:pt x="0" y="72"/>
                      </a:cubicBezTo>
                      <a:cubicBezTo>
                        <a:pt x="0" y="32"/>
                        <a:pt x="32" y="0"/>
                        <a:pt x="72" y="0"/>
                      </a:cubicBezTo>
                      <a:cubicBezTo>
                        <a:pt x="111" y="0"/>
                        <a:pt x="144" y="32"/>
                        <a:pt x="144" y="72"/>
                      </a:cubicBezTo>
                      <a:cubicBezTo>
                        <a:pt x="144" y="111"/>
                        <a:pt x="111" y="143"/>
                        <a:pt x="72" y="143"/>
                      </a:cubicBezTo>
                      <a:close/>
                      <a:moveTo>
                        <a:pt x="3" y="72"/>
                      </a:moveTo>
                      <a:cubicBezTo>
                        <a:pt x="3" y="83"/>
                        <a:pt x="6" y="93"/>
                        <a:pt x="10" y="102"/>
                      </a:cubicBezTo>
                      <a:cubicBezTo>
                        <a:pt x="133" y="102"/>
                        <a:pt x="133" y="102"/>
                        <a:pt x="133" y="102"/>
                      </a:cubicBezTo>
                      <a:cubicBezTo>
                        <a:pt x="138" y="93"/>
                        <a:pt x="141" y="83"/>
                        <a:pt x="141" y="72"/>
                      </a:cubicBezTo>
                      <a:cubicBezTo>
                        <a:pt x="141" y="34"/>
                        <a:pt x="110" y="3"/>
                        <a:pt x="72" y="3"/>
                      </a:cubicBezTo>
                      <a:cubicBezTo>
                        <a:pt x="34" y="3"/>
                        <a:pt x="3" y="34"/>
                        <a:pt x="3" y="72"/>
                      </a:cubicBezTo>
                      <a:close/>
                      <a:moveTo>
                        <a:pt x="132" y="106"/>
                      </a:moveTo>
                      <a:cubicBezTo>
                        <a:pt x="12" y="106"/>
                        <a:pt x="12" y="106"/>
                        <a:pt x="12" y="106"/>
                      </a:cubicBezTo>
                      <a:cubicBezTo>
                        <a:pt x="24" y="126"/>
                        <a:pt x="46" y="140"/>
                        <a:pt x="72" y="140"/>
                      </a:cubicBezTo>
                      <a:cubicBezTo>
                        <a:pt x="97" y="140"/>
                        <a:pt x="120" y="126"/>
                        <a:pt x="132" y="10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 defTabSz="685800">
                    <a:lnSpc>
                      <a:spcPct val="120000"/>
                    </a:lnSpc>
                    <a:buClrTx/>
                  </a:pPr>
                  <a:endParaRPr sz="1350" kern="1200">
                    <a:solidFill>
                      <a:prstClr val="white"/>
                    </a:solidFill>
                    <a:ea typeface="微软雅黑"/>
                    <a:cs typeface="+mn-cs"/>
                  </a:endParaRPr>
                </a:p>
              </p:txBody>
            </p:sp>
            <p:sp>
              <p:nvSpPr>
                <p:cNvPr id="135" name="iṧḻîďé"/>
                <p:cNvSpPr/>
                <p:nvPr/>
              </p:nvSpPr>
              <p:spPr bwMode="auto">
                <a:xfrm>
                  <a:off x="4948238" y="3235326"/>
                  <a:ext cx="411163" cy="306388"/>
                </a:xfrm>
                <a:custGeom>
                  <a:avLst/>
                  <a:gdLst>
                    <a:gd name="T0" fmla="*/ 114 w 124"/>
                    <a:gd name="T1" fmla="*/ 68 h 92"/>
                    <a:gd name="T2" fmla="*/ 103 w 124"/>
                    <a:gd name="T3" fmla="*/ 62 h 92"/>
                    <a:gd name="T4" fmla="*/ 95 w 124"/>
                    <a:gd name="T5" fmla="*/ 68 h 92"/>
                    <a:gd name="T6" fmla="*/ 83 w 124"/>
                    <a:gd name="T7" fmla="*/ 62 h 92"/>
                    <a:gd name="T8" fmla="*/ 70 w 124"/>
                    <a:gd name="T9" fmla="*/ 81 h 92"/>
                    <a:gd name="T10" fmla="*/ 104 w 124"/>
                    <a:gd name="T11" fmla="*/ 76 h 92"/>
                    <a:gd name="T12" fmla="*/ 124 w 124"/>
                    <a:gd name="T13" fmla="*/ 83 h 92"/>
                    <a:gd name="T14" fmla="*/ 81 w 124"/>
                    <a:gd name="T15" fmla="*/ 84 h 92"/>
                    <a:gd name="T16" fmla="*/ 43 w 124"/>
                    <a:gd name="T17" fmla="*/ 84 h 92"/>
                    <a:gd name="T18" fmla="*/ 0 w 124"/>
                    <a:gd name="T19" fmla="*/ 83 h 92"/>
                    <a:gd name="T20" fmla="*/ 19 w 124"/>
                    <a:gd name="T21" fmla="*/ 76 h 92"/>
                    <a:gd name="T22" fmla="*/ 54 w 124"/>
                    <a:gd name="T23" fmla="*/ 81 h 92"/>
                    <a:gd name="T24" fmla="*/ 53 w 124"/>
                    <a:gd name="T25" fmla="*/ 62 h 92"/>
                    <a:gd name="T26" fmla="*/ 44 w 124"/>
                    <a:gd name="T27" fmla="*/ 55 h 92"/>
                    <a:gd name="T28" fmla="*/ 30 w 124"/>
                    <a:gd name="T29" fmla="*/ 66 h 92"/>
                    <a:gd name="T30" fmla="*/ 24 w 124"/>
                    <a:gd name="T31" fmla="*/ 55 h 92"/>
                    <a:gd name="T32" fmla="*/ 10 w 124"/>
                    <a:gd name="T33" fmla="*/ 66 h 92"/>
                    <a:gd name="T34" fmla="*/ 4 w 124"/>
                    <a:gd name="T35" fmla="*/ 56 h 92"/>
                    <a:gd name="T36" fmla="*/ 20 w 124"/>
                    <a:gd name="T37" fmla="*/ 47 h 92"/>
                    <a:gd name="T38" fmla="*/ 45 w 124"/>
                    <a:gd name="T39" fmla="*/ 35 h 92"/>
                    <a:gd name="T40" fmla="*/ 79 w 124"/>
                    <a:gd name="T41" fmla="*/ 35 h 92"/>
                    <a:gd name="T42" fmla="*/ 107 w 124"/>
                    <a:gd name="T43" fmla="*/ 53 h 92"/>
                    <a:gd name="T44" fmla="*/ 120 w 124"/>
                    <a:gd name="T45" fmla="*/ 62 h 92"/>
                    <a:gd name="T46" fmla="*/ 47 w 124"/>
                    <a:gd name="T47" fmla="*/ 47 h 92"/>
                    <a:gd name="T48" fmla="*/ 60 w 124"/>
                    <a:gd name="T49" fmla="*/ 37 h 92"/>
                    <a:gd name="T50" fmla="*/ 65 w 124"/>
                    <a:gd name="T51" fmla="*/ 48 h 92"/>
                    <a:gd name="T52" fmla="*/ 66 w 124"/>
                    <a:gd name="T53" fmla="*/ 55 h 92"/>
                    <a:gd name="T54" fmla="*/ 62 w 124"/>
                    <a:gd name="T55" fmla="*/ 17 h 92"/>
                    <a:gd name="T56" fmla="*/ 90 w 124"/>
                    <a:gd name="T57" fmla="*/ 35 h 92"/>
                    <a:gd name="T58" fmla="*/ 88 w 124"/>
                    <a:gd name="T59" fmla="*/ 54 h 92"/>
                    <a:gd name="T60" fmla="*/ 90 w 124"/>
                    <a:gd name="T61" fmla="*/ 35 h 92"/>
                    <a:gd name="T62" fmla="*/ 29 w 124"/>
                    <a:gd name="T63" fmla="*/ 47 h 92"/>
                    <a:gd name="T64" fmla="*/ 41 w 124"/>
                    <a:gd name="T65" fmla="*/ 42 h 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124" h="92">
                      <a:moveTo>
                        <a:pt x="112" y="62"/>
                      </a:moveTo>
                      <a:cubicBezTo>
                        <a:pt x="114" y="68"/>
                        <a:pt x="114" y="68"/>
                        <a:pt x="114" y="68"/>
                      </a:cubicBezTo>
                      <a:cubicBezTo>
                        <a:pt x="105" y="68"/>
                        <a:pt x="105" y="68"/>
                        <a:pt x="105" y="68"/>
                      </a:cubicBezTo>
                      <a:cubicBezTo>
                        <a:pt x="103" y="62"/>
                        <a:pt x="103" y="62"/>
                        <a:pt x="103" y="62"/>
                      </a:cubicBezTo>
                      <a:cubicBezTo>
                        <a:pt x="92" y="62"/>
                        <a:pt x="92" y="62"/>
                        <a:pt x="92" y="62"/>
                      </a:cubicBezTo>
                      <a:cubicBezTo>
                        <a:pt x="95" y="68"/>
                        <a:pt x="95" y="68"/>
                        <a:pt x="95" y="68"/>
                      </a:cubicBezTo>
                      <a:cubicBezTo>
                        <a:pt x="86" y="68"/>
                        <a:pt x="86" y="68"/>
                        <a:pt x="86" y="68"/>
                      </a:cubicBezTo>
                      <a:cubicBezTo>
                        <a:pt x="83" y="62"/>
                        <a:pt x="83" y="62"/>
                        <a:pt x="83" y="62"/>
                      </a:cubicBezTo>
                      <a:cubicBezTo>
                        <a:pt x="67" y="62"/>
                        <a:pt x="67" y="62"/>
                        <a:pt x="67" y="62"/>
                      </a:cubicBezTo>
                      <a:cubicBezTo>
                        <a:pt x="70" y="81"/>
                        <a:pt x="70" y="81"/>
                        <a:pt x="70" y="81"/>
                      </a:cubicBezTo>
                      <a:cubicBezTo>
                        <a:pt x="70" y="81"/>
                        <a:pt x="73" y="83"/>
                        <a:pt x="81" y="77"/>
                      </a:cubicBezTo>
                      <a:cubicBezTo>
                        <a:pt x="81" y="77"/>
                        <a:pt x="92" y="88"/>
                        <a:pt x="104" y="76"/>
                      </a:cubicBezTo>
                      <a:cubicBezTo>
                        <a:pt x="104" y="76"/>
                        <a:pt x="112" y="85"/>
                        <a:pt x="122" y="77"/>
                      </a:cubicBezTo>
                      <a:cubicBezTo>
                        <a:pt x="124" y="83"/>
                        <a:pt x="124" y="83"/>
                        <a:pt x="124" y="83"/>
                      </a:cubicBezTo>
                      <a:cubicBezTo>
                        <a:pt x="124" y="83"/>
                        <a:pt x="115" y="90"/>
                        <a:pt x="104" y="84"/>
                      </a:cubicBezTo>
                      <a:cubicBezTo>
                        <a:pt x="104" y="84"/>
                        <a:pt x="92" y="92"/>
                        <a:pt x="81" y="84"/>
                      </a:cubicBezTo>
                      <a:cubicBezTo>
                        <a:pt x="81" y="84"/>
                        <a:pt x="70" y="92"/>
                        <a:pt x="62" y="84"/>
                      </a:cubicBezTo>
                      <a:cubicBezTo>
                        <a:pt x="62" y="84"/>
                        <a:pt x="56" y="92"/>
                        <a:pt x="43" y="84"/>
                      </a:cubicBezTo>
                      <a:cubicBezTo>
                        <a:pt x="43" y="84"/>
                        <a:pt x="33" y="92"/>
                        <a:pt x="19" y="83"/>
                      </a:cubicBezTo>
                      <a:cubicBezTo>
                        <a:pt x="19" y="83"/>
                        <a:pt x="10" y="90"/>
                        <a:pt x="0" y="83"/>
                      </a:cubicBezTo>
                      <a:cubicBezTo>
                        <a:pt x="2" y="78"/>
                        <a:pt x="2" y="78"/>
                        <a:pt x="2" y="78"/>
                      </a:cubicBezTo>
                      <a:cubicBezTo>
                        <a:pt x="2" y="78"/>
                        <a:pt x="11" y="85"/>
                        <a:pt x="19" y="76"/>
                      </a:cubicBezTo>
                      <a:cubicBezTo>
                        <a:pt x="19" y="76"/>
                        <a:pt x="30" y="88"/>
                        <a:pt x="43" y="77"/>
                      </a:cubicBezTo>
                      <a:cubicBezTo>
                        <a:pt x="43" y="77"/>
                        <a:pt x="50" y="82"/>
                        <a:pt x="54" y="81"/>
                      </a:cubicBezTo>
                      <a:cubicBezTo>
                        <a:pt x="57" y="62"/>
                        <a:pt x="57" y="62"/>
                        <a:pt x="57" y="62"/>
                      </a:cubicBezTo>
                      <a:cubicBezTo>
                        <a:pt x="53" y="62"/>
                        <a:pt x="53" y="62"/>
                        <a:pt x="53" y="62"/>
                      </a:cubicBezTo>
                      <a:cubicBezTo>
                        <a:pt x="58" y="55"/>
                        <a:pt x="58" y="55"/>
                        <a:pt x="58" y="55"/>
                      </a:cubicBezTo>
                      <a:cubicBezTo>
                        <a:pt x="44" y="55"/>
                        <a:pt x="44" y="55"/>
                        <a:pt x="44" y="55"/>
                      </a:cubicBezTo>
                      <a:cubicBezTo>
                        <a:pt x="39" y="66"/>
                        <a:pt x="39" y="66"/>
                        <a:pt x="39" y="66"/>
                      </a:cubicBezTo>
                      <a:cubicBezTo>
                        <a:pt x="30" y="66"/>
                        <a:pt x="30" y="66"/>
                        <a:pt x="30" y="66"/>
                      </a:cubicBezTo>
                      <a:cubicBezTo>
                        <a:pt x="35" y="55"/>
                        <a:pt x="35" y="55"/>
                        <a:pt x="35" y="55"/>
                      </a:cubicBezTo>
                      <a:cubicBezTo>
                        <a:pt x="24" y="55"/>
                        <a:pt x="24" y="55"/>
                        <a:pt x="24" y="55"/>
                      </a:cubicBezTo>
                      <a:cubicBezTo>
                        <a:pt x="19" y="66"/>
                        <a:pt x="19" y="66"/>
                        <a:pt x="19" y="66"/>
                      </a:cubicBezTo>
                      <a:cubicBezTo>
                        <a:pt x="10" y="66"/>
                        <a:pt x="10" y="66"/>
                        <a:pt x="10" y="66"/>
                      </a:cubicBezTo>
                      <a:cubicBezTo>
                        <a:pt x="15" y="55"/>
                        <a:pt x="15" y="55"/>
                        <a:pt x="15" y="55"/>
                      </a:cubicBezTo>
                      <a:cubicBezTo>
                        <a:pt x="4" y="56"/>
                        <a:pt x="4" y="56"/>
                        <a:pt x="4" y="56"/>
                      </a:cubicBezTo>
                      <a:cubicBezTo>
                        <a:pt x="4" y="46"/>
                        <a:pt x="4" y="46"/>
                        <a:pt x="4" y="46"/>
                      </a:cubicBezTo>
                      <a:cubicBezTo>
                        <a:pt x="20" y="47"/>
                        <a:pt x="20" y="47"/>
                        <a:pt x="20" y="47"/>
                      </a:cubicBezTo>
                      <a:cubicBezTo>
                        <a:pt x="32" y="22"/>
                        <a:pt x="32" y="22"/>
                        <a:pt x="32" y="22"/>
                      </a:cubicBezTo>
                      <a:cubicBezTo>
                        <a:pt x="45" y="35"/>
                        <a:pt x="45" y="35"/>
                        <a:pt x="45" y="35"/>
                      </a:cubicBezTo>
                      <a:cubicBezTo>
                        <a:pt x="62" y="0"/>
                        <a:pt x="62" y="0"/>
                        <a:pt x="62" y="0"/>
                      </a:cubicBezTo>
                      <a:cubicBezTo>
                        <a:pt x="79" y="35"/>
                        <a:pt x="79" y="35"/>
                        <a:pt x="79" y="35"/>
                      </a:cubicBezTo>
                      <a:cubicBezTo>
                        <a:pt x="92" y="22"/>
                        <a:pt x="92" y="22"/>
                        <a:pt x="92" y="22"/>
                      </a:cubicBezTo>
                      <a:cubicBezTo>
                        <a:pt x="107" y="53"/>
                        <a:pt x="107" y="53"/>
                        <a:pt x="107" y="53"/>
                      </a:cubicBezTo>
                      <a:cubicBezTo>
                        <a:pt x="120" y="53"/>
                        <a:pt x="120" y="53"/>
                        <a:pt x="120" y="53"/>
                      </a:cubicBezTo>
                      <a:cubicBezTo>
                        <a:pt x="120" y="62"/>
                        <a:pt x="120" y="62"/>
                        <a:pt x="120" y="62"/>
                      </a:cubicBezTo>
                      <a:cubicBezTo>
                        <a:pt x="112" y="62"/>
                        <a:pt x="112" y="62"/>
                        <a:pt x="112" y="62"/>
                      </a:cubicBezTo>
                      <a:close/>
                      <a:moveTo>
                        <a:pt x="47" y="47"/>
                      </a:moveTo>
                      <a:cubicBezTo>
                        <a:pt x="58" y="48"/>
                        <a:pt x="58" y="48"/>
                        <a:pt x="58" y="48"/>
                      </a:cubicBezTo>
                      <a:cubicBezTo>
                        <a:pt x="60" y="37"/>
                        <a:pt x="60" y="37"/>
                        <a:pt x="60" y="37"/>
                      </a:cubicBezTo>
                      <a:cubicBezTo>
                        <a:pt x="64" y="37"/>
                        <a:pt x="64" y="37"/>
                        <a:pt x="64" y="37"/>
                      </a:cubicBezTo>
                      <a:cubicBezTo>
                        <a:pt x="65" y="48"/>
                        <a:pt x="65" y="48"/>
                        <a:pt x="65" y="48"/>
                      </a:cubicBezTo>
                      <a:cubicBezTo>
                        <a:pt x="71" y="48"/>
                        <a:pt x="71" y="48"/>
                        <a:pt x="71" y="48"/>
                      </a:cubicBezTo>
                      <a:cubicBezTo>
                        <a:pt x="66" y="55"/>
                        <a:pt x="66" y="55"/>
                        <a:pt x="66" y="55"/>
                      </a:cubicBezTo>
                      <a:cubicBezTo>
                        <a:pt x="79" y="54"/>
                        <a:pt x="79" y="54"/>
                        <a:pt x="79" y="54"/>
                      </a:cubicBezTo>
                      <a:cubicBezTo>
                        <a:pt x="62" y="17"/>
                        <a:pt x="62" y="17"/>
                        <a:pt x="62" y="17"/>
                      </a:cubicBezTo>
                      <a:cubicBezTo>
                        <a:pt x="47" y="47"/>
                        <a:pt x="47" y="47"/>
                        <a:pt x="47" y="47"/>
                      </a:cubicBezTo>
                      <a:close/>
                      <a:moveTo>
                        <a:pt x="90" y="35"/>
                      </a:moveTo>
                      <a:cubicBezTo>
                        <a:pt x="83" y="42"/>
                        <a:pt x="83" y="42"/>
                        <a:pt x="83" y="42"/>
                      </a:cubicBezTo>
                      <a:cubicBezTo>
                        <a:pt x="88" y="54"/>
                        <a:pt x="88" y="54"/>
                        <a:pt x="88" y="54"/>
                      </a:cubicBezTo>
                      <a:cubicBezTo>
                        <a:pt x="99" y="54"/>
                        <a:pt x="99" y="54"/>
                        <a:pt x="99" y="54"/>
                      </a:cubicBezTo>
                      <a:cubicBezTo>
                        <a:pt x="90" y="35"/>
                        <a:pt x="90" y="35"/>
                        <a:pt x="90" y="35"/>
                      </a:cubicBezTo>
                      <a:close/>
                      <a:moveTo>
                        <a:pt x="34" y="35"/>
                      </a:moveTo>
                      <a:cubicBezTo>
                        <a:pt x="29" y="47"/>
                        <a:pt x="29" y="47"/>
                        <a:pt x="29" y="47"/>
                      </a:cubicBezTo>
                      <a:cubicBezTo>
                        <a:pt x="39" y="47"/>
                        <a:pt x="39" y="47"/>
                        <a:pt x="39" y="47"/>
                      </a:cubicBezTo>
                      <a:cubicBezTo>
                        <a:pt x="41" y="42"/>
                        <a:pt x="41" y="42"/>
                        <a:pt x="41" y="42"/>
                      </a:cubicBezTo>
                      <a:lnTo>
                        <a:pt x="34" y="3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 defTabSz="685800">
                    <a:lnSpc>
                      <a:spcPct val="120000"/>
                    </a:lnSpc>
                    <a:buClrTx/>
                  </a:pPr>
                  <a:endParaRPr sz="1350" kern="1200">
                    <a:solidFill>
                      <a:prstClr val="white"/>
                    </a:solidFill>
                    <a:ea typeface="微软雅黑"/>
                    <a:cs typeface="+mn-cs"/>
                  </a:endParaRPr>
                </a:p>
              </p:txBody>
            </p:sp>
            <p:sp>
              <p:nvSpPr>
                <p:cNvPr id="136" name="îṡ1íḓè"/>
                <p:cNvSpPr/>
                <p:nvPr/>
              </p:nvSpPr>
              <p:spPr bwMode="auto">
                <a:xfrm>
                  <a:off x="5375275" y="3316288"/>
                  <a:ext cx="88900" cy="58738"/>
                </a:xfrm>
                <a:custGeom>
                  <a:avLst/>
                  <a:gdLst>
                    <a:gd name="T0" fmla="*/ 2 w 27"/>
                    <a:gd name="T1" fmla="*/ 7 h 18"/>
                    <a:gd name="T2" fmla="*/ 4 w 27"/>
                    <a:gd name="T3" fmla="*/ 12 h 18"/>
                    <a:gd name="T4" fmla="*/ 6 w 27"/>
                    <a:gd name="T5" fmla="*/ 10 h 18"/>
                    <a:gd name="T6" fmla="*/ 5 w 27"/>
                    <a:gd name="T7" fmla="*/ 8 h 18"/>
                    <a:gd name="T8" fmla="*/ 2 w 27"/>
                    <a:gd name="T9" fmla="*/ 7 h 18"/>
                    <a:gd name="T10" fmla="*/ 4 w 27"/>
                    <a:gd name="T11" fmla="*/ 13 h 18"/>
                    <a:gd name="T12" fmla="*/ 1 w 27"/>
                    <a:gd name="T13" fmla="*/ 10 h 18"/>
                    <a:gd name="T14" fmla="*/ 3 w 27"/>
                    <a:gd name="T15" fmla="*/ 2 h 18"/>
                    <a:gd name="T16" fmla="*/ 9 w 27"/>
                    <a:gd name="T17" fmla="*/ 11 h 18"/>
                    <a:gd name="T18" fmla="*/ 9 w 27"/>
                    <a:gd name="T19" fmla="*/ 8 h 18"/>
                    <a:gd name="T20" fmla="*/ 10 w 27"/>
                    <a:gd name="T21" fmla="*/ 6 h 18"/>
                    <a:gd name="T22" fmla="*/ 12 w 27"/>
                    <a:gd name="T23" fmla="*/ 6 h 18"/>
                    <a:gd name="T24" fmla="*/ 10 w 27"/>
                    <a:gd name="T25" fmla="*/ 5 h 18"/>
                    <a:gd name="T26" fmla="*/ 10 w 27"/>
                    <a:gd name="T27" fmla="*/ 3 h 18"/>
                    <a:gd name="T28" fmla="*/ 12 w 27"/>
                    <a:gd name="T29" fmla="*/ 3 h 18"/>
                    <a:gd name="T30" fmla="*/ 20 w 27"/>
                    <a:gd name="T31" fmla="*/ 7 h 18"/>
                    <a:gd name="T32" fmla="*/ 21 w 27"/>
                    <a:gd name="T33" fmla="*/ 7 h 18"/>
                    <a:gd name="T34" fmla="*/ 21 w 27"/>
                    <a:gd name="T35" fmla="*/ 5 h 18"/>
                    <a:gd name="T36" fmla="*/ 18 w 27"/>
                    <a:gd name="T37" fmla="*/ 3 h 18"/>
                    <a:gd name="T38" fmla="*/ 17 w 27"/>
                    <a:gd name="T39" fmla="*/ 1 h 18"/>
                    <a:gd name="T40" fmla="*/ 19 w 27"/>
                    <a:gd name="T41" fmla="*/ 0 h 18"/>
                    <a:gd name="T42" fmla="*/ 20 w 27"/>
                    <a:gd name="T43" fmla="*/ 1 h 18"/>
                    <a:gd name="T44" fmla="*/ 19 w 27"/>
                    <a:gd name="T45" fmla="*/ 2 h 18"/>
                    <a:gd name="T46" fmla="*/ 22 w 27"/>
                    <a:gd name="T47" fmla="*/ 5 h 18"/>
                    <a:gd name="T48" fmla="*/ 23 w 27"/>
                    <a:gd name="T49" fmla="*/ 5 h 18"/>
                    <a:gd name="T50" fmla="*/ 24 w 27"/>
                    <a:gd name="T51" fmla="*/ 7 h 18"/>
                    <a:gd name="T52" fmla="*/ 26 w 27"/>
                    <a:gd name="T53" fmla="*/ 8 h 18"/>
                    <a:gd name="T54" fmla="*/ 27 w 27"/>
                    <a:gd name="T55" fmla="*/ 9 h 18"/>
                    <a:gd name="T56" fmla="*/ 27 w 27"/>
                    <a:gd name="T57" fmla="*/ 11 h 18"/>
                    <a:gd name="T58" fmla="*/ 21 w 27"/>
                    <a:gd name="T59" fmla="*/ 9 h 18"/>
                    <a:gd name="T60" fmla="*/ 19 w 27"/>
                    <a:gd name="T61" fmla="*/ 8 h 18"/>
                    <a:gd name="T62" fmla="*/ 17 w 27"/>
                    <a:gd name="T63" fmla="*/ 8 h 18"/>
                    <a:gd name="T64" fmla="*/ 14 w 27"/>
                    <a:gd name="T65" fmla="*/ 6 h 18"/>
                    <a:gd name="T66" fmla="*/ 15 w 27"/>
                    <a:gd name="T67" fmla="*/ 9 h 18"/>
                    <a:gd name="T68" fmla="*/ 11 w 27"/>
                    <a:gd name="T69" fmla="*/ 8 h 18"/>
                    <a:gd name="T70" fmla="*/ 9 w 27"/>
                    <a:gd name="T71" fmla="*/ 12 h 18"/>
                    <a:gd name="T72" fmla="*/ 9 w 27"/>
                    <a:gd name="T73" fmla="*/ 15 h 18"/>
                    <a:gd name="T74" fmla="*/ 7 w 27"/>
                    <a:gd name="T75" fmla="*/ 16 h 18"/>
                    <a:gd name="T76" fmla="*/ 7 w 27"/>
                    <a:gd name="T77" fmla="*/ 15 h 18"/>
                    <a:gd name="T78" fmla="*/ 7 w 27"/>
                    <a:gd name="T79" fmla="*/ 13 h 18"/>
                    <a:gd name="T80" fmla="*/ 6 w 27"/>
                    <a:gd name="T81" fmla="*/ 13 h 18"/>
                    <a:gd name="T82" fmla="*/ 4 w 27"/>
                    <a:gd name="T83" fmla="*/ 13 h 18"/>
                    <a:gd name="T84" fmla="*/ 25 w 27"/>
                    <a:gd name="T85" fmla="*/ 9 h 18"/>
                    <a:gd name="T86" fmla="*/ 24 w 27"/>
                    <a:gd name="T87" fmla="*/ 8 h 18"/>
                    <a:gd name="T88" fmla="*/ 23 w 27"/>
                    <a:gd name="T89" fmla="*/ 8 h 18"/>
                    <a:gd name="T90" fmla="*/ 25 w 27"/>
                    <a:gd name="T91" fmla="*/ 9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27" h="18">
                      <a:moveTo>
                        <a:pt x="2" y="7"/>
                      </a:moveTo>
                      <a:cubicBezTo>
                        <a:pt x="2" y="7"/>
                        <a:pt x="1" y="12"/>
                        <a:pt x="4" y="12"/>
                      </a:cubicBezTo>
                      <a:cubicBezTo>
                        <a:pt x="4" y="12"/>
                        <a:pt x="8" y="12"/>
                        <a:pt x="6" y="10"/>
                      </a:cubicBezTo>
                      <a:cubicBezTo>
                        <a:pt x="5" y="8"/>
                        <a:pt x="5" y="8"/>
                        <a:pt x="5" y="8"/>
                      </a:cubicBezTo>
                      <a:cubicBezTo>
                        <a:pt x="5" y="8"/>
                        <a:pt x="2" y="5"/>
                        <a:pt x="2" y="7"/>
                      </a:cubicBezTo>
                      <a:close/>
                      <a:moveTo>
                        <a:pt x="4" y="13"/>
                      </a:moveTo>
                      <a:cubicBezTo>
                        <a:pt x="0" y="13"/>
                        <a:pt x="1" y="10"/>
                        <a:pt x="1" y="10"/>
                      </a:cubicBezTo>
                      <a:cubicBezTo>
                        <a:pt x="2" y="2"/>
                        <a:pt x="3" y="2"/>
                        <a:pt x="3" y="2"/>
                      </a:cubicBezTo>
                      <a:cubicBezTo>
                        <a:pt x="9" y="7"/>
                        <a:pt x="9" y="11"/>
                        <a:pt x="9" y="11"/>
                      </a:cubicBezTo>
                      <a:cubicBezTo>
                        <a:pt x="10" y="10"/>
                        <a:pt x="9" y="8"/>
                        <a:pt x="9" y="8"/>
                      </a:cubicBezTo>
                      <a:cubicBezTo>
                        <a:pt x="8" y="6"/>
                        <a:pt x="10" y="6"/>
                        <a:pt x="10" y="6"/>
                      </a:cubicBezTo>
                      <a:cubicBezTo>
                        <a:pt x="11" y="7"/>
                        <a:pt x="12" y="6"/>
                        <a:pt x="12" y="6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0" y="4"/>
                        <a:pt x="10" y="3"/>
                        <a:pt x="10" y="3"/>
                      </a:cubicBezTo>
                      <a:cubicBezTo>
                        <a:pt x="11" y="2"/>
                        <a:pt x="12" y="3"/>
                        <a:pt x="12" y="3"/>
                      </a:cubicBezTo>
                      <a:cubicBezTo>
                        <a:pt x="12" y="4"/>
                        <a:pt x="20" y="7"/>
                        <a:pt x="20" y="7"/>
                      </a:cubicBezTo>
                      <a:cubicBezTo>
                        <a:pt x="21" y="8"/>
                        <a:pt x="21" y="7"/>
                        <a:pt x="21" y="7"/>
                      </a:cubicBezTo>
                      <a:cubicBezTo>
                        <a:pt x="21" y="7"/>
                        <a:pt x="21" y="5"/>
                        <a:pt x="21" y="5"/>
                      </a:cubicBezTo>
                      <a:cubicBezTo>
                        <a:pt x="21" y="5"/>
                        <a:pt x="18" y="3"/>
                        <a:pt x="18" y="3"/>
                      </a:cubicBezTo>
                      <a:cubicBezTo>
                        <a:pt x="16" y="3"/>
                        <a:pt x="17" y="1"/>
                        <a:pt x="17" y="1"/>
                      </a:cubicBezTo>
                      <a:cubicBezTo>
                        <a:pt x="17" y="1"/>
                        <a:pt x="19" y="0"/>
                        <a:pt x="19" y="0"/>
                      </a:cubicBezTo>
                      <a:cubicBezTo>
                        <a:pt x="21" y="0"/>
                        <a:pt x="20" y="1"/>
                        <a:pt x="20" y="1"/>
                      </a:cubicBezTo>
                      <a:cubicBezTo>
                        <a:pt x="18" y="2"/>
                        <a:pt x="19" y="2"/>
                        <a:pt x="19" y="2"/>
                      </a:cubicBezTo>
                      <a:cubicBezTo>
                        <a:pt x="22" y="5"/>
                        <a:pt x="22" y="5"/>
                        <a:pt x="22" y="5"/>
                      </a:cubicBezTo>
                      <a:cubicBezTo>
                        <a:pt x="23" y="5"/>
                        <a:pt x="23" y="5"/>
                        <a:pt x="23" y="5"/>
                      </a:cubicBezTo>
                      <a:cubicBezTo>
                        <a:pt x="23" y="7"/>
                        <a:pt x="24" y="7"/>
                        <a:pt x="24" y="7"/>
                      </a:cubicBezTo>
                      <a:cubicBezTo>
                        <a:pt x="26" y="8"/>
                        <a:pt x="26" y="8"/>
                        <a:pt x="26" y="8"/>
                      </a:cubicBezTo>
                      <a:cubicBezTo>
                        <a:pt x="27" y="9"/>
                        <a:pt x="27" y="9"/>
                        <a:pt x="27" y="9"/>
                      </a:cubicBezTo>
                      <a:cubicBezTo>
                        <a:pt x="27" y="9"/>
                        <a:pt x="27" y="11"/>
                        <a:pt x="27" y="11"/>
                      </a:cubicBezTo>
                      <a:cubicBezTo>
                        <a:pt x="22" y="11"/>
                        <a:pt x="21" y="9"/>
                        <a:pt x="21" y="9"/>
                      </a:cubicBezTo>
                      <a:cubicBezTo>
                        <a:pt x="19" y="9"/>
                        <a:pt x="19" y="8"/>
                        <a:pt x="19" y="8"/>
                      </a:cubicBezTo>
                      <a:cubicBezTo>
                        <a:pt x="18" y="8"/>
                        <a:pt x="17" y="8"/>
                        <a:pt x="17" y="8"/>
                      </a:cubicBezTo>
                      <a:cubicBezTo>
                        <a:pt x="17" y="7"/>
                        <a:pt x="15" y="6"/>
                        <a:pt x="14" y="6"/>
                      </a:cubicBezTo>
                      <a:cubicBezTo>
                        <a:pt x="16" y="8"/>
                        <a:pt x="15" y="9"/>
                        <a:pt x="15" y="9"/>
                      </a:cubicBezTo>
                      <a:cubicBezTo>
                        <a:pt x="11" y="8"/>
                        <a:pt x="11" y="8"/>
                        <a:pt x="11" y="8"/>
                      </a:cubicBezTo>
                      <a:cubicBezTo>
                        <a:pt x="11" y="12"/>
                        <a:pt x="9" y="12"/>
                        <a:pt x="9" y="12"/>
                      </a:cubicBezTo>
                      <a:cubicBezTo>
                        <a:pt x="9" y="15"/>
                        <a:pt x="9" y="15"/>
                        <a:pt x="9" y="15"/>
                      </a:cubicBezTo>
                      <a:cubicBezTo>
                        <a:pt x="8" y="18"/>
                        <a:pt x="7" y="16"/>
                        <a:pt x="7" y="16"/>
                      </a:cubicBezTo>
                      <a:cubicBezTo>
                        <a:pt x="6" y="15"/>
                        <a:pt x="7" y="15"/>
                        <a:pt x="7" y="15"/>
                      </a:cubicBezTo>
                      <a:cubicBezTo>
                        <a:pt x="7" y="13"/>
                        <a:pt x="7" y="13"/>
                        <a:pt x="7" y="13"/>
                      </a:cubicBezTo>
                      <a:cubicBezTo>
                        <a:pt x="7" y="12"/>
                        <a:pt x="6" y="13"/>
                        <a:pt x="6" y="13"/>
                      </a:cubicBezTo>
                      <a:cubicBezTo>
                        <a:pt x="4" y="13"/>
                        <a:pt x="4" y="13"/>
                        <a:pt x="4" y="13"/>
                      </a:cubicBezTo>
                      <a:close/>
                      <a:moveTo>
                        <a:pt x="25" y="9"/>
                      </a:moveTo>
                      <a:cubicBezTo>
                        <a:pt x="24" y="8"/>
                        <a:pt x="24" y="8"/>
                        <a:pt x="24" y="8"/>
                      </a:cubicBezTo>
                      <a:cubicBezTo>
                        <a:pt x="24" y="8"/>
                        <a:pt x="23" y="8"/>
                        <a:pt x="23" y="8"/>
                      </a:cubicBezTo>
                      <a:cubicBezTo>
                        <a:pt x="22" y="8"/>
                        <a:pt x="25" y="9"/>
                        <a:pt x="25" y="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 defTabSz="685800">
                    <a:lnSpc>
                      <a:spcPct val="120000"/>
                    </a:lnSpc>
                    <a:buClrTx/>
                  </a:pPr>
                  <a:endParaRPr sz="1350" kern="1200">
                    <a:solidFill>
                      <a:prstClr val="white"/>
                    </a:solidFill>
                    <a:ea typeface="微软雅黑"/>
                    <a:cs typeface="+mn-cs"/>
                  </a:endParaRPr>
                </a:p>
              </p:txBody>
            </p:sp>
            <p:sp>
              <p:nvSpPr>
                <p:cNvPr id="137" name="ïṩliḑé"/>
                <p:cNvSpPr/>
                <p:nvPr/>
              </p:nvSpPr>
              <p:spPr bwMode="auto">
                <a:xfrm>
                  <a:off x="5249863" y="3201988"/>
                  <a:ext cx="26988" cy="23813"/>
                </a:xfrm>
                <a:custGeom>
                  <a:avLst/>
                  <a:gdLst>
                    <a:gd name="T0" fmla="*/ 2 w 8"/>
                    <a:gd name="T1" fmla="*/ 6 h 7"/>
                    <a:gd name="T2" fmla="*/ 5 w 8"/>
                    <a:gd name="T3" fmla="*/ 2 h 7"/>
                    <a:gd name="T4" fmla="*/ 6 w 8"/>
                    <a:gd name="T5" fmla="*/ 2 h 7"/>
                    <a:gd name="T6" fmla="*/ 6 w 8"/>
                    <a:gd name="T7" fmla="*/ 6 h 7"/>
                    <a:gd name="T8" fmla="*/ 2 w 8"/>
                    <a:gd name="T9" fmla="*/ 7 h 7"/>
                    <a:gd name="T10" fmla="*/ 2 w 8"/>
                    <a:gd name="T11" fmla="*/ 6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8" h="7">
                      <a:moveTo>
                        <a:pt x="2" y="6"/>
                      </a:moveTo>
                      <a:cubicBezTo>
                        <a:pt x="3" y="6"/>
                        <a:pt x="5" y="2"/>
                        <a:pt x="5" y="2"/>
                      </a:cubicBezTo>
                      <a:cubicBezTo>
                        <a:pt x="5" y="0"/>
                        <a:pt x="6" y="2"/>
                        <a:pt x="6" y="2"/>
                      </a:cubicBezTo>
                      <a:cubicBezTo>
                        <a:pt x="8" y="4"/>
                        <a:pt x="6" y="6"/>
                        <a:pt x="6" y="6"/>
                      </a:cubicBezTo>
                      <a:cubicBezTo>
                        <a:pt x="5" y="6"/>
                        <a:pt x="2" y="7"/>
                        <a:pt x="2" y="7"/>
                      </a:cubicBezTo>
                      <a:cubicBezTo>
                        <a:pt x="0" y="7"/>
                        <a:pt x="2" y="6"/>
                        <a:pt x="2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 defTabSz="685800">
                    <a:lnSpc>
                      <a:spcPct val="120000"/>
                    </a:lnSpc>
                    <a:buClrTx/>
                  </a:pPr>
                  <a:endParaRPr sz="1350" kern="1200">
                    <a:solidFill>
                      <a:prstClr val="white"/>
                    </a:solidFill>
                    <a:ea typeface="微软雅黑"/>
                    <a:cs typeface="+mn-cs"/>
                  </a:endParaRPr>
                </a:p>
              </p:txBody>
            </p:sp>
            <p:sp>
              <p:nvSpPr>
                <p:cNvPr id="138" name="îSľíḓê"/>
                <p:cNvSpPr/>
                <p:nvPr/>
              </p:nvSpPr>
              <p:spPr bwMode="auto">
                <a:xfrm>
                  <a:off x="5207000" y="3162301"/>
                  <a:ext cx="85725" cy="39688"/>
                </a:xfrm>
                <a:custGeom>
                  <a:avLst/>
                  <a:gdLst>
                    <a:gd name="T0" fmla="*/ 16 w 26"/>
                    <a:gd name="T1" fmla="*/ 1 h 12"/>
                    <a:gd name="T2" fmla="*/ 17 w 26"/>
                    <a:gd name="T3" fmla="*/ 2 h 12"/>
                    <a:gd name="T4" fmla="*/ 15 w 26"/>
                    <a:gd name="T5" fmla="*/ 4 h 12"/>
                    <a:gd name="T6" fmla="*/ 20 w 26"/>
                    <a:gd name="T7" fmla="*/ 3 h 12"/>
                    <a:gd name="T8" fmla="*/ 20 w 26"/>
                    <a:gd name="T9" fmla="*/ 3 h 12"/>
                    <a:gd name="T10" fmla="*/ 21 w 26"/>
                    <a:gd name="T11" fmla="*/ 0 h 12"/>
                    <a:gd name="T12" fmla="*/ 22 w 26"/>
                    <a:gd name="T13" fmla="*/ 1 h 12"/>
                    <a:gd name="T14" fmla="*/ 23 w 26"/>
                    <a:gd name="T15" fmla="*/ 4 h 12"/>
                    <a:gd name="T16" fmla="*/ 25 w 26"/>
                    <a:gd name="T17" fmla="*/ 4 h 12"/>
                    <a:gd name="T18" fmla="*/ 26 w 26"/>
                    <a:gd name="T19" fmla="*/ 4 h 12"/>
                    <a:gd name="T20" fmla="*/ 26 w 26"/>
                    <a:gd name="T21" fmla="*/ 6 h 12"/>
                    <a:gd name="T22" fmla="*/ 22 w 26"/>
                    <a:gd name="T23" fmla="*/ 6 h 12"/>
                    <a:gd name="T24" fmla="*/ 11 w 26"/>
                    <a:gd name="T25" fmla="*/ 11 h 12"/>
                    <a:gd name="T26" fmla="*/ 3 w 26"/>
                    <a:gd name="T27" fmla="*/ 12 h 12"/>
                    <a:gd name="T28" fmla="*/ 2 w 26"/>
                    <a:gd name="T29" fmla="*/ 11 h 12"/>
                    <a:gd name="T30" fmla="*/ 12 w 26"/>
                    <a:gd name="T31" fmla="*/ 8 h 12"/>
                    <a:gd name="T32" fmla="*/ 15 w 26"/>
                    <a:gd name="T33" fmla="*/ 7 h 12"/>
                    <a:gd name="T34" fmla="*/ 13 w 26"/>
                    <a:gd name="T35" fmla="*/ 5 h 12"/>
                    <a:gd name="T36" fmla="*/ 16 w 26"/>
                    <a:gd name="T37" fmla="*/ 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6" h="12">
                      <a:moveTo>
                        <a:pt x="16" y="1"/>
                      </a:moveTo>
                      <a:cubicBezTo>
                        <a:pt x="16" y="1"/>
                        <a:pt x="17" y="1"/>
                        <a:pt x="17" y="2"/>
                      </a:cubicBezTo>
                      <a:cubicBezTo>
                        <a:pt x="17" y="2"/>
                        <a:pt x="15" y="2"/>
                        <a:pt x="15" y="4"/>
                      </a:cubicBezTo>
                      <a:cubicBezTo>
                        <a:pt x="20" y="3"/>
                        <a:pt x="20" y="3"/>
                        <a:pt x="20" y="3"/>
                      </a:cubicBezTo>
                      <a:cubicBezTo>
                        <a:pt x="20" y="3"/>
                        <a:pt x="20" y="3"/>
                        <a:pt x="20" y="3"/>
                      </a:cubicBezTo>
                      <a:cubicBezTo>
                        <a:pt x="20" y="3"/>
                        <a:pt x="21" y="1"/>
                        <a:pt x="21" y="0"/>
                      </a:cubicBezTo>
                      <a:cubicBezTo>
                        <a:pt x="21" y="0"/>
                        <a:pt x="22" y="0"/>
                        <a:pt x="22" y="1"/>
                      </a:cubicBezTo>
                      <a:cubicBezTo>
                        <a:pt x="22" y="1"/>
                        <a:pt x="23" y="3"/>
                        <a:pt x="23" y="4"/>
                      </a:cubicBezTo>
                      <a:cubicBezTo>
                        <a:pt x="25" y="4"/>
                        <a:pt x="25" y="4"/>
                        <a:pt x="25" y="4"/>
                      </a:cubicBezTo>
                      <a:cubicBezTo>
                        <a:pt x="25" y="4"/>
                        <a:pt x="26" y="4"/>
                        <a:pt x="26" y="4"/>
                      </a:cubicBezTo>
                      <a:cubicBezTo>
                        <a:pt x="26" y="6"/>
                        <a:pt x="26" y="6"/>
                        <a:pt x="26" y="6"/>
                      </a:cubicBezTo>
                      <a:cubicBezTo>
                        <a:pt x="26" y="6"/>
                        <a:pt x="24" y="6"/>
                        <a:pt x="22" y="6"/>
                      </a:cubicBezTo>
                      <a:cubicBezTo>
                        <a:pt x="22" y="6"/>
                        <a:pt x="21" y="8"/>
                        <a:pt x="11" y="11"/>
                      </a:cubicBezTo>
                      <a:cubicBezTo>
                        <a:pt x="11" y="11"/>
                        <a:pt x="4" y="12"/>
                        <a:pt x="3" y="12"/>
                      </a:cubicBezTo>
                      <a:cubicBezTo>
                        <a:pt x="3" y="12"/>
                        <a:pt x="0" y="11"/>
                        <a:pt x="2" y="11"/>
                      </a:cubicBezTo>
                      <a:cubicBezTo>
                        <a:pt x="2" y="11"/>
                        <a:pt x="8" y="11"/>
                        <a:pt x="12" y="8"/>
                      </a:cubicBezTo>
                      <a:cubicBezTo>
                        <a:pt x="12" y="8"/>
                        <a:pt x="15" y="7"/>
                        <a:pt x="15" y="7"/>
                      </a:cubicBezTo>
                      <a:cubicBezTo>
                        <a:pt x="15" y="7"/>
                        <a:pt x="13" y="6"/>
                        <a:pt x="13" y="5"/>
                      </a:cubicBezTo>
                      <a:cubicBezTo>
                        <a:pt x="13" y="5"/>
                        <a:pt x="14" y="2"/>
                        <a:pt x="16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 defTabSz="685800">
                    <a:lnSpc>
                      <a:spcPct val="120000"/>
                    </a:lnSpc>
                    <a:buClrTx/>
                  </a:pPr>
                  <a:endParaRPr sz="1350" kern="1200">
                    <a:solidFill>
                      <a:prstClr val="white"/>
                    </a:solidFill>
                    <a:ea typeface="微软雅黑"/>
                    <a:cs typeface="+mn-cs"/>
                  </a:endParaRPr>
                </a:p>
              </p:txBody>
            </p:sp>
            <p:sp>
              <p:nvSpPr>
                <p:cNvPr id="139" name="íṧļïḋé"/>
                <p:cNvSpPr/>
                <p:nvPr/>
              </p:nvSpPr>
              <p:spPr bwMode="auto">
                <a:xfrm>
                  <a:off x="5041900" y="3201988"/>
                  <a:ext cx="15875" cy="14288"/>
                </a:xfrm>
                <a:custGeom>
                  <a:avLst/>
                  <a:gdLst>
                    <a:gd name="T0" fmla="*/ 5 w 5"/>
                    <a:gd name="T1" fmla="*/ 1 h 4"/>
                    <a:gd name="T2" fmla="*/ 5 w 5"/>
                    <a:gd name="T3" fmla="*/ 2 h 4"/>
                    <a:gd name="T4" fmla="*/ 4 w 5"/>
                    <a:gd name="T5" fmla="*/ 3 h 4"/>
                    <a:gd name="T6" fmla="*/ 2 w 5"/>
                    <a:gd name="T7" fmla="*/ 2 h 4"/>
                    <a:gd name="T8" fmla="*/ 2 w 5"/>
                    <a:gd name="T9" fmla="*/ 1 h 4"/>
                    <a:gd name="T10" fmla="*/ 4 w 5"/>
                    <a:gd name="T11" fmla="*/ 0 h 4"/>
                    <a:gd name="T12" fmla="*/ 5 w 5"/>
                    <a:gd name="T13" fmla="*/ 1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" h="4">
                      <a:moveTo>
                        <a:pt x="5" y="1"/>
                      </a:moveTo>
                      <a:cubicBezTo>
                        <a:pt x="5" y="2"/>
                        <a:pt x="5" y="2"/>
                        <a:pt x="5" y="2"/>
                      </a:cubicBezTo>
                      <a:cubicBezTo>
                        <a:pt x="5" y="4"/>
                        <a:pt x="4" y="3"/>
                        <a:pt x="4" y="3"/>
                      </a:cubicBezTo>
                      <a:cubicBezTo>
                        <a:pt x="3" y="2"/>
                        <a:pt x="2" y="2"/>
                        <a:pt x="2" y="2"/>
                      </a:cubicBezTo>
                      <a:cubicBezTo>
                        <a:pt x="0" y="1"/>
                        <a:pt x="2" y="1"/>
                        <a:pt x="2" y="1"/>
                      </a:cubicBez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5" y="0"/>
                        <a:pt x="5" y="1"/>
                        <a:pt x="5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 defTabSz="685800">
                    <a:lnSpc>
                      <a:spcPct val="120000"/>
                    </a:lnSpc>
                    <a:buClrTx/>
                  </a:pPr>
                  <a:endParaRPr sz="1350" kern="1200">
                    <a:solidFill>
                      <a:prstClr val="white"/>
                    </a:solidFill>
                    <a:ea typeface="微软雅黑"/>
                    <a:cs typeface="+mn-cs"/>
                  </a:endParaRPr>
                </a:p>
              </p:txBody>
            </p:sp>
            <p:sp>
              <p:nvSpPr>
                <p:cNvPr id="140" name="îŝľiḋe"/>
                <p:cNvSpPr/>
                <p:nvPr/>
              </p:nvSpPr>
              <p:spPr bwMode="auto">
                <a:xfrm>
                  <a:off x="5011738" y="3146426"/>
                  <a:ext cx="39688" cy="85725"/>
                </a:xfrm>
                <a:custGeom>
                  <a:avLst/>
                  <a:gdLst>
                    <a:gd name="T0" fmla="*/ 4 w 12"/>
                    <a:gd name="T1" fmla="*/ 19 h 26"/>
                    <a:gd name="T2" fmla="*/ 4 w 12"/>
                    <a:gd name="T3" fmla="*/ 14 h 26"/>
                    <a:gd name="T4" fmla="*/ 1 w 12"/>
                    <a:gd name="T5" fmla="*/ 13 h 26"/>
                    <a:gd name="T6" fmla="*/ 2 w 12"/>
                    <a:gd name="T7" fmla="*/ 12 h 26"/>
                    <a:gd name="T8" fmla="*/ 3 w 12"/>
                    <a:gd name="T9" fmla="*/ 10 h 26"/>
                    <a:gd name="T10" fmla="*/ 3 w 12"/>
                    <a:gd name="T11" fmla="*/ 2 h 26"/>
                    <a:gd name="T12" fmla="*/ 4 w 12"/>
                    <a:gd name="T13" fmla="*/ 1 h 26"/>
                    <a:gd name="T14" fmla="*/ 4 w 12"/>
                    <a:gd name="T15" fmla="*/ 2 h 26"/>
                    <a:gd name="T16" fmla="*/ 5 w 12"/>
                    <a:gd name="T17" fmla="*/ 6 h 26"/>
                    <a:gd name="T18" fmla="*/ 6 w 12"/>
                    <a:gd name="T19" fmla="*/ 3 h 26"/>
                    <a:gd name="T20" fmla="*/ 7 w 12"/>
                    <a:gd name="T21" fmla="*/ 2 h 26"/>
                    <a:gd name="T22" fmla="*/ 8 w 12"/>
                    <a:gd name="T23" fmla="*/ 2 h 26"/>
                    <a:gd name="T24" fmla="*/ 8 w 12"/>
                    <a:gd name="T25" fmla="*/ 6 h 26"/>
                    <a:gd name="T26" fmla="*/ 6 w 12"/>
                    <a:gd name="T27" fmla="*/ 9 h 26"/>
                    <a:gd name="T28" fmla="*/ 6 w 12"/>
                    <a:gd name="T29" fmla="*/ 10 h 26"/>
                    <a:gd name="T30" fmla="*/ 8 w 12"/>
                    <a:gd name="T31" fmla="*/ 11 h 26"/>
                    <a:gd name="T32" fmla="*/ 8 w 12"/>
                    <a:gd name="T33" fmla="*/ 11 h 26"/>
                    <a:gd name="T34" fmla="*/ 8 w 12"/>
                    <a:gd name="T35" fmla="*/ 12 h 26"/>
                    <a:gd name="T36" fmla="*/ 9 w 12"/>
                    <a:gd name="T37" fmla="*/ 13 h 26"/>
                    <a:gd name="T38" fmla="*/ 9 w 12"/>
                    <a:gd name="T39" fmla="*/ 17 h 26"/>
                    <a:gd name="T40" fmla="*/ 11 w 12"/>
                    <a:gd name="T41" fmla="*/ 21 h 26"/>
                    <a:gd name="T42" fmla="*/ 12 w 12"/>
                    <a:gd name="T43" fmla="*/ 24 h 26"/>
                    <a:gd name="T44" fmla="*/ 8 w 12"/>
                    <a:gd name="T45" fmla="*/ 23 h 26"/>
                    <a:gd name="T46" fmla="*/ 8 w 12"/>
                    <a:gd name="T47" fmla="*/ 25 h 26"/>
                    <a:gd name="T48" fmla="*/ 7 w 12"/>
                    <a:gd name="T49" fmla="*/ 26 h 26"/>
                    <a:gd name="T50" fmla="*/ 6 w 12"/>
                    <a:gd name="T51" fmla="*/ 24 h 26"/>
                    <a:gd name="T52" fmla="*/ 6 w 12"/>
                    <a:gd name="T53" fmla="*/ 23 h 26"/>
                    <a:gd name="T54" fmla="*/ 8 w 12"/>
                    <a:gd name="T55" fmla="*/ 21 h 26"/>
                    <a:gd name="T56" fmla="*/ 7 w 12"/>
                    <a:gd name="T57" fmla="*/ 18 h 26"/>
                    <a:gd name="T58" fmla="*/ 7 w 12"/>
                    <a:gd name="T59" fmla="*/ 18 h 26"/>
                    <a:gd name="T60" fmla="*/ 6 w 12"/>
                    <a:gd name="T61" fmla="*/ 20 h 26"/>
                    <a:gd name="T62" fmla="*/ 4 w 12"/>
                    <a:gd name="T63" fmla="*/ 20 h 26"/>
                    <a:gd name="T64" fmla="*/ 4 w 12"/>
                    <a:gd name="T65" fmla="*/ 19 h 26"/>
                    <a:gd name="T66" fmla="*/ 6 w 12"/>
                    <a:gd name="T67" fmla="*/ 16 h 26"/>
                    <a:gd name="T68" fmla="*/ 6 w 12"/>
                    <a:gd name="T69" fmla="*/ 15 h 26"/>
                    <a:gd name="T70" fmla="*/ 5 w 12"/>
                    <a:gd name="T71" fmla="*/ 11 h 26"/>
                    <a:gd name="T72" fmla="*/ 5 w 12"/>
                    <a:gd name="T73" fmla="*/ 14 h 26"/>
                    <a:gd name="T74" fmla="*/ 5 w 12"/>
                    <a:gd name="T75" fmla="*/ 18 h 26"/>
                    <a:gd name="T76" fmla="*/ 6 w 12"/>
                    <a:gd name="T77" fmla="*/ 16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12" h="26">
                      <a:moveTo>
                        <a:pt x="4" y="19"/>
                      </a:moveTo>
                      <a:cubicBezTo>
                        <a:pt x="4" y="14"/>
                        <a:pt x="4" y="14"/>
                        <a:pt x="4" y="14"/>
                      </a:cubicBezTo>
                      <a:cubicBezTo>
                        <a:pt x="1" y="13"/>
                        <a:pt x="1" y="13"/>
                        <a:pt x="1" y="13"/>
                      </a:cubicBezTo>
                      <a:cubicBezTo>
                        <a:pt x="0" y="12"/>
                        <a:pt x="2" y="12"/>
                        <a:pt x="2" y="12"/>
                      </a:cubicBezTo>
                      <a:cubicBezTo>
                        <a:pt x="3" y="10"/>
                        <a:pt x="3" y="10"/>
                        <a:pt x="3" y="10"/>
                      </a:cubicBezTo>
                      <a:cubicBezTo>
                        <a:pt x="3" y="2"/>
                        <a:pt x="3" y="2"/>
                        <a:pt x="3" y="2"/>
                      </a:cubicBezTo>
                      <a:cubicBezTo>
                        <a:pt x="2" y="0"/>
                        <a:pt x="4" y="1"/>
                        <a:pt x="4" y="1"/>
                      </a:cubicBezTo>
                      <a:cubicBezTo>
                        <a:pt x="4" y="2"/>
                        <a:pt x="4" y="2"/>
                        <a:pt x="4" y="2"/>
                      </a:cubicBezTo>
                      <a:cubicBezTo>
                        <a:pt x="5" y="3"/>
                        <a:pt x="5" y="6"/>
                        <a:pt x="5" y="6"/>
                      </a:cubicBezTo>
                      <a:cubicBezTo>
                        <a:pt x="5" y="5"/>
                        <a:pt x="6" y="4"/>
                        <a:pt x="6" y="3"/>
                      </a:cubicBezTo>
                      <a:cubicBezTo>
                        <a:pt x="7" y="3"/>
                        <a:pt x="7" y="2"/>
                        <a:pt x="7" y="2"/>
                      </a:cubicBezTo>
                      <a:cubicBezTo>
                        <a:pt x="8" y="2"/>
                        <a:pt x="8" y="2"/>
                        <a:pt x="8" y="2"/>
                      </a:cubicBezTo>
                      <a:cubicBezTo>
                        <a:pt x="8" y="6"/>
                        <a:pt x="8" y="6"/>
                        <a:pt x="8" y="6"/>
                      </a:cubicBezTo>
                      <a:cubicBezTo>
                        <a:pt x="6" y="9"/>
                        <a:pt x="6" y="9"/>
                        <a:pt x="6" y="9"/>
                      </a:cubicBezTo>
                      <a:cubicBezTo>
                        <a:pt x="5" y="11"/>
                        <a:pt x="6" y="10"/>
                        <a:pt x="6" y="10"/>
                      </a:cubicBezTo>
                      <a:cubicBezTo>
                        <a:pt x="7" y="10"/>
                        <a:pt x="8" y="11"/>
                        <a:pt x="8" y="11"/>
                      </a:cubicBezTo>
                      <a:cubicBezTo>
                        <a:pt x="8" y="11"/>
                        <a:pt x="8" y="11"/>
                        <a:pt x="8" y="11"/>
                      </a:cubicBezTo>
                      <a:cubicBezTo>
                        <a:pt x="8" y="12"/>
                        <a:pt x="8" y="12"/>
                        <a:pt x="8" y="12"/>
                      </a:cubicBezTo>
                      <a:cubicBezTo>
                        <a:pt x="9" y="13"/>
                        <a:pt x="9" y="13"/>
                        <a:pt x="9" y="13"/>
                      </a:cubicBezTo>
                      <a:cubicBezTo>
                        <a:pt x="8" y="16"/>
                        <a:pt x="9" y="17"/>
                        <a:pt x="9" y="17"/>
                      </a:cubicBezTo>
                      <a:cubicBezTo>
                        <a:pt x="11" y="21"/>
                        <a:pt x="11" y="21"/>
                        <a:pt x="11" y="21"/>
                      </a:cubicBezTo>
                      <a:cubicBezTo>
                        <a:pt x="12" y="22"/>
                        <a:pt x="12" y="24"/>
                        <a:pt x="12" y="24"/>
                      </a:cubicBezTo>
                      <a:cubicBezTo>
                        <a:pt x="8" y="23"/>
                        <a:pt x="8" y="23"/>
                        <a:pt x="8" y="23"/>
                      </a:cubicBezTo>
                      <a:cubicBezTo>
                        <a:pt x="8" y="25"/>
                        <a:pt x="8" y="25"/>
                        <a:pt x="8" y="25"/>
                      </a:cubicBezTo>
                      <a:cubicBezTo>
                        <a:pt x="8" y="26"/>
                        <a:pt x="7" y="26"/>
                        <a:pt x="7" y="26"/>
                      </a:cubicBezTo>
                      <a:cubicBezTo>
                        <a:pt x="4" y="26"/>
                        <a:pt x="6" y="24"/>
                        <a:pt x="6" y="24"/>
                      </a:cubicBezTo>
                      <a:cubicBezTo>
                        <a:pt x="6" y="23"/>
                        <a:pt x="6" y="23"/>
                        <a:pt x="6" y="23"/>
                      </a:cubicBezTo>
                      <a:cubicBezTo>
                        <a:pt x="7" y="23"/>
                        <a:pt x="8" y="21"/>
                        <a:pt x="8" y="21"/>
                      </a:cubicBezTo>
                      <a:cubicBezTo>
                        <a:pt x="7" y="18"/>
                        <a:pt x="7" y="18"/>
                        <a:pt x="7" y="18"/>
                      </a:cubicBezTo>
                      <a:cubicBezTo>
                        <a:pt x="7" y="18"/>
                        <a:pt x="7" y="18"/>
                        <a:pt x="7" y="18"/>
                      </a:cubicBezTo>
                      <a:cubicBezTo>
                        <a:pt x="6" y="20"/>
                        <a:pt x="6" y="20"/>
                        <a:pt x="6" y="20"/>
                      </a:cubicBezTo>
                      <a:cubicBezTo>
                        <a:pt x="4" y="20"/>
                        <a:pt x="4" y="20"/>
                        <a:pt x="4" y="20"/>
                      </a:cubicBezTo>
                      <a:cubicBezTo>
                        <a:pt x="4" y="19"/>
                        <a:pt x="4" y="19"/>
                        <a:pt x="4" y="19"/>
                      </a:cubicBezTo>
                      <a:close/>
                      <a:moveTo>
                        <a:pt x="6" y="16"/>
                      </a:moveTo>
                      <a:cubicBezTo>
                        <a:pt x="6" y="16"/>
                        <a:pt x="6" y="16"/>
                        <a:pt x="6" y="15"/>
                      </a:cubicBezTo>
                      <a:cubicBezTo>
                        <a:pt x="6" y="15"/>
                        <a:pt x="6" y="12"/>
                        <a:pt x="5" y="11"/>
                      </a:cubicBezTo>
                      <a:cubicBezTo>
                        <a:pt x="5" y="11"/>
                        <a:pt x="4" y="12"/>
                        <a:pt x="5" y="14"/>
                      </a:cubicBezTo>
                      <a:cubicBezTo>
                        <a:pt x="5" y="18"/>
                        <a:pt x="5" y="18"/>
                        <a:pt x="5" y="18"/>
                      </a:cubicBezTo>
                      <a:lnTo>
                        <a:pt x="6" y="1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 defTabSz="685800">
                    <a:lnSpc>
                      <a:spcPct val="120000"/>
                    </a:lnSpc>
                    <a:buClrTx/>
                  </a:pPr>
                  <a:endParaRPr sz="1350" kern="1200">
                    <a:solidFill>
                      <a:prstClr val="white"/>
                    </a:solidFill>
                    <a:ea typeface="微软雅黑"/>
                    <a:cs typeface="+mn-cs"/>
                  </a:endParaRPr>
                </a:p>
              </p:txBody>
            </p:sp>
            <p:sp>
              <p:nvSpPr>
                <p:cNvPr id="141" name="ïṣļîḋe"/>
                <p:cNvSpPr/>
                <p:nvPr/>
              </p:nvSpPr>
              <p:spPr bwMode="auto">
                <a:xfrm>
                  <a:off x="4905375" y="3313113"/>
                  <a:ext cx="17463" cy="25400"/>
                </a:xfrm>
                <a:custGeom>
                  <a:avLst/>
                  <a:gdLst>
                    <a:gd name="T0" fmla="*/ 4 w 5"/>
                    <a:gd name="T1" fmla="*/ 1 h 8"/>
                    <a:gd name="T2" fmla="*/ 4 w 5"/>
                    <a:gd name="T3" fmla="*/ 2 h 8"/>
                    <a:gd name="T4" fmla="*/ 3 w 5"/>
                    <a:gd name="T5" fmla="*/ 6 h 8"/>
                    <a:gd name="T6" fmla="*/ 2 w 5"/>
                    <a:gd name="T7" fmla="*/ 7 h 8"/>
                    <a:gd name="T8" fmla="*/ 1 w 5"/>
                    <a:gd name="T9" fmla="*/ 2 h 8"/>
                    <a:gd name="T10" fmla="*/ 1 w 5"/>
                    <a:gd name="T11" fmla="*/ 0 h 8"/>
                    <a:gd name="T12" fmla="*/ 4 w 5"/>
                    <a:gd name="T13" fmla="*/ 1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" h="8">
                      <a:moveTo>
                        <a:pt x="4" y="1"/>
                      </a:moveTo>
                      <a:cubicBezTo>
                        <a:pt x="5" y="1"/>
                        <a:pt x="4" y="2"/>
                        <a:pt x="4" y="2"/>
                      </a:cubicBezTo>
                      <a:cubicBezTo>
                        <a:pt x="4" y="3"/>
                        <a:pt x="3" y="6"/>
                        <a:pt x="3" y="6"/>
                      </a:cubicBezTo>
                      <a:cubicBezTo>
                        <a:pt x="2" y="8"/>
                        <a:pt x="2" y="7"/>
                        <a:pt x="2" y="7"/>
                      </a:cubicBezTo>
                      <a:cubicBezTo>
                        <a:pt x="2" y="5"/>
                        <a:pt x="1" y="2"/>
                        <a:pt x="1" y="2"/>
                      </a:cubicBezTo>
                      <a:cubicBezTo>
                        <a:pt x="0" y="1"/>
                        <a:pt x="1" y="0"/>
                        <a:pt x="1" y="0"/>
                      </a:cubicBezTo>
                      <a:lnTo>
                        <a:pt x="4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 defTabSz="685800">
                    <a:lnSpc>
                      <a:spcPct val="120000"/>
                    </a:lnSpc>
                    <a:buClrTx/>
                  </a:pPr>
                  <a:endParaRPr sz="1350" kern="1200">
                    <a:solidFill>
                      <a:prstClr val="white"/>
                    </a:solidFill>
                    <a:ea typeface="微软雅黑"/>
                    <a:cs typeface="+mn-cs"/>
                  </a:endParaRPr>
                </a:p>
              </p:txBody>
            </p:sp>
            <p:sp>
              <p:nvSpPr>
                <p:cNvPr id="142" name="ís1íḋe"/>
                <p:cNvSpPr/>
                <p:nvPr/>
              </p:nvSpPr>
              <p:spPr bwMode="auto">
                <a:xfrm>
                  <a:off x="4865688" y="3305176"/>
                  <a:ext cx="26988" cy="26988"/>
                </a:xfrm>
                <a:custGeom>
                  <a:avLst/>
                  <a:gdLst>
                    <a:gd name="T0" fmla="*/ 7 w 8"/>
                    <a:gd name="T1" fmla="*/ 5 h 8"/>
                    <a:gd name="T2" fmla="*/ 8 w 8"/>
                    <a:gd name="T3" fmla="*/ 8 h 8"/>
                    <a:gd name="T4" fmla="*/ 7 w 8"/>
                    <a:gd name="T5" fmla="*/ 8 h 8"/>
                    <a:gd name="T6" fmla="*/ 6 w 8"/>
                    <a:gd name="T7" fmla="*/ 6 h 8"/>
                    <a:gd name="T8" fmla="*/ 3 w 8"/>
                    <a:gd name="T9" fmla="*/ 2 h 8"/>
                    <a:gd name="T10" fmla="*/ 1 w 8"/>
                    <a:gd name="T11" fmla="*/ 0 h 8"/>
                    <a:gd name="T12" fmla="*/ 1 w 8"/>
                    <a:gd name="T13" fmla="*/ 0 h 8"/>
                    <a:gd name="T14" fmla="*/ 4 w 8"/>
                    <a:gd name="T15" fmla="*/ 0 h 8"/>
                    <a:gd name="T16" fmla="*/ 7 w 8"/>
                    <a:gd name="T17" fmla="*/ 5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8" h="8">
                      <a:moveTo>
                        <a:pt x="7" y="5"/>
                      </a:moveTo>
                      <a:cubicBezTo>
                        <a:pt x="8" y="6"/>
                        <a:pt x="8" y="8"/>
                        <a:pt x="8" y="8"/>
                      </a:cubicBezTo>
                      <a:cubicBezTo>
                        <a:pt x="7" y="8"/>
                        <a:pt x="7" y="8"/>
                        <a:pt x="7" y="8"/>
                      </a:cubicBezTo>
                      <a:cubicBezTo>
                        <a:pt x="7" y="7"/>
                        <a:pt x="6" y="6"/>
                        <a:pt x="6" y="6"/>
                      </a:cubicBezTo>
                      <a:cubicBezTo>
                        <a:pt x="3" y="2"/>
                        <a:pt x="3" y="2"/>
                        <a:pt x="3" y="2"/>
                      </a:cubicBezTo>
                      <a:cubicBezTo>
                        <a:pt x="2" y="0"/>
                        <a:pt x="1" y="1"/>
                        <a:pt x="1" y="0"/>
                      </a:cubicBezTo>
                      <a:cubicBezTo>
                        <a:pt x="0" y="0"/>
                        <a:pt x="1" y="0"/>
                        <a:pt x="1" y="0"/>
                      </a:cubicBez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5" y="2"/>
                        <a:pt x="7" y="5"/>
                        <a:pt x="7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 defTabSz="685800">
                    <a:lnSpc>
                      <a:spcPct val="120000"/>
                    </a:lnSpc>
                    <a:buClrTx/>
                  </a:pPr>
                  <a:endParaRPr sz="1350" kern="1200">
                    <a:solidFill>
                      <a:prstClr val="white"/>
                    </a:solidFill>
                    <a:ea typeface="微软雅黑"/>
                    <a:cs typeface="+mn-cs"/>
                  </a:endParaRPr>
                </a:p>
              </p:txBody>
            </p:sp>
            <p:sp>
              <p:nvSpPr>
                <p:cNvPr id="143" name="íṧḻiďê"/>
                <p:cNvSpPr/>
                <p:nvPr/>
              </p:nvSpPr>
              <p:spPr bwMode="auto">
                <a:xfrm>
                  <a:off x="4876800" y="3325813"/>
                  <a:ext cx="25400" cy="53975"/>
                </a:xfrm>
                <a:custGeom>
                  <a:avLst/>
                  <a:gdLst>
                    <a:gd name="T0" fmla="*/ 6 w 8"/>
                    <a:gd name="T1" fmla="*/ 1 h 16"/>
                    <a:gd name="T2" fmla="*/ 7 w 8"/>
                    <a:gd name="T3" fmla="*/ 1 h 16"/>
                    <a:gd name="T4" fmla="*/ 8 w 8"/>
                    <a:gd name="T5" fmla="*/ 6 h 16"/>
                    <a:gd name="T6" fmla="*/ 8 w 8"/>
                    <a:gd name="T7" fmla="*/ 10 h 16"/>
                    <a:gd name="T8" fmla="*/ 6 w 8"/>
                    <a:gd name="T9" fmla="*/ 16 h 16"/>
                    <a:gd name="T10" fmla="*/ 3 w 8"/>
                    <a:gd name="T11" fmla="*/ 15 h 16"/>
                    <a:gd name="T12" fmla="*/ 1 w 8"/>
                    <a:gd name="T13" fmla="*/ 9 h 16"/>
                    <a:gd name="T14" fmla="*/ 1 w 8"/>
                    <a:gd name="T15" fmla="*/ 9 h 16"/>
                    <a:gd name="T16" fmla="*/ 5 w 8"/>
                    <a:gd name="T17" fmla="*/ 12 h 16"/>
                    <a:gd name="T18" fmla="*/ 5 w 8"/>
                    <a:gd name="T19" fmla="*/ 12 h 16"/>
                    <a:gd name="T20" fmla="*/ 5 w 8"/>
                    <a:gd name="T21" fmla="*/ 10 h 16"/>
                    <a:gd name="T22" fmla="*/ 6 w 8"/>
                    <a:gd name="T23" fmla="*/ 6 h 16"/>
                    <a:gd name="T24" fmla="*/ 6 w 8"/>
                    <a:gd name="T25" fmla="*/ 1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8" h="16">
                      <a:moveTo>
                        <a:pt x="6" y="1"/>
                      </a:moveTo>
                      <a:cubicBezTo>
                        <a:pt x="7" y="0"/>
                        <a:pt x="7" y="1"/>
                        <a:pt x="7" y="1"/>
                      </a:cubicBezTo>
                      <a:cubicBezTo>
                        <a:pt x="8" y="3"/>
                        <a:pt x="8" y="6"/>
                        <a:pt x="8" y="6"/>
                      </a:cubicBezTo>
                      <a:cubicBezTo>
                        <a:pt x="8" y="7"/>
                        <a:pt x="8" y="10"/>
                        <a:pt x="8" y="10"/>
                      </a:cubicBezTo>
                      <a:cubicBezTo>
                        <a:pt x="8" y="12"/>
                        <a:pt x="6" y="16"/>
                        <a:pt x="6" y="16"/>
                      </a:cubicBezTo>
                      <a:cubicBezTo>
                        <a:pt x="5" y="16"/>
                        <a:pt x="3" y="15"/>
                        <a:pt x="3" y="15"/>
                      </a:cubicBezTo>
                      <a:cubicBezTo>
                        <a:pt x="3" y="14"/>
                        <a:pt x="1" y="9"/>
                        <a:pt x="1" y="9"/>
                      </a:cubicBezTo>
                      <a:cubicBezTo>
                        <a:pt x="0" y="9"/>
                        <a:pt x="1" y="9"/>
                        <a:pt x="1" y="9"/>
                      </a:cubicBezTo>
                      <a:cubicBezTo>
                        <a:pt x="3" y="8"/>
                        <a:pt x="5" y="12"/>
                        <a:pt x="5" y="12"/>
                      </a:cubicBezTo>
                      <a:cubicBezTo>
                        <a:pt x="5" y="12"/>
                        <a:pt x="5" y="12"/>
                        <a:pt x="5" y="12"/>
                      </a:cubicBezTo>
                      <a:cubicBezTo>
                        <a:pt x="5" y="12"/>
                        <a:pt x="5" y="10"/>
                        <a:pt x="5" y="10"/>
                      </a:cubicBezTo>
                      <a:cubicBezTo>
                        <a:pt x="6" y="9"/>
                        <a:pt x="6" y="6"/>
                        <a:pt x="6" y="6"/>
                      </a:cubicBezTo>
                      <a:cubicBezTo>
                        <a:pt x="7" y="5"/>
                        <a:pt x="6" y="1"/>
                        <a:pt x="6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 defTabSz="685800">
                    <a:lnSpc>
                      <a:spcPct val="120000"/>
                    </a:lnSpc>
                    <a:buClrTx/>
                  </a:pPr>
                  <a:endParaRPr sz="1350" kern="1200">
                    <a:solidFill>
                      <a:prstClr val="white"/>
                    </a:solidFill>
                    <a:ea typeface="微软雅黑"/>
                    <a:cs typeface="+mn-cs"/>
                  </a:endParaRPr>
                </a:p>
              </p:txBody>
            </p:sp>
            <p:sp>
              <p:nvSpPr>
                <p:cNvPr id="144" name="iŝ1iḋe"/>
                <p:cNvSpPr/>
                <p:nvPr/>
              </p:nvSpPr>
              <p:spPr bwMode="auto">
                <a:xfrm>
                  <a:off x="5075238" y="3586163"/>
                  <a:ext cx="15875" cy="46038"/>
                </a:xfrm>
                <a:custGeom>
                  <a:avLst/>
                  <a:gdLst>
                    <a:gd name="T0" fmla="*/ 0 w 10"/>
                    <a:gd name="T1" fmla="*/ 6 h 29"/>
                    <a:gd name="T2" fmla="*/ 8 w 10"/>
                    <a:gd name="T3" fmla="*/ 0 h 29"/>
                    <a:gd name="T4" fmla="*/ 10 w 10"/>
                    <a:gd name="T5" fmla="*/ 2 h 29"/>
                    <a:gd name="T6" fmla="*/ 10 w 10"/>
                    <a:gd name="T7" fmla="*/ 29 h 29"/>
                    <a:gd name="T8" fmla="*/ 6 w 10"/>
                    <a:gd name="T9" fmla="*/ 29 h 29"/>
                    <a:gd name="T10" fmla="*/ 6 w 10"/>
                    <a:gd name="T11" fmla="*/ 6 h 29"/>
                    <a:gd name="T12" fmla="*/ 2 w 10"/>
                    <a:gd name="T13" fmla="*/ 8 h 29"/>
                    <a:gd name="T14" fmla="*/ 0 w 10"/>
                    <a:gd name="T15" fmla="*/ 6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0" h="29">
                      <a:moveTo>
                        <a:pt x="0" y="6"/>
                      </a:moveTo>
                      <a:lnTo>
                        <a:pt x="8" y="0"/>
                      </a:lnTo>
                      <a:lnTo>
                        <a:pt x="10" y="2"/>
                      </a:lnTo>
                      <a:lnTo>
                        <a:pt x="10" y="29"/>
                      </a:lnTo>
                      <a:lnTo>
                        <a:pt x="6" y="29"/>
                      </a:lnTo>
                      <a:lnTo>
                        <a:pt x="6" y="6"/>
                      </a:lnTo>
                      <a:lnTo>
                        <a:pt x="2" y="8"/>
                      </a:lnTo>
                      <a:lnTo>
                        <a:pt x="0" y="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 defTabSz="685800">
                    <a:lnSpc>
                      <a:spcPct val="120000"/>
                    </a:lnSpc>
                    <a:buClrTx/>
                  </a:pPr>
                  <a:endParaRPr sz="1350" kern="1200">
                    <a:solidFill>
                      <a:prstClr val="white"/>
                    </a:solidFill>
                    <a:ea typeface="微软雅黑"/>
                    <a:cs typeface="+mn-cs"/>
                  </a:endParaRPr>
                </a:p>
              </p:txBody>
            </p:sp>
            <p:sp>
              <p:nvSpPr>
                <p:cNvPr id="145" name="iṣ1íḓê"/>
                <p:cNvSpPr/>
                <p:nvPr/>
              </p:nvSpPr>
              <p:spPr bwMode="auto">
                <a:xfrm>
                  <a:off x="5210175" y="3586163"/>
                  <a:ext cx="15875" cy="46038"/>
                </a:xfrm>
                <a:custGeom>
                  <a:avLst/>
                  <a:gdLst>
                    <a:gd name="T0" fmla="*/ 6 w 10"/>
                    <a:gd name="T1" fmla="*/ 6 h 29"/>
                    <a:gd name="T2" fmla="*/ 2 w 10"/>
                    <a:gd name="T3" fmla="*/ 8 h 29"/>
                    <a:gd name="T4" fmla="*/ 0 w 10"/>
                    <a:gd name="T5" fmla="*/ 6 h 29"/>
                    <a:gd name="T6" fmla="*/ 6 w 10"/>
                    <a:gd name="T7" fmla="*/ 0 h 29"/>
                    <a:gd name="T8" fmla="*/ 10 w 10"/>
                    <a:gd name="T9" fmla="*/ 2 h 29"/>
                    <a:gd name="T10" fmla="*/ 10 w 10"/>
                    <a:gd name="T11" fmla="*/ 29 h 29"/>
                    <a:gd name="T12" fmla="*/ 6 w 10"/>
                    <a:gd name="T13" fmla="*/ 29 h 29"/>
                    <a:gd name="T14" fmla="*/ 6 w 10"/>
                    <a:gd name="T15" fmla="*/ 6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0" h="29">
                      <a:moveTo>
                        <a:pt x="6" y="6"/>
                      </a:moveTo>
                      <a:lnTo>
                        <a:pt x="2" y="8"/>
                      </a:lnTo>
                      <a:lnTo>
                        <a:pt x="0" y="6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0" y="29"/>
                      </a:lnTo>
                      <a:lnTo>
                        <a:pt x="6" y="29"/>
                      </a:lnTo>
                      <a:lnTo>
                        <a:pt x="6" y="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 defTabSz="685800">
                    <a:lnSpc>
                      <a:spcPct val="120000"/>
                    </a:lnSpc>
                    <a:buClrTx/>
                  </a:pPr>
                  <a:endParaRPr sz="1350" kern="1200">
                    <a:solidFill>
                      <a:prstClr val="white"/>
                    </a:solidFill>
                    <a:ea typeface="微软雅黑"/>
                    <a:cs typeface="+mn-cs"/>
                  </a:endParaRPr>
                </a:p>
              </p:txBody>
            </p:sp>
            <p:sp>
              <p:nvSpPr>
                <p:cNvPr id="146" name="iŝliḍe"/>
                <p:cNvSpPr/>
                <p:nvPr/>
              </p:nvSpPr>
              <p:spPr bwMode="auto">
                <a:xfrm>
                  <a:off x="5114925" y="3586163"/>
                  <a:ext cx="25400" cy="46038"/>
                </a:xfrm>
                <a:custGeom>
                  <a:avLst/>
                  <a:gdLst>
                    <a:gd name="T0" fmla="*/ 4 w 8"/>
                    <a:gd name="T1" fmla="*/ 2 h 14"/>
                    <a:gd name="T2" fmla="*/ 3 w 8"/>
                    <a:gd name="T3" fmla="*/ 2 h 14"/>
                    <a:gd name="T4" fmla="*/ 3 w 8"/>
                    <a:gd name="T5" fmla="*/ 3 h 14"/>
                    <a:gd name="T6" fmla="*/ 2 w 8"/>
                    <a:gd name="T7" fmla="*/ 3 h 14"/>
                    <a:gd name="T8" fmla="*/ 2 w 8"/>
                    <a:gd name="T9" fmla="*/ 5 h 14"/>
                    <a:gd name="T10" fmla="*/ 2 w 8"/>
                    <a:gd name="T11" fmla="*/ 6 h 14"/>
                    <a:gd name="T12" fmla="*/ 3 w 8"/>
                    <a:gd name="T13" fmla="*/ 7 h 14"/>
                    <a:gd name="T14" fmla="*/ 4 w 8"/>
                    <a:gd name="T15" fmla="*/ 7 h 14"/>
                    <a:gd name="T16" fmla="*/ 5 w 8"/>
                    <a:gd name="T17" fmla="*/ 7 h 14"/>
                    <a:gd name="T18" fmla="*/ 6 w 8"/>
                    <a:gd name="T19" fmla="*/ 7 h 14"/>
                    <a:gd name="T20" fmla="*/ 7 w 8"/>
                    <a:gd name="T21" fmla="*/ 6 h 14"/>
                    <a:gd name="T22" fmla="*/ 7 w 8"/>
                    <a:gd name="T23" fmla="*/ 4 h 14"/>
                    <a:gd name="T24" fmla="*/ 6 w 8"/>
                    <a:gd name="T25" fmla="*/ 3 h 14"/>
                    <a:gd name="T26" fmla="*/ 6 w 8"/>
                    <a:gd name="T27" fmla="*/ 2 h 14"/>
                    <a:gd name="T28" fmla="*/ 4 w 8"/>
                    <a:gd name="T29" fmla="*/ 2 h 14"/>
                    <a:gd name="T30" fmla="*/ 4 w 8"/>
                    <a:gd name="T31" fmla="*/ 9 h 14"/>
                    <a:gd name="T32" fmla="*/ 2 w 8"/>
                    <a:gd name="T33" fmla="*/ 9 h 14"/>
                    <a:gd name="T34" fmla="*/ 1 w 8"/>
                    <a:gd name="T35" fmla="*/ 8 h 14"/>
                    <a:gd name="T36" fmla="*/ 0 w 8"/>
                    <a:gd name="T37" fmla="*/ 7 h 14"/>
                    <a:gd name="T38" fmla="*/ 0 w 8"/>
                    <a:gd name="T39" fmla="*/ 5 h 14"/>
                    <a:gd name="T40" fmla="*/ 0 w 8"/>
                    <a:gd name="T41" fmla="*/ 3 h 14"/>
                    <a:gd name="T42" fmla="*/ 1 w 8"/>
                    <a:gd name="T43" fmla="*/ 2 h 14"/>
                    <a:gd name="T44" fmla="*/ 1 w 8"/>
                    <a:gd name="T45" fmla="*/ 1 h 14"/>
                    <a:gd name="T46" fmla="*/ 3 w 8"/>
                    <a:gd name="T47" fmla="*/ 0 h 14"/>
                    <a:gd name="T48" fmla="*/ 4 w 8"/>
                    <a:gd name="T49" fmla="*/ 0 h 14"/>
                    <a:gd name="T50" fmla="*/ 6 w 8"/>
                    <a:gd name="T51" fmla="*/ 0 h 14"/>
                    <a:gd name="T52" fmla="*/ 8 w 8"/>
                    <a:gd name="T53" fmla="*/ 2 h 14"/>
                    <a:gd name="T54" fmla="*/ 8 w 8"/>
                    <a:gd name="T55" fmla="*/ 3 h 14"/>
                    <a:gd name="T56" fmla="*/ 8 w 8"/>
                    <a:gd name="T57" fmla="*/ 5 h 14"/>
                    <a:gd name="T58" fmla="*/ 8 w 8"/>
                    <a:gd name="T59" fmla="*/ 9 h 14"/>
                    <a:gd name="T60" fmla="*/ 8 w 8"/>
                    <a:gd name="T61" fmla="*/ 11 h 14"/>
                    <a:gd name="T62" fmla="*/ 8 w 8"/>
                    <a:gd name="T63" fmla="*/ 12 h 14"/>
                    <a:gd name="T64" fmla="*/ 8 w 8"/>
                    <a:gd name="T65" fmla="*/ 13 h 14"/>
                    <a:gd name="T66" fmla="*/ 7 w 8"/>
                    <a:gd name="T67" fmla="*/ 14 h 14"/>
                    <a:gd name="T68" fmla="*/ 6 w 8"/>
                    <a:gd name="T69" fmla="*/ 14 h 14"/>
                    <a:gd name="T70" fmla="*/ 4 w 8"/>
                    <a:gd name="T71" fmla="*/ 14 h 14"/>
                    <a:gd name="T72" fmla="*/ 3 w 8"/>
                    <a:gd name="T73" fmla="*/ 14 h 14"/>
                    <a:gd name="T74" fmla="*/ 2 w 8"/>
                    <a:gd name="T75" fmla="*/ 14 h 14"/>
                    <a:gd name="T76" fmla="*/ 1 w 8"/>
                    <a:gd name="T77" fmla="*/ 13 h 14"/>
                    <a:gd name="T78" fmla="*/ 0 w 8"/>
                    <a:gd name="T79" fmla="*/ 12 h 14"/>
                    <a:gd name="T80" fmla="*/ 0 w 8"/>
                    <a:gd name="T81" fmla="*/ 11 h 14"/>
                    <a:gd name="T82" fmla="*/ 2 w 8"/>
                    <a:gd name="T83" fmla="*/ 11 h 14"/>
                    <a:gd name="T84" fmla="*/ 2 w 8"/>
                    <a:gd name="T85" fmla="*/ 11 h 14"/>
                    <a:gd name="T86" fmla="*/ 3 w 8"/>
                    <a:gd name="T87" fmla="*/ 12 h 14"/>
                    <a:gd name="T88" fmla="*/ 4 w 8"/>
                    <a:gd name="T89" fmla="*/ 12 h 14"/>
                    <a:gd name="T90" fmla="*/ 5 w 8"/>
                    <a:gd name="T91" fmla="*/ 12 h 14"/>
                    <a:gd name="T92" fmla="*/ 6 w 8"/>
                    <a:gd name="T93" fmla="*/ 12 h 14"/>
                    <a:gd name="T94" fmla="*/ 6 w 8"/>
                    <a:gd name="T95" fmla="*/ 11 h 14"/>
                    <a:gd name="T96" fmla="*/ 7 w 8"/>
                    <a:gd name="T97" fmla="*/ 10 h 14"/>
                    <a:gd name="T98" fmla="*/ 7 w 8"/>
                    <a:gd name="T99" fmla="*/ 9 h 14"/>
                    <a:gd name="T100" fmla="*/ 7 w 8"/>
                    <a:gd name="T101" fmla="*/ 8 h 14"/>
                    <a:gd name="T102" fmla="*/ 6 w 8"/>
                    <a:gd name="T103" fmla="*/ 9 h 14"/>
                    <a:gd name="T104" fmla="*/ 5 w 8"/>
                    <a:gd name="T105" fmla="*/ 9 h 14"/>
                    <a:gd name="T106" fmla="*/ 4 w 8"/>
                    <a:gd name="T107" fmla="*/ 9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8" h="14">
                      <a:moveTo>
                        <a:pt x="4" y="2"/>
                      </a:moveTo>
                      <a:cubicBezTo>
                        <a:pt x="4" y="2"/>
                        <a:pt x="4" y="2"/>
                        <a:pt x="3" y="2"/>
                      </a:cubicBezTo>
                      <a:cubicBezTo>
                        <a:pt x="3" y="2"/>
                        <a:pt x="3" y="2"/>
                        <a:pt x="3" y="3"/>
                      </a:cubicBezTo>
                      <a:cubicBezTo>
                        <a:pt x="2" y="3"/>
                        <a:pt x="2" y="3"/>
                        <a:pt x="2" y="3"/>
                      </a:cubicBezTo>
                      <a:cubicBezTo>
                        <a:pt x="2" y="4"/>
                        <a:pt x="2" y="4"/>
                        <a:pt x="2" y="5"/>
                      </a:cubicBezTo>
                      <a:cubicBezTo>
                        <a:pt x="2" y="5"/>
                        <a:pt x="2" y="6"/>
                        <a:pt x="2" y="6"/>
                      </a:cubicBezTo>
                      <a:cubicBezTo>
                        <a:pt x="2" y="6"/>
                        <a:pt x="2" y="6"/>
                        <a:pt x="3" y="7"/>
                      </a:cubicBezTo>
                      <a:cubicBezTo>
                        <a:pt x="3" y="7"/>
                        <a:pt x="3" y="7"/>
                        <a:pt x="4" y="7"/>
                      </a:cubicBezTo>
                      <a:cubicBezTo>
                        <a:pt x="4" y="7"/>
                        <a:pt x="4" y="7"/>
                        <a:pt x="5" y="7"/>
                      </a:cubicBezTo>
                      <a:cubicBezTo>
                        <a:pt x="5" y="7"/>
                        <a:pt x="6" y="7"/>
                        <a:pt x="6" y="7"/>
                      </a:cubicBezTo>
                      <a:cubicBezTo>
                        <a:pt x="6" y="6"/>
                        <a:pt x="6" y="6"/>
                        <a:pt x="7" y="6"/>
                      </a:cubicBezTo>
                      <a:cubicBezTo>
                        <a:pt x="7" y="5"/>
                        <a:pt x="7" y="5"/>
                        <a:pt x="7" y="4"/>
                      </a:cubicBezTo>
                      <a:cubicBezTo>
                        <a:pt x="7" y="4"/>
                        <a:pt x="7" y="3"/>
                        <a:pt x="6" y="3"/>
                      </a:cubicBezTo>
                      <a:cubicBezTo>
                        <a:pt x="6" y="3"/>
                        <a:pt x="6" y="3"/>
                        <a:pt x="6" y="2"/>
                      </a:cubicBezTo>
                      <a:cubicBezTo>
                        <a:pt x="5" y="2"/>
                        <a:pt x="5" y="2"/>
                        <a:pt x="4" y="2"/>
                      </a:cubicBezTo>
                      <a:close/>
                      <a:moveTo>
                        <a:pt x="4" y="9"/>
                      </a:moveTo>
                      <a:cubicBezTo>
                        <a:pt x="4" y="9"/>
                        <a:pt x="3" y="9"/>
                        <a:pt x="2" y="9"/>
                      </a:cubicBezTo>
                      <a:cubicBezTo>
                        <a:pt x="2" y="8"/>
                        <a:pt x="1" y="8"/>
                        <a:pt x="1" y="8"/>
                      </a:cubicBezTo>
                      <a:cubicBezTo>
                        <a:pt x="1" y="7"/>
                        <a:pt x="1" y="7"/>
                        <a:pt x="0" y="7"/>
                      </a:cubicBezTo>
                      <a:cubicBezTo>
                        <a:pt x="0" y="6"/>
                        <a:pt x="0" y="6"/>
                        <a:pt x="0" y="5"/>
                      </a:cubicBezTo>
                      <a:cubicBezTo>
                        <a:pt x="0" y="4"/>
                        <a:pt x="0" y="4"/>
                        <a:pt x="0" y="3"/>
                      </a:cubicBezTo>
                      <a:cubicBezTo>
                        <a:pt x="0" y="3"/>
                        <a:pt x="0" y="3"/>
                        <a:pt x="1" y="2"/>
                      </a:cubicBezTo>
                      <a:cubicBezTo>
                        <a:pt x="1" y="2"/>
                        <a:pt x="1" y="1"/>
                        <a:pt x="1" y="1"/>
                      </a:cubicBezTo>
                      <a:cubicBezTo>
                        <a:pt x="2" y="1"/>
                        <a:pt x="2" y="0"/>
                        <a:pt x="3" y="0"/>
                      </a:cubicBezTo>
                      <a:cubicBezTo>
                        <a:pt x="3" y="0"/>
                        <a:pt x="4" y="0"/>
                        <a:pt x="4" y="0"/>
                      </a:cubicBezTo>
                      <a:cubicBezTo>
                        <a:pt x="5" y="0"/>
                        <a:pt x="6" y="0"/>
                        <a:pt x="6" y="0"/>
                      </a:cubicBezTo>
                      <a:cubicBezTo>
                        <a:pt x="7" y="1"/>
                        <a:pt x="7" y="1"/>
                        <a:pt x="8" y="2"/>
                      </a:cubicBezTo>
                      <a:cubicBezTo>
                        <a:pt x="8" y="2"/>
                        <a:pt x="8" y="3"/>
                        <a:pt x="8" y="3"/>
                      </a:cubicBezTo>
                      <a:cubicBezTo>
                        <a:pt x="8" y="4"/>
                        <a:pt x="8" y="4"/>
                        <a:pt x="8" y="5"/>
                      </a:cubicBezTo>
                      <a:cubicBezTo>
                        <a:pt x="8" y="9"/>
                        <a:pt x="8" y="9"/>
                        <a:pt x="8" y="9"/>
                      </a:cubicBezTo>
                      <a:cubicBezTo>
                        <a:pt x="8" y="10"/>
                        <a:pt x="8" y="10"/>
                        <a:pt x="8" y="11"/>
                      </a:cubicBezTo>
                      <a:cubicBezTo>
                        <a:pt x="8" y="11"/>
                        <a:pt x="8" y="11"/>
                        <a:pt x="8" y="12"/>
                      </a:cubicBezTo>
                      <a:cubicBezTo>
                        <a:pt x="8" y="12"/>
                        <a:pt x="8" y="13"/>
                        <a:pt x="8" y="13"/>
                      </a:cubicBezTo>
                      <a:cubicBezTo>
                        <a:pt x="7" y="13"/>
                        <a:pt x="7" y="13"/>
                        <a:pt x="7" y="14"/>
                      </a:cubicBezTo>
                      <a:cubicBezTo>
                        <a:pt x="7" y="14"/>
                        <a:pt x="6" y="14"/>
                        <a:pt x="6" y="14"/>
                      </a:cubicBezTo>
                      <a:cubicBezTo>
                        <a:pt x="5" y="14"/>
                        <a:pt x="5" y="14"/>
                        <a:pt x="4" y="14"/>
                      </a:cubicBezTo>
                      <a:cubicBezTo>
                        <a:pt x="4" y="14"/>
                        <a:pt x="3" y="14"/>
                        <a:pt x="3" y="14"/>
                      </a:cubicBezTo>
                      <a:cubicBezTo>
                        <a:pt x="2" y="14"/>
                        <a:pt x="2" y="14"/>
                        <a:pt x="2" y="14"/>
                      </a:cubicBezTo>
                      <a:cubicBezTo>
                        <a:pt x="1" y="13"/>
                        <a:pt x="1" y="13"/>
                        <a:pt x="1" y="13"/>
                      </a:cubicBez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0" y="11"/>
                        <a:pt x="0" y="11"/>
                        <a:pt x="0" y="11"/>
                      </a:cubicBezTo>
                      <a:cubicBezTo>
                        <a:pt x="2" y="11"/>
                        <a:pt x="2" y="11"/>
                        <a:pt x="2" y="11"/>
                      </a:cubicBezTo>
                      <a:cubicBezTo>
                        <a:pt x="2" y="11"/>
                        <a:pt x="2" y="11"/>
                        <a:pt x="2" y="11"/>
                      </a:cubicBezTo>
                      <a:cubicBezTo>
                        <a:pt x="2" y="12"/>
                        <a:pt x="2" y="12"/>
                        <a:pt x="3" y="12"/>
                      </a:cubicBezTo>
                      <a:cubicBezTo>
                        <a:pt x="3" y="12"/>
                        <a:pt x="3" y="12"/>
                        <a:pt x="4" y="12"/>
                      </a:cubicBezTo>
                      <a:cubicBezTo>
                        <a:pt x="4" y="12"/>
                        <a:pt x="4" y="12"/>
                        <a:pt x="5" y="12"/>
                      </a:cubicBezTo>
                      <a:cubicBezTo>
                        <a:pt x="5" y="12"/>
                        <a:pt x="5" y="12"/>
                        <a:pt x="6" y="12"/>
                      </a:cubicBezTo>
                      <a:cubicBezTo>
                        <a:pt x="6" y="12"/>
                        <a:pt x="6" y="12"/>
                        <a:pt x="6" y="11"/>
                      </a:cubicBezTo>
                      <a:cubicBezTo>
                        <a:pt x="6" y="11"/>
                        <a:pt x="7" y="11"/>
                        <a:pt x="7" y="10"/>
                      </a:cubicBezTo>
                      <a:cubicBezTo>
                        <a:pt x="7" y="10"/>
                        <a:pt x="7" y="10"/>
                        <a:pt x="7" y="9"/>
                      </a:cubicBezTo>
                      <a:cubicBezTo>
                        <a:pt x="7" y="8"/>
                        <a:pt x="7" y="8"/>
                        <a:pt x="7" y="8"/>
                      </a:cubicBezTo>
                      <a:cubicBezTo>
                        <a:pt x="7" y="9"/>
                        <a:pt x="6" y="9"/>
                        <a:pt x="6" y="9"/>
                      </a:cubicBezTo>
                      <a:cubicBezTo>
                        <a:pt x="6" y="9"/>
                        <a:pt x="6" y="9"/>
                        <a:pt x="5" y="9"/>
                      </a:cubicBezTo>
                      <a:cubicBezTo>
                        <a:pt x="5" y="9"/>
                        <a:pt x="5" y="9"/>
                        <a:pt x="4" y="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 defTabSz="685800">
                    <a:lnSpc>
                      <a:spcPct val="120000"/>
                    </a:lnSpc>
                    <a:buClrTx/>
                  </a:pPr>
                  <a:endParaRPr sz="1350" kern="1200">
                    <a:solidFill>
                      <a:prstClr val="white"/>
                    </a:solidFill>
                    <a:ea typeface="微软雅黑"/>
                    <a:cs typeface="+mn-cs"/>
                  </a:endParaRPr>
                </a:p>
              </p:txBody>
            </p:sp>
            <p:sp>
              <p:nvSpPr>
                <p:cNvPr id="147" name="iSḷidé"/>
                <p:cNvSpPr/>
                <p:nvPr/>
              </p:nvSpPr>
              <p:spPr bwMode="auto">
                <a:xfrm>
                  <a:off x="5164138" y="3586163"/>
                  <a:ext cx="30163" cy="46038"/>
                </a:xfrm>
                <a:custGeom>
                  <a:avLst/>
                  <a:gdLst>
                    <a:gd name="T0" fmla="*/ 1 w 9"/>
                    <a:gd name="T1" fmla="*/ 13 h 14"/>
                    <a:gd name="T2" fmla="*/ 0 w 9"/>
                    <a:gd name="T3" fmla="*/ 12 h 14"/>
                    <a:gd name="T4" fmla="*/ 0 w 9"/>
                    <a:gd name="T5" fmla="*/ 10 h 14"/>
                    <a:gd name="T6" fmla="*/ 0 w 9"/>
                    <a:gd name="T7" fmla="*/ 8 h 14"/>
                    <a:gd name="T8" fmla="*/ 0 w 9"/>
                    <a:gd name="T9" fmla="*/ 6 h 14"/>
                    <a:gd name="T10" fmla="*/ 0 w 9"/>
                    <a:gd name="T11" fmla="*/ 4 h 14"/>
                    <a:gd name="T12" fmla="*/ 0 w 9"/>
                    <a:gd name="T13" fmla="*/ 3 h 14"/>
                    <a:gd name="T14" fmla="*/ 1 w 9"/>
                    <a:gd name="T15" fmla="*/ 1 h 14"/>
                    <a:gd name="T16" fmla="*/ 2 w 9"/>
                    <a:gd name="T17" fmla="*/ 0 h 14"/>
                    <a:gd name="T18" fmla="*/ 4 w 9"/>
                    <a:gd name="T19" fmla="*/ 0 h 14"/>
                    <a:gd name="T20" fmla="*/ 6 w 9"/>
                    <a:gd name="T21" fmla="*/ 0 h 14"/>
                    <a:gd name="T22" fmla="*/ 7 w 9"/>
                    <a:gd name="T23" fmla="*/ 1 h 14"/>
                    <a:gd name="T24" fmla="*/ 8 w 9"/>
                    <a:gd name="T25" fmla="*/ 2 h 14"/>
                    <a:gd name="T26" fmla="*/ 9 w 9"/>
                    <a:gd name="T27" fmla="*/ 4 h 14"/>
                    <a:gd name="T28" fmla="*/ 9 w 9"/>
                    <a:gd name="T29" fmla="*/ 6 h 14"/>
                    <a:gd name="T30" fmla="*/ 9 w 9"/>
                    <a:gd name="T31" fmla="*/ 8 h 14"/>
                    <a:gd name="T32" fmla="*/ 9 w 9"/>
                    <a:gd name="T33" fmla="*/ 9 h 14"/>
                    <a:gd name="T34" fmla="*/ 9 w 9"/>
                    <a:gd name="T35" fmla="*/ 11 h 14"/>
                    <a:gd name="T36" fmla="*/ 8 w 9"/>
                    <a:gd name="T37" fmla="*/ 12 h 14"/>
                    <a:gd name="T38" fmla="*/ 7 w 9"/>
                    <a:gd name="T39" fmla="*/ 13 h 14"/>
                    <a:gd name="T40" fmla="*/ 6 w 9"/>
                    <a:gd name="T41" fmla="*/ 14 h 14"/>
                    <a:gd name="T42" fmla="*/ 4 w 9"/>
                    <a:gd name="T43" fmla="*/ 14 h 14"/>
                    <a:gd name="T44" fmla="*/ 3 w 9"/>
                    <a:gd name="T45" fmla="*/ 14 h 14"/>
                    <a:gd name="T46" fmla="*/ 1 w 9"/>
                    <a:gd name="T47" fmla="*/ 13 h 14"/>
                    <a:gd name="T48" fmla="*/ 7 w 9"/>
                    <a:gd name="T49" fmla="*/ 7 h 14"/>
                    <a:gd name="T50" fmla="*/ 7 w 9"/>
                    <a:gd name="T51" fmla="*/ 5 h 14"/>
                    <a:gd name="T52" fmla="*/ 6 w 9"/>
                    <a:gd name="T53" fmla="*/ 3 h 14"/>
                    <a:gd name="T54" fmla="*/ 5 w 9"/>
                    <a:gd name="T55" fmla="*/ 2 h 14"/>
                    <a:gd name="T56" fmla="*/ 4 w 9"/>
                    <a:gd name="T57" fmla="*/ 2 h 14"/>
                    <a:gd name="T58" fmla="*/ 3 w 9"/>
                    <a:gd name="T59" fmla="*/ 2 h 14"/>
                    <a:gd name="T60" fmla="*/ 2 w 9"/>
                    <a:gd name="T61" fmla="*/ 3 h 14"/>
                    <a:gd name="T62" fmla="*/ 2 w 9"/>
                    <a:gd name="T63" fmla="*/ 5 h 14"/>
                    <a:gd name="T64" fmla="*/ 1 w 9"/>
                    <a:gd name="T65" fmla="*/ 6 h 14"/>
                    <a:gd name="T66" fmla="*/ 1 w 9"/>
                    <a:gd name="T67" fmla="*/ 7 h 14"/>
                    <a:gd name="T68" fmla="*/ 2 w 9"/>
                    <a:gd name="T69" fmla="*/ 10 h 14"/>
                    <a:gd name="T70" fmla="*/ 2 w 9"/>
                    <a:gd name="T71" fmla="*/ 11 h 14"/>
                    <a:gd name="T72" fmla="*/ 3 w 9"/>
                    <a:gd name="T73" fmla="*/ 12 h 14"/>
                    <a:gd name="T74" fmla="*/ 4 w 9"/>
                    <a:gd name="T75" fmla="*/ 12 h 14"/>
                    <a:gd name="T76" fmla="*/ 5 w 9"/>
                    <a:gd name="T77" fmla="*/ 12 h 14"/>
                    <a:gd name="T78" fmla="*/ 6 w 9"/>
                    <a:gd name="T79" fmla="*/ 11 h 14"/>
                    <a:gd name="T80" fmla="*/ 7 w 9"/>
                    <a:gd name="T81" fmla="*/ 10 h 14"/>
                    <a:gd name="T82" fmla="*/ 7 w 9"/>
                    <a:gd name="T83" fmla="*/ 8 h 14"/>
                    <a:gd name="T84" fmla="*/ 7 w 9"/>
                    <a:gd name="T85" fmla="*/ 7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9" h="14">
                      <a:moveTo>
                        <a:pt x="1" y="13"/>
                      </a:moveTo>
                      <a:cubicBezTo>
                        <a:pt x="1" y="13"/>
                        <a:pt x="1" y="12"/>
                        <a:pt x="0" y="12"/>
                      </a:cubicBezTo>
                      <a:cubicBezTo>
                        <a:pt x="0" y="11"/>
                        <a:pt x="0" y="11"/>
                        <a:pt x="0" y="10"/>
                      </a:cubicBezTo>
                      <a:cubicBezTo>
                        <a:pt x="0" y="9"/>
                        <a:pt x="0" y="9"/>
                        <a:pt x="0" y="8"/>
                      </a:cubicBezTo>
                      <a:cubicBezTo>
                        <a:pt x="0" y="7"/>
                        <a:pt x="0" y="6"/>
                        <a:pt x="0" y="6"/>
                      </a:cubicBezTo>
                      <a:cubicBezTo>
                        <a:pt x="0" y="6"/>
                        <a:pt x="0" y="5"/>
                        <a:pt x="0" y="4"/>
                      </a:cubicBezTo>
                      <a:cubicBezTo>
                        <a:pt x="0" y="4"/>
                        <a:pt x="0" y="3"/>
                        <a:pt x="0" y="3"/>
                      </a:cubicBezTo>
                      <a:cubicBezTo>
                        <a:pt x="1" y="2"/>
                        <a:pt x="1" y="2"/>
                        <a:pt x="1" y="1"/>
                      </a:cubicBezTo>
                      <a:cubicBezTo>
                        <a:pt x="1" y="1"/>
                        <a:pt x="2" y="1"/>
                        <a:pt x="2" y="0"/>
                      </a:cubicBezTo>
                      <a:cubicBezTo>
                        <a:pt x="3" y="0"/>
                        <a:pt x="4" y="0"/>
                        <a:pt x="4" y="0"/>
                      </a:cubicBezTo>
                      <a:cubicBezTo>
                        <a:pt x="5" y="0"/>
                        <a:pt x="5" y="0"/>
                        <a:pt x="6" y="0"/>
                      </a:cubicBezTo>
                      <a:cubicBezTo>
                        <a:pt x="6" y="0"/>
                        <a:pt x="7" y="1"/>
                        <a:pt x="7" y="1"/>
                      </a:cubicBezTo>
                      <a:cubicBezTo>
                        <a:pt x="7" y="1"/>
                        <a:pt x="8" y="2"/>
                        <a:pt x="8" y="2"/>
                      </a:cubicBezTo>
                      <a:cubicBezTo>
                        <a:pt x="8" y="3"/>
                        <a:pt x="9" y="3"/>
                        <a:pt x="9" y="4"/>
                      </a:cubicBezTo>
                      <a:cubicBezTo>
                        <a:pt x="9" y="5"/>
                        <a:pt x="9" y="5"/>
                        <a:pt x="9" y="6"/>
                      </a:cubicBezTo>
                      <a:cubicBezTo>
                        <a:pt x="9" y="6"/>
                        <a:pt x="9" y="7"/>
                        <a:pt x="9" y="8"/>
                      </a:cubicBezTo>
                      <a:cubicBezTo>
                        <a:pt x="9" y="8"/>
                        <a:pt x="9" y="9"/>
                        <a:pt x="9" y="9"/>
                      </a:cubicBezTo>
                      <a:cubicBezTo>
                        <a:pt x="9" y="10"/>
                        <a:pt x="9" y="10"/>
                        <a:pt x="9" y="11"/>
                      </a:cubicBezTo>
                      <a:cubicBezTo>
                        <a:pt x="8" y="11"/>
                        <a:pt x="8" y="12"/>
                        <a:pt x="8" y="12"/>
                      </a:cubicBezTo>
                      <a:cubicBezTo>
                        <a:pt x="8" y="13"/>
                        <a:pt x="7" y="13"/>
                        <a:pt x="7" y="13"/>
                      </a:cubicBezTo>
                      <a:cubicBezTo>
                        <a:pt x="7" y="14"/>
                        <a:pt x="6" y="14"/>
                        <a:pt x="6" y="14"/>
                      </a:cubicBezTo>
                      <a:cubicBezTo>
                        <a:pt x="5" y="14"/>
                        <a:pt x="5" y="14"/>
                        <a:pt x="4" y="14"/>
                      </a:cubicBezTo>
                      <a:cubicBezTo>
                        <a:pt x="4" y="14"/>
                        <a:pt x="3" y="14"/>
                        <a:pt x="3" y="14"/>
                      </a:cubicBezTo>
                      <a:cubicBezTo>
                        <a:pt x="2" y="14"/>
                        <a:pt x="1" y="13"/>
                        <a:pt x="1" y="13"/>
                      </a:cubicBezTo>
                      <a:close/>
                      <a:moveTo>
                        <a:pt x="7" y="7"/>
                      </a:moveTo>
                      <a:cubicBezTo>
                        <a:pt x="7" y="6"/>
                        <a:pt x="7" y="5"/>
                        <a:pt x="7" y="5"/>
                      </a:cubicBezTo>
                      <a:cubicBezTo>
                        <a:pt x="7" y="4"/>
                        <a:pt x="7" y="4"/>
                        <a:pt x="6" y="3"/>
                      </a:cubicBezTo>
                      <a:cubicBezTo>
                        <a:pt x="6" y="3"/>
                        <a:pt x="6" y="3"/>
                        <a:pt x="5" y="2"/>
                      </a:cubicBezTo>
                      <a:cubicBezTo>
                        <a:pt x="5" y="2"/>
                        <a:pt x="5" y="2"/>
                        <a:pt x="4" y="2"/>
                      </a:cubicBezTo>
                      <a:cubicBezTo>
                        <a:pt x="4" y="2"/>
                        <a:pt x="3" y="2"/>
                        <a:pt x="3" y="2"/>
                      </a:cubicBezTo>
                      <a:cubicBezTo>
                        <a:pt x="3" y="3"/>
                        <a:pt x="2" y="3"/>
                        <a:pt x="2" y="3"/>
                      </a:cubicBezTo>
                      <a:cubicBezTo>
                        <a:pt x="2" y="4"/>
                        <a:pt x="2" y="4"/>
                        <a:pt x="2" y="5"/>
                      </a:cubicBezTo>
                      <a:cubicBezTo>
                        <a:pt x="2" y="5"/>
                        <a:pt x="1" y="6"/>
                        <a:pt x="1" y="6"/>
                      </a:cubicBezTo>
                      <a:cubicBezTo>
                        <a:pt x="1" y="6"/>
                        <a:pt x="1" y="7"/>
                        <a:pt x="1" y="7"/>
                      </a:cubicBezTo>
                      <a:cubicBezTo>
                        <a:pt x="1" y="8"/>
                        <a:pt x="1" y="9"/>
                        <a:pt x="2" y="10"/>
                      </a:cubicBezTo>
                      <a:cubicBezTo>
                        <a:pt x="2" y="10"/>
                        <a:pt x="2" y="11"/>
                        <a:pt x="2" y="11"/>
                      </a:cubicBezTo>
                      <a:cubicBezTo>
                        <a:pt x="2" y="12"/>
                        <a:pt x="3" y="12"/>
                        <a:pt x="3" y="12"/>
                      </a:cubicBezTo>
                      <a:cubicBezTo>
                        <a:pt x="3" y="12"/>
                        <a:pt x="4" y="12"/>
                        <a:pt x="4" y="12"/>
                      </a:cubicBezTo>
                      <a:cubicBezTo>
                        <a:pt x="5" y="12"/>
                        <a:pt x="5" y="12"/>
                        <a:pt x="5" y="12"/>
                      </a:cubicBezTo>
                      <a:cubicBezTo>
                        <a:pt x="6" y="12"/>
                        <a:pt x="6" y="12"/>
                        <a:pt x="6" y="11"/>
                      </a:cubicBezTo>
                      <a:cubicBezTo>
                        <a:pt x="7" y="11"/>
                        <a:pt x="7" y="10"/>
                        <a:pt x="7" y="10"/>
                      </a:cubicBezTo>
                      <a:cubicBezTo>
                        <a:pt x="7" y="9"/>
                        <a:pt x="7" y="8"/>
                        <a:pt x="7" y="8"/>
                      </a:cubicBezTo>
                      <a:cubicBezTo>
                        <a:pt x="7" y="8"/>
                        <a:pt x="7" y="7"/>
                        <a:pt x="7" y="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 defTabSz="685800">
                    <a:lnSpc>
                      <a:spcPct val="120000"/>
                    </a:lnSpc>
                    <a:buClrTx/>
                  </a:pPr>
                  <a:endParaRPr sz="1350" kern="1200">
                    <a:solidFill>
                      <a:prstClr val="white"/>
                    </a:solidFill>
                    <a:ea typeface="微软雅黑"/>
                    <a:cs typeface="+mn-cs"/>
                  </a:endParaRPr>
                </a:p>
              </p:txBody>
            </p:sp>
          </p:grpSp>
          <p:grpSp>
            <p:nvGrpSpPr>
              <p:cNvPr id="87" name="íśľïďê"/>
              <p:cNvGrpSpPr/>
              <p:nvPr/>
            </p:nvGrpSpPr>
            <p:grpSpPr>
              <a:xfrm>
                <a:off x="5156287" y="2481344"/>
                <a:ext cx="4169014" cy="1469307"/>
                <a:chOff x="5722938" y="3046413"/>
                <a:chExt cx="1662113" cy="585788"/>
              </a:xfrm>
              <a:grpFill/>
            </p:grpSpPr>
            <p:sp>
              <p:nvSpPr>
                <p:cNvPr id="107" name="îSľíḑè"/>
                <p:cNvSpPr/>
                <p:nvPr/>
              </p:nvSpPr>
              <p:spPr bwMode="auto">
                <a:xfrm>
                  <a:off x="7088188" y="3046413"/>
                  <a:ext cx="296863" cy="561975"/>
                </a:xfrm>
                <a:custGeom>
                  <a:avLst/>
                  <a:gdLst>
                    <a:gd name="T0" fmla="*/ 19 w 90"/>
                    <a:gd name="T1" fmla="*/ 151 h 169"/>
                    <a:gd name="T2" fmla="*/ 55 w 90"/>
                    <a:gd name="T3" fmla="*/ 133 h 169"/>
                    <a:gd name="T4" fmla="*/ 43 w 90"/>
                    <a:gd name="T5" fmla="*/ 157 h 169"/>
                    <a:gd name="T6" fmla="*/ 19 w 90"/>
                    <a:gd name="T7" fmla="*/ 151 h 169"/>
                    <a:gd name="T8" fmla="*/ 2 w 90"/>
                    <a:gd name="T9" fmla="*/ 39 h 169"/>
                    <a:gd name="T10" fmla="*/ 3 w 90"/>
                    <a:gd name="T11" fmla="*/ 56 h 169"/>
                    <a:gd name="T12" fmla="*/ 34 w 90"/>
                    <a:gd name="T13" fmla="*/ 32 h 169"/>
                    <a:gd name="T14" fmla="*/ 38 w 90"/>
                    <a:gd name="T15" fmla="*/ 35 h 169"/>
                    <a:gd name="T16" fmla="*/ 47 w 90"/>
                    <a:gd name="T17" fmla="*/ 26 h 169"/>
                    <a:gd name="T18" fmla="*/ 58 w 90"/>
                    <a:gd name="T19" fmla="*/ 16 h 169"/>
                    <a:gd name="T20" fmla="*/ 9 w 90"/>
                    <a:gd name="T21" fmla="*/ 90 h 169"/>
                    <a:gd name="T22" fmla="*/ 9 w 90"/>
                    <a:gd name="T23" fmla="*/ 101 h 169"/>
                    <a:gd name="T24" fmla="*/ 31 w 90"/>
                    <a:gd name="T25" fmla="*/ 89 h 169"/>
                    <a:gd name="T26" fmla="*/ 26 w 90"/>
                    <a:gd name="T27" fmla="*/ 107 h 169"/>
                    <a:gd name="T28" fmla="*/ 30 w 90"/>
                    <a:gd name="T29" fmla="*/ 113 h 169"/>
                    <a:gd name="T30" fmla="*/ 53 w 90"/>
                    <a:gd name="T31" fmla="*/ 118 h 169"/>
                    <a:gd name="T32" fmla="*/ 2 w 90"/>
                    <a:gd name="T33" fmla="*/ 145 h 169"/>
                    <a:gd name="T34" fmla="*/ 48 w 90"/>
                    <a:gd name="T35" fmla="*/ 169 h 169"/>
                    <a:gd name="T36" fmla="*/ 64 w 90"/>
                    <a:gd name="T37" fmla="*/ 130 h 169"/>
                    <a:gd name="T38" fmla="*/ 82 w 90"/>
                    <a:gd name="T39" fmla="*/ 137 h 169"/>
                    <a:gd name="T40" fmla="*/ 90 w 90"/>
                    <a:gd name="T41" fmla="*/ 130 h 169"/>
                    <a:gd name="T42" fmla="*/ 62 w 90"/>
                    <a:gd name="T43" fmla="*/ 119 h 169"/>
                    <a:gd name="T44" fmla="*/ 45 w 90"/>
                    <a:gd name="T45" fmla="*/ 106 h 169"/>
                    <a:gd name="T46" fmla="*/ 47 w 90"/>
                    <a:gd name="T47" fmla="*/ 77 h 169"/>
                    <a:gd name="T48" fmla="*/ 25 w 90"/>
                    <a:gd name="T49" fmla="*/ 82 h 169"/>
                    <a:gd name="T50" fmla="*/ 71 w 90"/>
                    <a:gd name="T51" fmla="*/ 16 h 169"/>
                    <a:gd name="T52" fmla="*/ 59 w 90"/>
                    <a:gd name="T53" fmla="*/ 7 h 169"/>
                    <a:gd name="T54" fmla="*/ 41 w 90"/>
                    <a:gd name="T55" fmla="*/ 21 h 169"/>
                    <a:gd name="T56" fmla="*/ 30 w 90"/>
                    <a:gd name="T57" fmla="*/ 28 h 169"/>
                    <a:gd name="T58" fmla="*/ 17 w 90"/>
                    <a:gd name="T59" fmla="*/ 43 h 169"/>
                    <a:gd name="T60" fmla="*/ 2 w 90"/>
                    <a:gd name="T61" fmla="*/ 39 h 1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90" h="169">
                      <a:moveTo>
                        <a:pt x="19" y="151"/>
                      </a:moveTo>
                      <a:cubicBezTo>
                        <a:pt x="19" y="151"/>
                        <a:pt x="41" y="128"/>
                        <a:pt x="55" y="133"/>
                      </a:cubicBezTo>
                      <a:cubicBezTo>
                        <a:pt x="55" y="133"/>
                        <a:pt x="62" y="158"/>
                        <a:pt x="43" y="157"/>
                      </a:cubicBezTo>
                      <a:cubicBezTo>
                        <a:pt x="23" y="155"/>
                        <a:pt x="19" y="151"/>
                        <a:pt x="19" y="151"/>
                      </a:cubicBezTo>
                      <a:close/>
                      <a:moveTo>
                        <a:pt x="2" y="39"/>
                      </a:moveTo>
                      <a:cubicBezTo>
                        <a:pt x="0" y="46"/>
                        <a:pt x="3" y="56"/>
                        <a:pt x="3" y="56"/>
                      </a:cubicBezTo>
                      <a:cubicBezTo>
                        <a:pt x="6" y="75"/>
                        <a:pt x="34" y="32"/>
                        <a:pt x="34" y="32"/>
                      </a:cubicBezTo>
                      <a:cubicBezTo>
                        <a:pt x="35" y="35"/>
                        <a:pt x="38" y="35"/>
                        <a:pt x="38" y="35"/>
                      </a:cubicBezTo>
                      <a:cubicBezTo>
                        <a:pt x="52" y="37"/>
                        <a:pt x="47" y="26"/>
                        <a:pt x="47" y="26"/>
                      </a:cubicBezTo>
                      <a:cubicBezTo>
                        <a:pt x="49" y="21"/>
                        <a:pt x="58" y="16"/>
                        <a:pt x="58" y="16"/>
                      </a:cubicBezTo>
                      <a:cubicBezTo>
                        <a:pt x="44" y="53"/>
                        <a:pt x="9" y="90"/>
                        <a:pt x="9" y="90"/>
                      </a:cubicBezTo>
                      <a:cubicBezTo>
                        <a:pt x="9" y="101"/>
                        <a:pt x="9" y="101"/>
                        <a:pt x="9" y="101"/>
                      </a:cubicBezTo>
                      <a:cubicBezTo>
                        <a:pt x="12" y="114"/>
                        <a:pt x="31" y="89"/>
                        <a:pt x="31" y="89"/>
                      </a:cubicBezTo>
                      <a:cubicBezTo>
                        <a:pt x="26" y="107"/>
                        <a:pt x="26" y="107"/>
                        <a:pt x="26" y="107"/>
                      </a:cubicBezTo>
                      <a:cubicBezTo>
                        <a:pt x="24" y="115"/>
                        <a:pt x="30" y="113"/>
                        <a:pt x="30" y="113"/>
                      </a:cubicBezTo>
                      <a:cubicBezTo>
                        <a:pt x="53" y="112"/>
                        <a:pt x="53" y="118"/>
                        <a:pt x="53" y="118"/>
                      </a:cubicBezTo>
                      <a:cubicBezTo>
                        <a:pt x="12" y="121"/>
                        <a:pt x="2" y="145"/>
                        <a:pt x="2" y="145"/>
                      </a:cubicBezTo>
                      <a:cubicBezTo>
                        <a:pt x="6" y="156"/>
                        <a:pt x="25" y="161"/>
                        <a:pt x="48" y="169"/>
                      </a:cubicBezTo>
                      <a:cubicBezTo>
                        <a:pt x="71" y="168"/>
                        <a:pt x="64" y="130"/>
                        <a:pt x="64" y="130"/>
                      </a:cubicBezTo>
                      <a:cubicBezTo>
                        <a:pt x="79" y="129"/>
                        <a:pt x="82" y="137"/>
                        <a:pt x="82" y="137"/>
                      </a:cubicBezTo>
                      <a:cubicBezTo>
                        <a:pt x="90" y="130"/>
                        <a:pt x="90" y="130"/>
                        <a:pt x="90" y="130"/>
                      </a:cubicBezTo>
                      <a:cubicBezTo>
                        <a:pt x="79" y="115"/>
                        <a:pt x="62" y="119"/>
                        <a:pt x="62" y="119"/>
                      </a:cubicBezTo>
                      <a:cubicBezTo>
                        <a:pt x="60" y="107"/>
                        <a:pt x="45" y="106"/>
                        <a:pt x="45" y="106"/>
                      </a:cubicBezTo>
                      <a:cubicBezTo>
                        <a:pt x="35" y="105"/>
                        <a:pt x="44" y="92"/>
                        <a:pt x="47" y="77"/>
                      </a:cubicBezTo>
                      <a:cubicBezTo>
                        <a:pt x="47" y="64"/>
                        <a:pt x="25" y="82"/>
                        <a:pt x="25" y="82"/>
                      </a:cubicBezTo>
                      <a:cubicBezTo>
                        <a:pt x="43" y="66"/>
                        <a:pt x="66" y="31"/>
                        <a:pt x="71" y="16"/>
                      </a:cubicBezTo>
                      <a:cubicBezTo>
                        <a:pt x="75" y="0"/>
                        <a:pt x="59" y="7"/>
                        <a:pt x="59" y="7"/>
                      </a:cubicBezTo>
                      <a:cubicBezTo>
                        <a:pt x="59" y="7"/>
                        <a:pt x="42" y="20"/>
                        <a:pt x="41" y="21"/>
                      </a:cubicBezTo>
                      <a:cubicBezTo>
                        <a:pt x="32" y="21"/>
                        <a:pt x="30" y="28"/>
                        <a:pt x="30" y="28"/>
                      </a:cubicBezTo>
                      <a:cubicBezTo>
                        <a:pt x="17" y="43"/>
                        <a:pt x="17" y="43"/>
                        <a:pt x="17" y="43"/>
                      </a:cubicBezTo>
                      <a:cubicBezTo>
                        <a:pt x="7" y="54"/>
                        <a:pt x="2" y="39"/>
                        <a:pt x="2" y="3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 defTabSz="685800">
                    <a:lnSpc>
                      <a:spcPct val="120000"/>
                    </a:lnSpc>
                    <a:buClrTx/>
                  </a:pPr>
                  <a:endParaRPr sz="1350" kern="1200">
                    <a:solidFill>
                      <a:prstClr val="white"/>
                    </a:solidFill>
                    <a:ea typeface="微软雅黑"/>
                    <a:cs typeface="+mn-cs"/>
                  </a:endParaRPr>
                </a:p>
              </p:txBody>
            </p:sp>
            <p:sp>
              <p:nvSpPr>
                <p:cNvPr id="108" name="îṥḻîďé"/>
                <p:cNvSpPr/>
                <p:nvPr/>
              </p:nvSpPr>
              <p:spPr bwMode="auto">
                <a:xfrm>
                  <a:off x="6802438" y="3471863"/>
                  <a:ext cx="63500" cy="96838"/>
                </a:xfrm>
                <a:custGeom>
                  <a:avLst/>
                  <a:gdLst>
                    <a:gd name="T0" fmla="*/ 0 w 19"/>
                    <a:gd name="T1" fmla="*/ 0 h 29"/>
                    <a:gd name="T2" fmla="*/ 1 w 19"/>
                    <a:gd name="T3" fmla="*/ 29 h 29"/>
                    <a:gd name="T4" fmla="*/ 16 w 19"/>
                    <a:gd name="T5" fmla="*/ 13 h 29"/>
                    <a:gd name="T6" fmla="*/ 0 w 19"/>
                    <a:gd name="T7" fmla="*/ 0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9">
                      <a:moveTo>
                        <a:pt x="0" y="0"/>
                      </a:moveTo>
                      <a:cubicBezTo>
                        <a:pt x="0" y="0"/>
                        <a:pt x="9" y="19"/>
                        <a:pt x="1" y="29"/>
                      </a:cubicBezTo>
                      <a:cubicBezTo>
                        <a:pt x="1" y="29"/>
                        <a:pt x="13" y="27"/>
                        <a:pt x="16" y="13"/>
                      </a:cubicBezTo>
                      <a:cubicBezTo>
                        <a:pt x="19" y="0"/>
                        <a:pt x="4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 defTabSz="685800">
                    <a:lnSpc>
                      <a:spcPct val="120000"/>
                    </a:lnSpc>
                    <a:buClrTx/>
                  </a:pPr>
                  <a:endParaRPr sz="1350" kern="1200">
                    <a:solidFill>
                      <a:prstClr val="white"/>
                    </a:solidFill>
                    <a:ea typeface="微软雅黑"/>
                    <a:cs typeface="+mn-cs"/>
                  </a:endParaRPr>
                </a:p>
              </p:txBody>
            </p:sp>
            <p:sp>
              <p:nvSpPr>
                <p:cNvPr id="109" name="iṣľíḍé"/>
                <p:cNvSpPr/>
                <p:nvPr/>
              </p:nvSpPr>
              <p:spPr bwMode="auto">
                <a:xfrm>
                  <a:off x="6605588" y="3289301"/>
                  <a:ext cx="223838" cy="309563"/>
                </a:xfrm>
                <a:custGeom>
                  <a:avLst/>
                  <a:gdLst>
                    <a:gd name="T0" fmla="*/ 26 w 68"/>
                    <a:gd name="T1" fmla="*/ 21 h 93"/>
                    <a:gd name="T2" fmla="*/ 30 w 68"/>
                    <a:gd name="T3" fmla="*/ 28 h 93"/>
                    <a:gd name="T4" fmla="*/ 42 w 68"/>
                    <a:gd name="T5" fmla="*/ 18 h 93"/>
                    <a:gd name="T6" fmla="*/ 37 w 68"/>
                    <a:gd name="T7" fmla="*/ 9 h 93"/>
                    <a:gd name="T8" fmla="*/ 46 w 68"/>
                    <a:gd name="T9" fmla="*/ 6 h 93"/>
                    <a:gd name="T10" fmla="*/ 53 w 68"/>
                    <a:gd name="T11" fmla="*/ 12 h 93"/>
                    <a:gd name="T12" fmla="*/ 62 w 68"/>
                    <a:gd name="T13" fmla="*/ 5 h 93"/>
                    <a:gd name="T14" fmla="*/ 68 w 68"/>
                    <a:gd name="T15" fmla="*/ 10 h 93"/>
                    <a:gd name="T16" fmla="*/ 53 w 68"/>
                    <a:gd name="T17" fmla="*/ 25 h 93"/>
                    <a:gd name="T18" fmla="*/ 27 w 68"/>
                    <a:gd name="T19" fmla="*/ 71 h 93"/>
                    <a:gd name="T20" fmla="*/ 0 w 68"/>
                    <a:gd name="T21" fmla="*/ 92 h 93"/>
                    <a:gd name="T22" fmla="*/ 0 w 68"/>
                    <a:gd name="T23" fmla="*/ 89 h 93"/>
                    <a:gd name="T24" fmla="*/ 31 w 68"/>
                    <a:gd name="T25" fmla="*/ 42 h 93"/>
                    <a:gd name="T26" fmla="*/ 21 w 68"/>
                    <a:gd name="T27" fmla="*/ 23 h 93"/>
                    <a:gd name="T28" fmla="*/ 26 w 68"/>
                    <a:gd name="T29" fmla="*/ 21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68" h="93">
                      <a:moveTo>
                        <a:pt x="26" y="21"/>
                      </a:moveTo>
                      <a:cubicBezTo>
                        <a:pt x="26" y="21"/>
                        <a:pt x="21" y="36"/>
                        <a:pt x="30" y="28"/>
                      </a:cubicBezTo>
                      <a:cubicBezTo>
                        <a:pt x="42" y="18"/>
                        <a:pt x="42" y="18"/>
                        <a:pt x="42" y="18"/>
                      </a:cubicBezTo>
                      <a:cubicBezTo>
                        <a:pt x="37" y="9"/>
                        <a:pt x="37" y="9"/>
                        <a:pt x="37" y="9"/>
                      </a:cubicBezTo>
                      <a:cubicBezTo>
                        <a:pt x="37" y="9"/>
                        <a:pt x="38" y="0"/>
                        <a:pt x="46" y="6"/>
                      </a:cubicBezTo>
                      <a:cubicBezTo>
                        <a:pt x="53" y="12"/>
                        <a:pt x="53" y="12"/>
                        <a:pt x="53" y="12"/>
                      </a:cubicBezTo>
                      <a:cubicBezTo>
                        <a:pt x="62" y="5"/>
                        <a:pt x="62" y="5"/>
                        <a:pt x="62" y="5"/>
                      </a:cubicBezTo>
                      <a:cubicBezTo>
                        <a:pt x="68" y="10"/>
                        <a:pt x="68" y="10"/>
                        <a:pt x="68" y="10"/>
                      </a:cubicBezTo>
                      <a:cubicBezTo>
                        <a:pt x="53" y="25"/>
                        <a:pt x="53" y="25"/>
                        <a:pt x="53" y="25"/>
                      </a:cubicBezTo>
                      <a:cubicBezTo>
                        <a:pt x="53" y="25"/>
                        <a:pt x="54" y="39"/>
                        <a:pt x="27" y="71"/>
                      </a:cubicBezTo>
                      <a:cubicBezTo>
                        <a:pt x="27" y="71"/>
                        <a:pt x="12" y="93"/>
                        <a:pt x="0" y="92"/>
                      </a:cubicBezTo>
                      <a:cubicBezTo>
                        <a:pt x="0" y="89"/>
                        <a:pt x="0" y="89"/>
                        <a:pt x="0" y="89"/>
                      </a:cubicBezTo>
                      <a:cubicBezTo>
                        <a:pt x="0" y="89"/>
                        <a:pt x="17" y="83"/>
                        <a:pt x="31" y="42"/>
                      </a:cubicBezTo>
                      <a:cubicBezTo>
                        <a:pt x="31" y="42"/>
                        <a:pt x="13" y="49"/>
                        <a:pt x="21" y="23"/>
                      </a:cubicBezTo>
                      <a:cubicBezTo>
                        <a:pt x="21" y="23"/>
                        <a:pt x="22" y="16"/>
                        <a:pt x="26" y="2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 defTabSz="685800">
                    <a:lnSpc>
                      <a:spcPct val="120000"/>
                    </a:lnSpc>
                    <a:buClrTx/>
                  </a:pPr>
                  <a:endParaRPr sz="1350" kern="1200">
                    <a:solidFill>
                      <a:prstClr val="white"/>
                    </a:solidFill>
                    <a:ea typeface="微软雅黑"/>
                    <a:cs typeface="+mn-cs"/>
                  </a:endParaRPr>
                </a:p>
              </p:txBody>
            </p:sp>
            <p:sp>
              <p:nvSpPr>
                <p:cNvPr id="110" name="iSlidé"/>
                <p:cNvSpPr/>
                <p:nvPr/>
              </p:nvSpPr>
              <p:spPr bwMode="auto">
                <a:xfrm>
                  <a:off x="6334125" y="3495676"/>
                  <a:ext cx="79375" cy="76200"/>
                </a:xfrm>
                <a:custGeom>
                  <a:avLst/>
                  <a:gdLst>
                    <a:gd name="T0" fmla="*/ 0 w 24"/>
                    <a:gd name="T1" fmla="*/ 4 h 23"/>
                    <a:gd name="T2" fmla="*/ 21 w 24"/>
                    <a:gd name="T3" fmla="*/ 19 h 23"/>
                    <a:gd name="T4" fmla="*/ 18 w 24"/>
                    <a:gd name="T5" fmla="*/ 23 h 23"/>
                    <a:gd name="T6" fmla="*/ 0 w 24"/>
                    <a:gd name="T7" fmla="*/ 4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4" h="23">
                      <a:moveTo>
                        <a:pt x="0" y="4"/>
                      </a:moveTo>
                      <a:cubicBezTo>
                        <a:pt x="0" y="4"/>
                        <a:pt x="24" y="0"/>
                        <a:pt x="21" y="19"/>
                      </a:cubicBezTo>
                      <a:cubicBezTo>
                        <a:pt x="18" y="23"/>
                        <a:pt x="18" y="23"/>
                        <a:pt x="18" y="23"/>
                      </a:cubicBezTo>
                      <a:lnTo>
                        <a:pt x="0" y="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 defTabSz="685800">
                    <a:lnSpc>
                      <a:spcPct val="120000"/>
                    </a:lnSpc>
                    <a:buClrTx/>
                  </a:pPr>
                  <a:endParaRPr sz="1350" kern="1200">
                    <a:solidFill>
                      <a:prstClr val="white"/>
                    </a:solidFill>
                    <a:ea typeface="微软雅黑"/>
                    <a:cs typeface="+mn-cs"/>
                  </a:endParaRPr>
                </a:p>
              </p:txBody>
            </p:sp>
            <p:sp>
              <p:nvSpPr>
                <p:cNvPr id="111" name="ïśľïdê"/>
                <p:cNvSpPr/>
                <p:nvPr/>
              </p:nvSpPr>
              <p:spPr bwMode="auto">
                <a:xfrm>
                  <a:off x="6194425" y="3171826"/>
                  <a:ext cx="225425" cy="460375"/>
                </a:xfrm>
                <a:custGeom>
                  <a:avLst/>
                  <a:gdLst>
                    <a:gd name="T0" fmla="*/ 3 w 68"/>
                    <a:gd name="T1" fmla="*/ 55 h 138"/>
                    <a:gd name="T2" fmla="*/ 24 w 68"/>
                    <a:gd name="T3" fmla="*/ 42 h 138"/>
                    <a:gd name="T4" fmla="*/ 38 w 68"/>
                    <a:gd name="T5" fmla="*/ 1 h 138"/>
                    <a:gd name="T6" fmla="*/ 44 w 68"/>
                    <a:gd name="T7" fmla="*/ 16 h 138"/>
                    <a:gd name="T8" fmla="*/ 37 w 68"/>
                    <a:gd name="T9" fmla="*/ 34 h 138"/>
                    <a:gd name="T10" fmla="*/ 55 w 68"/>
                    <a:gd name="T11" fmla="*/ 12 h 138"/>
                    <a:gd name="T12" fmla="*/ 58 w 68"/>
                    <a:gd name="T13" fmla="*/ 32 h 138"/>
                    <a:gd name="T14" fmla="*/ 24 w 68"/>
                    <a:gd name="T15" fmla="*/ 62 h 138"/>
                    <a:gd name="T16" fmla="*/ 18 w 68"/>
                    <a:gd name="T17" fmla="*/ 92 h 138"/>
                    <a:gd name="T18" fmla="*/ 27 w 68"/>
                    <a:gd name="T19" fmla="*/ 83 h 138"/>
                    <a:gd name="T20" fmla="*/ 34 w 68"/>
                    <a:gd name="T21" fmla="*/ 56 h 138"/>
                    <a:gd name="T22" fmla="*/ 47 w 68"/>
                    <a:gd name="T23" fmla="*/ 76 h 138"/>
                    <a:gd name="T24" fmla="*/ 39 w 68"/>
                    <a:gd name="T25" fmla="*/ 87 h 138"/>
                    <a:gd name="T26" fmla="*/ 40 w 68"/>
                    <a:gd name="T27" fmla="*/ 132 h 138"/>
                    <a:gd name="T28" fmla="*/ 22 w 68"/>
                    <a:gd name="T29" fmla="*/ 120 h 138"/>
                    <a:gd name="T30" fmla="*/ 12 w 68"/>
                    <a:gd name="T31" fmla="*/ 138 h 138"/>
                    <a:gd name="T32" fmla="*/ 2 w 68"/>
                    <a:gd name="T33" fmla="*/ 127 h 138"/>
                    <a:gd name="T34" fmla="*/ 27 w 68"/>
                    <a:gd name="T35" fmla="*/ 102 h 138"/>
                    <a:gd name="T36" fmla="*/ 26 w 68"/>
                    <a:gd name="T37" fmla="*/ 95 h 138"/>
                    <a:gd name="T38" fmla="*/ 15 w 68"/>
                    <a:gd name="T39" fmla="*/ 106 h 138"/>
                    <a:gd name="T40" fmla="*/ 5 w 68"/>
                    <a:gd name="T41" fmla="*/ 98 h 138"/>
                    <a:gd name="T42" fmla="*/ 16 w 68"/>
                    <a:gd name="T43" fmla="*/ 67 h 138"/>
                    <a:gd name="T44" fmla="*/ 3 w 68"/>
                    <a:gd name="T45" fmla="*/ 55 h 1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68" h="138">
                      <a:moveTo>
                        <a:pt x="3" y="55"/>
                      </a:moveTo>
                      <a:cubicBezTo>
                        <a:pt x="3" y="55"/>
                        <a:pt x="17" y="58"/>
                        <a:pt x="24" y="42"/>
                      </a:cubicBezTo>
                      <a:cubicBezTo>
                        <a:pt x="24" y="42"/>
                        <a:pt x="38" y="9"/>
                        <a:pt x="38" y="1"/>
                      </a:cubicBezTo>
                      <a:cubicBezTo>
                        <a:pt x="38" y="1"/>
                        <a:pt x="46" y="0"/>
                        <a:pt x="44" y="16"/>
                      </a:cubicBezTo>
                      <a:cubicBezTo>
                        <a:pt x="37" y="34"/>
                        <a:pt x="37" y="34"/>
                        <a:pt x="37" y="34"/>
                      </a:cubicBezTo>
                      <a:cubicBezTo>
                        <a:pt x="37" y="34"/>
                        <a:pt x="55" y="23"/>
                        <a:pt x="55" y="12"/>
                      </a:cubicBezTo>
                      <a:cubicBezTo>
                        <a:pt x="55" y="12"/>
                        <a:pt x="68" y="10"/>
                        <a:pt x="58" y="32"/>
                      </a:cubicBezTo>
                      <a:cubicBezTo>
                        <a:pt x="24" y="62"/>
                        <a:pt x="24" y="62"/>
                        <a:pt x="24" y="62"/>
                      </a:cubicBezTo>
                      <a:cubicBezTo>
                        <a:pt x="18" y="92"/>
                        <a:pt x="18" y="92"/>
                        <a:pt x="18" y="92"/>
                      </a:cubicBezTo>
                      <a:cubicBezTo>
                        <a:pt x="27" y="83"/>
                        <a:pt x="27" y="83"/>
                        <a:pt x="27" y="83"/>
                      </a:cubicBezTo>
                      <a:cubicBezTo>
                        <a:pt x="27" y="83"/>
                        <a:pt x="27" y="61"/>
                        <a:pt x="34" y="56"/>
                      </a:cubicBezTo>
                      <a:cubicBezTo>
                        <a:pt x="34" y="56"/>
                        <a:pt x="50" y="55"/>
                        <a:pt x="47" y="76"/>
                      </a:cubicBezTo>
                      <a:cubicBezTo>
                        <a:pt x="47" y="76"/>
                        <a:pt x="42" y="83"/>
                        <a:pt x="39" y="87"/>
                      </a:cubicBezTo>
                      <a:cubicBezTo>
                        <a:pt x="40" y="132"/>
                        <a:pt x="40" y="132"/>
                        <a:pt x="40" y="132"/>
                      </a:cubicBezTo>
                      <a:cubicBezTo>
                        <a:pt x="22" y="120"/>
                        <a:pt x="22" y="120"/>
                        <a:pt x="22" y="120"/>
                      </a:cubicBezTo>
                      <a:cubicBezTo>
                        <a:pt x="12" y="138"/>
                        <a:pt x="12" y="138"/>
                        <a:pt x="12" y="138"/>
                      </a:cubicBezTo>
                      <a:cubicBezTo>
                        <a:pt x="2" y="127"/>
                        <a:pt x="2" y="127"/>
                        <a:pt x="2" y="127"/>
                      </a:cubicBezTo>
                      <a:cubicBezTo>
                        <a:pt x="2" y="127"/>
                        <a:pt x="25" y="114"/>
                        <a:pt x="27" y="102"/>
                      </a:cubicBezTo>
                      <a:cubicBezTo>
                        <a:pt x="26" y="95"/>
                        <a:pt x="26" y="95"/>
                        <a:pt x="26" y="95"/>
                      </a:cubicBezTo>
                      <a:cubicBezTo>
                        <a:pt x="15" y="106"/>
                        <a:pt x="15" y="106"/>
                        <a:pt x="15" y="106"/>
                      </a:cubicBezTo>
                      <a:cubicBezTo>
                        <a:pt x="5" y="98"/>
                        <a:pt x="5" y="98"/>
                        <a:pt x="5" y="98"/>
                      </a:cubicBezTo>
                      <a:cubicBezTo>
                        <a:pt x="16" y="67"/>
                        <a:pt x="16" y="67"/>
                        <a:pt x="16" y="67"/>
                      </a:cubicBezTo>
                      <a:cubicBezTo>
                        <a:pt x="16" y="67"/>
                        <a:pt x="0" y="60"/>
                        <a:pt x="3" y="5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 defTabSz="685800">
                    <a:lnSpc>
                      <a:spcPct val="120000"/>
                    </a:lnSpc>
                    <a:buClrTx/>
                  </a:pPr>
                  <a:endParaRPr sz="1350" kern="1200">
                    <a:solidFill>
                      <a:prstClr val="white"/>
                    </a:solidFill>
                    <a:ea typeface="微软雅黑"/>
                    <a:cs typeface="+mn-cs"/>
                  </a:endParaRPr>
                </a:p>
              </p:txBody>
            </p:sp>
            <p:sp>
              <p:nvSpPr>
                <p:cNvPr id="112" name="išḷíḍe"/>
                <p:cNvSpPr/>
                <p:nvPr/>
              </p:nvSpPr>
              <p:spPr bwMode="auto">
                <a:xfrm>
                  <a:off x="5946775" y="3398838"/>
                  <a:ext cx="96838" cy="100013"/>
                </a:xfrm>
                <a:custGeom>
                  <a:avLst/>
                  <a:gdLst>
                    <a:gd name="T0" fmla="*/ 0 w 29"/>
                    <a:gd name="T1" fmla="*/ 30 h 30"/>
                    <a:gd name="T2" fmla="*/ 14 w 29"/>
                    <a:gd name="T3" fmla="*/ 0 h 30"/>
                    <a:gd name="T4" fmla="*/ 29 w 29"/>
                    <a:gd name="T5" fmla="*/ 14 h 30"/>
                    <a:gd name="T6" fmla="*/ 0 w 29"/>
                    <a:gd name="T7" fmla="*/ 3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9" h="30">
                      <a:moveTo>
                        <a:pt x="0" y="30"/>
                      </a:moveTo>
                      <a:cubicBezTo>
                        <a:pt x="14" y="0"/>
                        <a:pt x="14" y="0"/>
                        <a:pt x="14" y="0"/>
                      </a:cubicBezTo>
                      <a:cubicBezTo>
                        <a:pt x="29" y="14"/>
                        <a:pt x="29" y="14"/>
                        <a:pt x="29" y="14"/>
                      </a:cubicBezTo>
                      <a:cubicBezTo>
                        <a:pt x="29" y="14"/>
                        <a:pt x="9" y="29"/>
                        <a:pt x="0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 defTabSz="685800">
                    <a:lnSpc>
                      <a:spcPct val="120000"/>
                    </a:lnSpc>
                    <a:buClrTx/>
                  </a:pPr>
                  <a:endParaRPr sz="1350" kern="1200">
                    <a:solidFill>
                      <a:prstClr val="white"/>
                    </a:solidFill>
                    <a:ea typeface="微软雅黑"/>
                    <a:cs typeface="+mn-cs"/>
                  </a:endParaRPr>
                </a:p>
              </p:txBody>
            </p:sp>
            <p:sp>
              <p:nvSpPr>
                <p:cNvPr id="113" name="îṣḻîḓè"/>
                <p:cNvSpPr/>
                <p:nvPr/>
              </p:nvSpPr>
              <p:spPr bwMode="auto">
                <a:xfrm>
                  <a:off x="5722938" y="3419476"/>
                  <a:ext cx="201613" cy="176213"/>
                </a:xfrm>
                <a:custGeom>
                  <a:avLst/>
                  <a:gdLst>
                    <a:gd name="T0" fmla="*/ 16 w 61"/>
                    <a:gd name="T1" fmla="*/ 38 h 53"/>
                    <a:gd name="T2" fmla="*/ 59 w 61"/>
                    <a:gd name="T3" fmla="*/ 0 h 53"/>
                    <a:gd name="T4" fmla="*/ 61 w 61"/>
                    <a:gd name="T5" fmla="*/ 4 h 53"/>
                    <a:gd name="T6" fmla="*/ 10 w 61"/>
                    <a:gd name="T7" fmla="*/ 53 h 53"/>
                    <a:gd name="T8" fmla="*/ 0 w 61"/>
                    <a:gd name="T9" fmla="*/ 41 h 53"/>
                    <a:gd name="T10" fmla="*/ 11 w 61"/>
                    <a:gd name="T11" fmla="*/ 8 h 53"/>
                    <a:gd name="T12" fmla="*/ 16 w 61"/>
                    <a:gd name="T13" fmla="*/ 38 h 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61" h="53">
                      <a:moveTo>
                        <a:pt x="16" y="38"/>
                      </a:moveTo>
                      <a:cubicBezTo>
                        <a:pt x="59" y="0"/>
                        <a:pt x="59" y="0"/>
                        <a:pt x="59" y="0"/>
                      </a:cubicBezTo>
                      <a:cubicBezTo>
                        <a:pt x="61" y="4"/>
                        <a:pt x="61" y="4"/>
                        <a:pt x="61" y="4"/>
                      </a:cubicBezTo>
                      <a:cubicBezTo>
                        <a:pt x="61" y="4"/>
                        <a:pt x="40" y="40"/>
                        <a:pt x="10" y="53"/>
                      </a:cubicBezTo>
                      <a:cubicBezTo>
                        <a:pt x="0" y="41"/>
                        <a:pt x="0" y="41"/>
                        <a:pt x="0" y="41"/>
                      </a:cubicBezTo>
                      <a:cubicBezTo>
                        <a:pt x="0" y="41"/>
                        <a:pt x="11" y="18"/>
                        <a:pt x="11" y="8"/>
                      </a:cubicBezTo>
                      <a:cubicBezTo>
                        <a:pt x="11" y="8"/>
                        <a:pt x="27" y="6"/>
                        <a:pt x="16" y="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 defTabSz="685800">
                    <a:lnSpc>
                      <a:spcPct val="120000"/>
                    </a:lnSpc>
                    <a:buClrTx/>
                  </a:pPr>
                  <a:endParaRPr sz="1350" kern="1200">
                    <a:solidFill>
                      <a:prstClr val="white"/>
                    </a:solidFill>
                    <a:ea typeface="微软雅黑"/>
                    <a:cs typeface="+mn-cs"/>
                  </a:endParaRPr>
                </a:p>
              </p:txBody>
            </p:sp>
            <p:sp>
              <p:nvSpPr>
                <p:cNvPr id="114" name="iṣḷîḓé"/>
                <p:cNvSpPr/>
                <p:nvPr/>
              </p:nvSpPr>
              <p:spPr bwMode="auto">
                <a:xfrm>
                  <a:off x="5870575" y="3235326"/>
                  <a:ext cx="60325" cy="177800"/>
                </a:xfrm>
                <a:custGeom>
                  <a:avLst/>
                  <a:gdLst>
                    <a:gd name="T0" fmla="*/ 0 w 18"/>
                    <a:gd name="T1" fmla="*/ 51 h 53"/>
                    <a:gd name="T2" fmla="*/ 1 w 18"/>
                    <a:gd name="T3" fmla="*/ 0 h 53"/>
                    <a:gd name="T4" fmla="*/ 15 w 18"/>
                    <a:gd name="T5" fmla="*/ 21 h 53"/>
                    <a:gd name="T6" fmla="*/ 0 w 18"/>
                    <a:gd name="T7" fmla="*/ 51 h 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8" h="53">
                      <a:moveTo>
                        <a:pt x="0" y="51"/>
                      </a:moveTo>
                      <a:cubicBezTo>
                        <a:pt x="0" y="51"/>
                        <a:pt x="8" y="16"/>
                        <a:pt x="1" y="0"/>
                      </a:cubicBezTo>
                      <a:cubicBezTo>
                        <a:pt x="1" y="0"/>
                        <a:pt x="18" y="4"/>
                        <a:pt x="15" y="21"/>
                      </a:cubicBezTo>
                      <a:cubicBezTo>
                        <a:pt x="11" y="39"/>
                        <a:pt x="11" y="53"/>
                        <a:pt x="0" y="5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 defTabSz="685800">
                    <a:lnSpc>
                      <a:spcPct val="120000"/>
                    </a:lnSpc>
                    <a:buClrTx/>
                  </a:pPr>
                  <a:endParaRPr sz="1350" kern="1200">
                    <a:solidFill>
                      <a:prstClr val="white"/>
                    </a:solidFill>
                    <a:ea typeface="微软雅黑"/>
                    <a:cs typeface="+mn-cs"/>
                  </a:endParaRPr>
                </a:p>
              </p:txBody>
            </p:sp>
          </p:grpSp>
          <p:grpSp>
            <p:nvGrpSpPr>
              <p:cNvPr id="88" name="ïṩ1îḑé"/>
              <p:cNvGrpSpPr/>
              <p:nvPr/>
            </p:nvGrpSpPr>
            <p:grpSpPr>
              <a:xfrm>
                <a:off x="5112548" y="4078071"/>
                <a:ext cx="4180976" cy="230948"/>
                <a:chOff x="5705475" y="3683001"/>
                <a:chExt cx="1666875" cy="92075"/>
              </a:xfrm>
              <a:grpFill/>
            </p:grpSpPr>
            <p:sp>
              <p:nvSpPr>
                <p:cNvPr id="89" name="îṣḷidê"/>
                <p:cNvSpPr/>
                <p:nvPr/>
              </p:nvSpPr>
              <p:spPr bwMode="auto">
                <a:xfrm>
                  <a:off x="5705475" y="3683001"/>
                  <a:ext cx="63500" cy="92075"/>
                </a:xfrm>
                <a:custGeom>
                  <a:avLst/>
                  <a:gdLst>
                    <a:gd name="T0" fmla="*/ 19 w 19"/>
                    <a:gd name="T1" fmla="*/ 20 h 28"/>
                    <a:gd name="T2" fmla="*/ 16 w 19"/>
                    <a:gd name="T3" fmla="*/ 25 h 28"/>
                    <a:gd name="T4" fmla="*/ 9 w 19"/>
                    <a:gd name="T5" fmla="*/ 28 h 28"/>
                    <a:gd name="T6" fmla="*/ 2 w 19"/>
                    <a:gd name="T7" fmla="*/ 25 h 28"/>
                    <a:gd name="T8" fmla="*/ 0 w 19"/>
                    <a:gd name="T9" fmla="*/ 20 h 28"/>
                    <a:gd name="T10" fmla="*/ 0 w 19"/>
                    <a:gd name="T11" fmla="*/ 19 h 28"/>
                    <a:gd name="T12" fmla="*/ 4 w 19"/>
                    <a:gd name="T13" fmla="*/ 19 h 28"/>
                    <a:gd name="T14" fmla="*/ 4 w 19"/>
                    <a:gd name="T15" fmla="*/ 20 h 28"/>
                    <a:gd name="T16" fmla="*/ 6 w 19"/>
                    <a:gd name="T17" fmla="*/ 23 h 28"/>
                    <a:gd name="T18" fmla="*/ 9 w 19"/>
                    <a:gd name="T19" fmla="*/ 24 h 28"/>
                    <a:gd name="T20" fmla="*/ 14 w 19"/>
                    <a:gd name="T21" fmla="*/ 23 h 28"/>
                    <a:gd name="T22" fmla="*/ 15 w 19"/>
                    <a:gd name="T23" fmla="*/ 20 h 28"/>
                    <a:gd name="T24" fmla="*/ 13 w 19"/>
                    <a:gd name="T25" fmla="*/ 17 h 28"/>
                    <a:gd name="T26" fmla="*/ 9 w 19"/>
                    <a:gd name="T27" fmla="*/ 14 h 28"/>
                    <a:gd name="T28" fmla="*/ 3 w 19"/>
                    <a:gd name="T29" fmla="*/ 11 h 28"/>
                    <a:gd name="T30" fmla="*/ 1 w 19"/>
                    <a:gd name="T31" fmla="*/ 7 h 28"/>
                    <a:gd name="T32" fmla="*/ 3 w 19"/>
                    <a:gd name="T33" fmla="*/ 2 h 28"/>
                    <a:gd name="T34" fmla="*/ 9 w 19"/>
                    <a:gd name="T35" fmla="*/ 0 h 28"/>
                    <a:gd name="T36" fmla="*/ 16 w 19"/>
                    <a:gd name="T37" fmla="*/ 2 h 28"/>
                    <a:gd name="T38" fmla="*/ 18 w 19"/>
                    <a:gd name="T39" fmla="*/ 7 h 28"/>
                    <a:gd name="T40" fmla="*/ 14 w 19"/>
                    <a:gd name="T41" fmla="*/ 7 h 28"/>
                    <a:gd name="T42" fmla="*/ 13 w 19"/>
                    <a:gd name="T43" fmla="*/ 4 h 28"/>
                    <a:gd name="T44" fmla="*/ 9 w 19"/>
                    <a:gd name="T45" fmla="*/ 3 h 28"/>
                    <a:gd name="T46" fmla="*/ 6 w 19"/>
                    <a:gd name="T47" fmla="*/ 4 h 28"/>
                    <a:gd name="T48" fmla="*/ 5 w 19"/>
                    <a:gd name="T49" fmla="*/ 7 h 28"/>
                    <a:gd name="T50" fmla="*/ 6 w 19"/>
                    <a:gd name="T51" fmla="*/ 9 h 28"/>
                    <a:gd name="T52" fmla="*/ 11 w 19"/>
                    <a:gd name="T53" fmla="*/ 12 h 28"/>
                    <a:gd name="T54" fmla="*/ 17 w 19"/>
                    <a:gd name="T55" fmla="*/ 15 h 28"/>
                    <a:gd name="T56" fmla="*/ 19 w 19"/>
                    <a:gd name="T57" fmla="*/ 20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19" h="28">
                      <a:moveTo>
                        <a:pt x="19" y="20"/>
                      </a:moveTo>
                      <a:cubicBezTo>
                        <a:pt x="19" y="22"/>
                        <a:pt x="18" y="24"/>
                        <a:pt x="16" y="25"/>
                      </a:cubicBezTo>
                      <a:cubicBezTo>
                        <a:pt x="15" y="27"/>
                        <a:pt x="12" y="28"/>
                        <a:pt x="9" y="28"/>
                      </a:cubicBezTo>
                      <a:cubicBezTo>
                        <a:pt x="6" y="28"/>
                        <a:pt x="4" y="27"/>
                        <a:pt x="2" y="25"/>
                      </a:cubicBezTo>
                      <a:cubicBezTo>
                        <a:pt x="1" y="24"/>
                        <a:pt x="0" y="22"/>
                        <a:pt x="0" y="20"/>
                      </a:cubicBezTo>
                      <a:cubicBezTo>
                        <a:pt x="0" y="19"/>
                        <a:pt x="0" y="19"/>
                        <a:pt x="0" y="19"/>
                      </a:cubicBezTo>
                      <a:cubicBezTo>
                        <a:pt x="4" y="19"/>
                        <a:pt x="4" y="19"/>
                        <a:pt x="4" y="19"/>
                      </a:cubicBezTo>
                      <a:cubicBezTo>
                        <a:pt x="4" y="20"/>
                        <a:pt x="4" y="20"/>
                        <a:pt x="4" y="20"/>
                      </a:cubicBezTo>
                      <a:cubicBezTo>
                        <a:pt x="4" y="21"/>
                        <a:pt x="5" y="22"/>
                        <a:pt x="6" y="23"/>
                      </a:cubicBezTo>
                      <a:cubicBezTo>
                        <a:pt x="7" y="24"/>
                        <a:pt x="8" y="24"/>
                        <a:pt x="9" y="24"/>
                      </a:cubicBezTo>
                      <a:cubicBezTo>
                        <a:pt x="11" y="24"/>
                        <a:pt x="13" y="24"/>
                        <a:pt x="14" y="23"/>
                      </a:cubicBezTo>
                      <a:cubicBezTo>
                        <a:pt x="15" y="22"/>
                        <a:pt x="15" y="21"/>
                        <a:pt x="15" y="20"/>
                      </a:cubicBezTo>
                      <a:cubicBezTo>
                        <a:pt x="15" y="19"/>
                        <a:pt x="14" y="18"/>
                        <a:pt x="13" y="17"/>
                      </a:cubicBezTo>
                      <a:cubicBezTo>
                        <a:pt x="12" y="16"/>
                        <a:pt x="11" y="15"/>
                        <a:pt x="9" y="14"/>
                      </a:cubicBezTo>
                      <a:cubicBezTo>
                        <a:pt x="6" y="13"/>
                        <a:pt x="4" y="12"/>
                        <a:pt x="3" y="11"/>
                      </a:cubicBezTo>
                      <a:cubicBezTo>
                        <a:pt x="1" y="10"/>
                        <a:pt x="1" y="9"/>
                        <a:pt x="1" y="7"/>
                      </a:cubicBezTo>
                      <a:cubicBezTo>
                        <a:pt x="1" y="5"/>
                        <a:pt x="2" y="3"/>
                        <a:pt x="3" y="2"/>
                      </a:cubicBezTo>
                      <a:cubicBezTo>
                        <a:pt x="5" y="0"/>
                        <a:pt x="7" y="0"/>
                        <a:pt x="9" y="0"/>
                      </a:cubicBezTo>
                      <a:cubicBezTo>
                        <a:pt x="13" y="0"/>
                        <a:pt x="15" y="0"/>
                        <a:pt x="16" y="2"/>
                      </a:cubicBezTo>
                      <a:cubicBezTo>
                        <a:pt x="17" y="4"/>
                        <a:pt x="18" y="5"/>
                        <a:pt x="18" y="7"/>
                      </a:cubicBezTo>
                      <a:cubicBezTo>
                        <a:pt x="14" y="7"/>
                        <a:pt x="14" y="7"/>
                        <a:pt x="14" y="7"/>
                      </a:cubicBezTo>
                      <a:cubicBezTo>
                        <a:pt x="14" y="6"/>
                        <a:pt x="14" y="5"/>
                        <a:pt x="13" y="4"/>
                      </a:cubicBezTo>
                      <a:cubicBezTo>
                        <a:pt x="12" y="3"/>
                        <a:pt x="11" y="3"/>
                        <a:pt x="9" y="3"/>
                      </a:cubicBezTo>
                      <a:cubicBezTo>
                        <a:pt x="8" y="3"/>
                        <a:pt x="7" y="3"/>
                        <a:pt x="6" y="4"/>
                      </a:cubicBezTo>
                      <a:cubicBezTo>
                        <a:pt x="5" y="5"/>
                        <a:pt x="5" y="5"/>
                        <a:pt x="5" y="7"/>
                      </a:cubicBezTo>
                      <a:cubicBezTo>
                        <a:pt x="5" y="8"/>
                        <a:pt x="5" y="8"/>
                        <a:pt x="6" y="9"/>
                      </a:cubicBezTo>
                      <a:cubicBezTo>
                        <a:pt x="6" y="10"/>
                        <a:pt x="8" y="11"/>
                        <a:pt x="11" y="12"/>
                      </a:cubicBezTo>
                      <a:cubicBezTo>
                        <a:pt x="13" y="13"/>
                        <a:pt x="15" y="14"/>
                        <a:pt x="17" y="15"/>
                      </a:cubicBezTo>
                      <a:cubicBezTo>
                        <a:pt x="18" y="16"/>
                        <a:pt x="19" y="18"/>
                        <a:pt x="19" y="2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 defTabSz="685800">
                    <a:lnSpc>
                      <a:spcPct val="120000"/>
                    </a:lnSpc>
                    <a:buClrTx/>
                  </a:pPr>
                  <a:endParaRPr sz="1350" kern="1200">
                    <a:solidFill>
                      <a:prstClr val="white"/>
                    </a:solidFill>
                    <a:ea typeface="微软雅黑"/>
                    <a:cs typeface="+mn-cs"/>
                  </a:endParaRPr>
                </a:p>
              </p:txBody>
            </p:sp>
            <p:sp>
              <p:nvSpPr>
                <p:cNvPr id="90" name="íṣḻïḑè"/>
                <p:cNvSpPr/>
                <p:nvPr/>
              </p:nvSpPr>
              <p:spPr bwMode="auto">
                <a:xfrm>
                  <a:off x="5799138" y="3683001"/>
                  <a:ext cx="58738" cy="88900"/>
                </a:xfrm>
                <a:custGeom>
                  <a:avLst/>
                  <a:gdLst>
                    <a:gd name="T0" fmla="*/ 37 w 37"/>
                    <a:gd name="T1" fmla="*/ 56 h 56"/>
                    <a:gd name="T2" fmla="*/ 29 w 37"/>
                    <a:gd name="T3" fmla="*/ 56 h 56"/>
                    <a:gd name="T4" fmla="*/ 29 w 37"/>
                    <a:gd name="T5" fmla="*/ 29 h 56"/>
                    <a:gd name="T6" fmla="*/ 8 w 37"/>
                    <a:gd name="T7" fmla="*/ 29 h 56"/>
                    <a:gd name="T8" fmla="*/ 8 w 37"/>
                    <a:gd name="T9" fmla="*/ 56 h 56"/>
                    <a:gd name="T10" fmla="*/ 0 w 37"/>
                    <a:gd name="T11" fmla="*/ 56 h 56"/>
                    <a:gd name="T12" fmla="*/ 0 w 37"/>
                    <a:gd name="T13" fmla="*/ 0 h 56"/>
                    <a:gd name="T14" fmla="*/ 8 w 37"/>
                    <a:gd name="T15" fmla="*/ 0 h 56"/>
                    <a:gd name="T16" fmla="*/ 8 w 37"/>
                    <a:gd name="T17" fmla="*/ 23 h 56"/>
                    <a:gd name="T18" fmla="*/ 29 w 37"/>
                    <a:gd name="T19" fmla="*/ 23 h 56"/>
                    <a:gd name="T20" fmla="*/ 29 w 37"/>
                    <a:gd name="T21" fmla="*/ 0 h 56"/>
                    <a:gd name="T22" fmla="*/ 37 w 37"/>
                    <a:gd name="T23" fmla="*/ 0 h 56"/>
                    <a:gd name="T24" fmla="*/ 37 w 37"/>
                    <a:gd name="T25" fmla="*/ 56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7" h="56">
                      <a:moveTo>
                        <a:pt x="37" y="56"/>
                      </a:moveTo>
                      <a:lnTo>
                        <a:pt x="29" y="56"/>
                      </a:lnTo>
                      <a:lnTo>
                        <a:pt x="29" y="29"/>
                      </a:lnTo>
                      <a:lnTo>
                        <a:pt x="8" y="29"/>
                      </a:lnTo>
                      <a:lnTo>
                        <a:pt x="8" y="56"/>
                      </a:lnTo>
                      <a:lnTo>
                        <a:pt x="0" y="56"/>
                      </a:lnTo>
                      <a:lnTo>
                        <a:pt x="0" y="0"/>
                      </a:lnTo>
                      <a:lnTo>
                        <a:pt x="8" y="0"/>
                      </a:lnTo>
                      <a:lnTo>
                        <a:pt x="8" y="23"/>
                      </a:lnTo>
                      <a:lnTo>
                        <a:pt x="29" y="23"/>
                      </a:lnTo>
                      <a:lnTo>
                        <a:pt x="29" y="0"/>
                      </a:lnTo>
                      <a:lnTo>
                        <a:pt x="37" y="0"/>
                      </a:lnTo>
                      <a:lnTo>
                        <a:pt x="37" y="5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 defTabSz="685800">
                    <a:lnSpc>
                      <a:spcPct val="120000"/>
                    </a:lnSpc>
                    <a:buClrTx/>
                  </a:pPr>
                  <a:endParaRPr sz="1350" kern="1200">
                    <a:solidFill>
                      <a:prstClr val="white"/>
                    </a:solidFill>
                    <a:ea typeface="微软雅黑"/>
                    <a:cs typeface="+mn-cs"/>
                  </a:endParaRPr>
                </a:p>
              </p:txBody>
            </p:sp>
            <p:sp>
              <p:nvSpPr>
                <p:cNvPr id="91" name="iṧľiḍe"/>
                <p:cNvSpPr/>
                <p:nvPr/>
              </p:nvSpPr>
              <p:spPr bwMode="auto">
                <a:xfrm>
                  <a:off x="5884863" y="3683001"/>
                  <a:ext cx="68263" cy="88900"/>
                </a:xfrm>
                <a:custGeom>
                  <a:avLst/>
                  <a:gdLst>
                    <a:gd name="T0" fmla="*/ 43 w 43"/>
                    <a:gd name="T1" fmla="*/ 56 h 56"/>
                    <a:gd name="T2" fmla="*/ 35 w 43"/>
                    <a:gd name="T3" fmla="*/ 56 h 56"/>
                    <a:gd name="T4" fmla="*/ 29 w 43"/>
                    <a:gd name="T5" fmla="*/ 40 h 56"/>
                    <a:gd name="T6" fmla="*/ 14 w 43"/>
                    <a:gd name="T7" fmla="*/ 40 h 56"/>
                    <a:gd name="T8" fmla="*/ 8 w 43"/>
                    <a:gd name="T9" fmla="*/ 56 h 56"/>
                    <a:gd name="T10" fmla="*/ 0 w 43"/>
                    <a:gd name="T11" fmla="*/ 56 h 56"/>
                    <a:gd name="T12" fmla="*/ 18 w 43"/>
                    <a:gd name="T13" fmla="*/ 0 h 56"/>
                    <a:gd name="T14" fmla="*/ 25 w 43"/>
                    <a:gd name="T15" fmla="*/ 0 h 56"/>
                    <a:gd name="T16" fmla="*/ 43 w 43"/>
                    <a:gd name="T17" fmla="*/ 56 h 56"/>
                    <a:gd name="T18" fmla="*/ 43 w 43"/>
                    <a:gd name="T19" fmla="*/ 56 h 56"/>
                    <a:gd name="T20" fmla="*/ 27 w 43"/>
                    <a:gd name="T21" fmla="*/ 33 h 56"/>
                    <a:gd name="T22" fmla="*/ 23 w 43"/>
                    <a:gd name="T23" fmla="*/ 12 h 56"/>
                    <a:gd name="T24" fmla="*/ 21 w 43"/>
                    <a:gd name="T25" fmla="*/ 12 h 56"/>
                    <a:gd name="T26" fmla="*/ 14 w 43"/>
                    <a:gd name="T27" fmla="*/ 33 h 56"/>
                    <a:gd name="T28" fmla="*/ 27 w 43"/>
                    <a:gd name="T29" fmla="*/ 33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43" h="56">
                      <a:moveTo>
                        <a:pt x="43" y="56"/>
                      </a:moveTo>
                      <a:lnTo>
                        <a:pt x="35" y="56"/>
                      </a:lnTo>
                      <a:lnTo>
                        <a:pt x="29" y="40"/>
                      </a:lnTo>
                      <a:lnTo>
                        <a:pt x="14" y="40"/>
                      </a:lnTo>
                      <a:lnTo>
                        <a:pt x="8" y="56"/>
                      </a:lnTo>
                      <a:lnTo>
                        <a:pt x="0" y="56"/>
                      </a:lnTo>
                      <a:lnTo>
                        <a:pt x="18" y="0"/>
                      </a:lnTo>
                      <a:lnTo>
                        <a:pt x="25" y="0"/>
                      </a:lnTo>
                      <a:lnTo>
                        <a:pt x="43" y="56"/>
                      </a:lnTo>
                      <a:lnTo>
                        <a:pt x="43" y="56"/>
                      </a:lnTo>
                      <a:close/>
                      <a:moveTo>
                        <a:pt x="27" y="33"/>
                      </a:moveTo>
                      <a:lnTo>
                        <a:pt x="23" y="12"/>
                      </a:lnTo>
                      <a:lnTo>
                        <a:pt x="21" y="12"/>
                      </a:lnTo>
                      <a:lnTo>
                        <a:pt x="14" y="33"/>
                      </a:lnTo>
                      <a:lnTo>
                        <a:pt x="27" y="3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 defTabSz="685800">
                    <a:lnSpc>
                      <a:spcPct val="120000"/>
                    </a:lnSpc>
                    <a:buClrTx/>
                  </a:pPr>
                  <a:endParaRPr sz="1350" kern="1200">
                    <a:solidFill>
                      <a:prstClr val="white"/>
                    </a:solidFill>
                    <a:ea typeface="微软雅黑"/>
                    <a:cs typeface="+mn-cs"/>
                  </a:endParaRPr>
                </a:p>
              </p:txBody>
            </p:sp>
            <p:sp>
              <p:nvSpPr>
                <p:cNvPr id="92" name="ïšliḓê"/>
                <p:cNvSpPr/>
                <p:nvPr/>
              </p:nvSpPr>
              <p:spPr bwMode="auto">
                <a:xfrm>
                  <a:off x="5976938" y="3683001"/>
                  <a:ext cx="63500" cy="88900"/>
                </a:xfrm>
                <a:custGeom>
                  <a:avLst/>
                  <a:gdLst>
                    <a:gd name="T0" fmla="*/ 40 w 40"/>
                    <a:gd name="T1" fmla="*/ 56 h 56"/>
                    <a:gd name="T2" fmla="*/ 29 w 40"/>
                    <a:gd name="T3" fmla="*/ 56 h 56"/>
                    <a:gd name="T4" fmla="*/ 10 w 40"/>
                    <a:gd name="T5" fmla="*/ 14 h 56"/>
                    <a:gd name="T6" fmla="*/ 8 w 40"/>
                    <a:gd name="T7" fmla="*/ 14 h 56"/>
                    <a:gd name="T8" fmla="*/ 8 w 40"/>
                    <a:gd name="T9" fmla="*/ 56 h 56"/>
                    <a:gd name="T10" fmla="*/ 0 w 40"/>
                    <a:gd name="T11" fmla="*/ 56 h 56"/>
                    <a:gd name="T12" fmla="*/ 0 w 40"/>
                    <a:gd name="T13" fmla="*/ 0 h 56"/>
                    <a:gd name="T14" fmla="*/ 10 w 40"/>
                    <a:gd name="T15" fmla="*/ 0 h 56"/>
                    <a:gd name="T16" fmla="*/ 31 w 40"/>
                    <a:gd name="T17" fmla="*/ 42 h 56"/>
                    <a:gd name="T18" fmla="*/ 31 w 40"/>
                    <a:gd name="T19" fmla="*/ 42 h 56"/>
                    <a:gd name="T20" fmla="*/ 31 w 40"/>
                    <a:gd name="T21" fmla="*/ 0 h 56"/>
                    <a:gd name="T22" fmla="*/ 40 w 40"/>
                    <a:gd name="T23" fmla="*/ 0 h 56"/>
                    <a:gd name="T24" fmla="*/ 40 w 40"/>
                    <a:gd name="T25" fmla="*/ 56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0" h="56">
                      <a:moveTo>
                        <a:pt x="40" y="56"/>
                      </a:moveTo>
                      <a:lnTo>
                        <a:pt x="29" y="56"/>
                      </a:lnTo>
                      <a:lnTo>
                        <a:pt x="10" y="14"/>
                      </a:lnTo>
                      <a:lnTo>
                        <a:pt x="8" y="14"/>
                      </a:lnTo>
                      <a:lnTo>
                        <a:pt x="8" y="56"/>
                      </a:lnTo>
                      <a:lnTo>
                        <a:pt x="0" y="56"/>
                      </a:lnTo>
                      <a:lnTo>
                        <a:pt x="0" y="0"/>
                      </a:lnTo>
                      <a:lnTo>
                        <a:pt x="10" y="0"/>
                      </a:lnTo>
                      <a:lnTo>
                        <a:pt x="31" y="42"/>
                      </a:lnTo>
                      <a:lnTo>
                        <a:pt x="31" y="42"/>
                      </a:lnTo>
                      <a:lnTo>
                        <a:pt x="31" y="0"/>
                      </a:lnTo>
                      <a:lnTo>
                        <a:pt x="40" y="0"/>
                      </a:lnTo>
                      <a:lnTo>
                        <a:pt x="40" y="5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 defTabSz="685800">
                    <a:lnSpc>
                      <a:spcPct val="120000"/>
                    </a:lnSpc>
                    <a:buClrTx/>
                  </a:pPr>
                  <a:endParaRPr sz="1350" kern="1200">
                    <a:solidFill>
                      <a:prstClr val="white"/>
                    </a:solidFill>
                    <a:ea typeface="微软雅黑"/>
                    <a:cs typeface="+mn-cs"/>
                  </a:endParaRPr>
                </a:p>
              </p:txBody>
            </p:sp>
            <p:sp>
              <p:nvSpPr>
                <p:cNvPr id="93" name="îṥlïďé"/>
                <p:cNvSpPr/>
                <p:nvPr/>
              </p:nvSpPr>
              <p:spPr bwMode="auto">
                <a:xfrm>
                  <a:off x="6069013" y="3683001"/>
                  <a:ext cx="63500" cy="88900"/>
                </a:xfrm>
                <a:custGeom>
                  <a:avLst/>
                  <a:gdLst>
                    <a:gd name="T0" fmla="*/ 19 w 19"/>
                    <a:gd name="T1" fmla="*/ 14 h 27"/>
                    <a:gd name="T2" fmla="*/ 15 w 19"/>
                    <a:gd name="T3" fmla="*/ 24 h 27"/>
                    <a:gd name="T4" fmla="*/ 6 w 19"/>
                    <a:gd name="T5" fmla="*/ 27 h 27"/>
                    <a:gd name="T6" fmla="*/ 0 w 19"/>
                    <a:gd name="T7" fmla="*/ 27 h 27"/>
                    <a:gd name="T8" fmla="*/ 0 w 19"/>
                    <a:gd name="T9" fmla="*/ 0 h 27"/>
                    <a:gd name="T10" fmla="*/ 6 w 19"/>
                    <a:gd name="T11" fmla="*/ 0 h 27"/>
                    <a:gd name="T12" fmla="*/ 16 w 19"/>
                    <a:gd name="T13" fmla="*/ 3 h 27"/>
                    <a:gd name="T14" fmla="*/ 19 w 19"/>
                    <a:gd name="T15" fmla="*/ 14 h 27"/>
                    <a:gd name="T16" fmla="*/ 15 w 19"/>
                    <a:gd name="T17" fmla="*/ 14 h 27"/>
                    <a:gd name="T18" fmla="*/ 12 w 19"/>
                    <a:gd name="T19" fmla="*/ 5 h 27"/>
                    <a:gd name="T20" fmla="*/ 6 w 19"/>
                    <a:gd name="T21" fmla="*/ 3 h 27"/>
                    <a:gd name="T22" fmla="*/ 4 w 19"/>
                    <a:gd name="T23" fmla="*/ 3 h 27"/>
                    <a:gd name="T24" fmla="*/ 4 w 19"/>
                    <a:gd name="T25" fmla="*/ 24 h 27"/>
                    <a:gd name="T26" fmla="*/ 6 w 19"/>
                    <a:gd name="T27" fmla="*/ 24 h 27"/>
                    <a:gd name="T28" fmla="*/ 12 w 19"/>
                    <a:gd name="T29" fmla="*/ 22 h 27"/>
                    <a:gd name="T30" fmla="*/ 15 w 19"/>
                    <a:gd name="T31" fmla="*/ 14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9" h="27">
                      <a:moveTo>
                        <a:pt x="19" y="14"/>
                      </a:moveTo>
                      <a:cubicBezTo>
                        <a:pt x="19" y="19"/>
                        <a:pt x="18" y="22"/>
                        <a:pt x="15" y="24"/>
                      </a:cubicBezTo>
                      <a:cubicBezTo>
                        <a:pt x="13" y="26"/>
                        <a:pt x="10" y="27"/>
                        <a:pt x="6" y="27"/>
                      </a:cubicBezTo>
                      <a:cubicBezTo>
                        <a:pt x="0" y="27"/>
                        <a:pt x="0" y="27"/>
                        <a:pt x="0" y="27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6" y="0"/>
                        <a:pt x="6" y="0"/>
                        <a:pt x="6" y="0"/>
                      </a:cubicBezTo>
                      <a:cubicBezTo>
                        <a:pt x="10" y="0"/>
                        <a:pt x="14" y="1"/>
                        <a:pt x="16" y="3"/>
                      </a:cubicBezTo>
                      <a:cubicBezTo>
                        <a:pt x="18" y="5"/>
                        <a:pt x="19" y="9"/>
                        <a:pt x="19" y="14"/>
                      </a:cubicBezTo>
                      <a:close/>
                      <a:moveTo>
                        <a:pt x="15" y="14"/>
                      </a:moveTo>
                      <a:cubicBezTo>
                        <a:pt x="15" y="10"/>
                        <a:pt x="14" y="7"/>
                        <a:pt x="12" y="5"/>
                      </a:cubicBezTo>
                      <a:cubicBezTo>
                        <a:pt x="11" y="4"/>
                        <a:pt x="9" y="3"/>
                        <a:pt x="6" y="3"/>
                      </a:cubicBezTo>
                      <a:cubicBezTo>
                        <a:pt x="4" y="3"/>
                        <a:pt x="4" y="3"/>
                        <a:pt x="4" y="3"/>
                      </a:cubicBezTo>
                      <a:cubicBezTo>
                        <a:pt x="4" y="24"/>
                        <a:pt x="4" y="24"/>
                        <a:pt x="4" y="24"/>
                      </a:cubicBezTo>
                      <a:cubicBezTo>
                        <a:pt x="6" y="24"/>
                        <a:pt x="6" y="24"/>
                        <a:pt x="6" y="24"/>
                      </a:cubicBezTo>
                      <a:cubicBezTo>
                        <a:pt x="9" y="24"/>
                        <a:pt x="11" y="23"/>
                        <a:pt x="12" y="22"/>
                      </a:cubicBezTo>
                      <a:cubicBezTo>
                        <a:pt x="14" y="20"/>
                        <a:pt x="15" y="18"/>
                        <a:pt x="15" y="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 defTabSz="685800">
                    <a:lnSpc>
                      <a:spcPct val="120000"/>
                    </a:lnSpc>
                    <a:buClrTx/>
                  </a:pPr>
                  <a:endParaRPr sz="1350" kern="1200">
                    <a:solidFill>
                      <a:prstClr val="white"/>
                    </a:solidFill>
                    <a:ea typeface="微软雅黑"/>
                    <a:cs typeface="+mn-cs"/>
                  </a:endParaRPr>
                </a:p>
              </p:txBody>
            </p:sp>
            <p:sp>
              <p:nvSpPr>
                <p:cNvPr id="94" name="ï$ľîḋè"/>
                <p:cNvSpPr/>
                <p:nvPr/>
              </p:nvSpPr>
              <p:spPr bwMode="auto">
                <a:xfrm>
                  <a:off x="6157913" y="3683001"/>
                  <a:ext cx="66675" cy="92075"/>
                </a:xfrm>
                <a:custGeom>
                  <a:avLst/>
                  <a:gdLst>
                    <a:gd name="T0" fmla="*/ 20 w 20"/>
                    <a:gd name="T1" fmla="*/ 13 h 28"/>
                    <a:gd name="T2" fmla="*/ 17 w 20"/>
                    <a:gd name="T3" fmla="*/ 24 h 28"/>
                    <a:gd name="T4" fmla="*/ 10 w 20"/>
                    <a:gd name="T5" fmla="*/ 28 h 28"/>
                    <a:gd name="T6" fmla="*/ 2 w 20"/>
                    <a:gd name="T7" fmla="*/ 24 h 28"/>
                    <a:gd name="T8" fmla="*/ 0 w 20"/>
                    <a:gd name="T9" fmla="*/ 13 h 28"/>
                    <a:gd name="T10" fmla="*/ 2 w 20"/>
                    <a:gd name="T11" fmla="*/ 3 h 28"/>
                    <a:gd name="T12" fmla="*/ 10 w 20"/>
                    <a:gd name="T13" fmla="*/ 0 h 28"/>
                    <a:gd name="T14" fmla="*/ 17 w 20"/>
                    <a:gd name="T15" fmla="*/ 3 h 28"/>
                    <a:gd name="T16" fmla="*/ 20 w 20"/>
                    <a:gd name="T17" fmla="*/ 13 h 28"/>
                    <a:gd name="T18" fmla="*/ 15 w 20"/>
                    <a:gd name="T19" fmla="*/ 13 h 28"/>
                    <a:gd name="T20" fmla="*/ 14 w 20"/>
                    <a:gd name="T21" fmla="*/ 5 h 28"/>
                    <a:gd name="T22" fmla="*/ 10 w 20"/>
                    <a:gd name="T23" fmla="*/ 3 h 28"/>
                    <a:gd name="T24" fmla="*/ 6 w 20"/>
                    <a:gd name="T25" fmla="*/ 5 h 28"/>
                    <a:gd name="T26" fmla="*/ 4 w 20"/>
                    <a:gd name="T27" fmla="*/ 13 h 28"/>
                    <a:gd name="T28" fmla="*/ 6 w 20"/>
                    <a:gd name="T29" fmla="*/ 22 h 28"/>
                    <a:gd name="T30" fmla="*/ 10 w 20"/>
                    <a:gd name="T31" fmla="*/ 24 h 28"/>
                    <a:gd name="T32" fmla="*/ 14 w 20"/>
                    <a:gd name="T33" fmla="*/ 22 h 28"/>
                    <a:gd name="T34" fmla="*/ 15 w 20"/>
                    <a:gd name="T35" fmla="*/ 13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20" h="28">
                      <a:moveTo>
                        <a:pt x="20" y="13"/>
                      </a:moveTo>
                      <a:cubicBezTo>
                        <a:pt x="20" y="18"/>
                        <a:pt x="19" y="22"/>
                        <a:pt x="17" y="24"/>
                      </a:cubicBezTo>
                      <a:cubicBezTo>
                        <a:pt x="15" y="26"/>
                        <a:pt x="13" y="28"/>
                        <a:pt x="10" y="28"/>
                      </a:cubicBezTo>
                      <a:cubicBezTo>
                        <a:pt x="7" y="28"/>
                        <a:pt x="4" y="26"/>
                        <a:pt x="2" y="24"/>
                      </a:cubicBezTo>
                      <a:cubicBezTo>
                        <a:pt x="1" y="22"/>
                        <a:pt x="0" y="18"/>
                        <a:pt x="0" y="13"/>
                      </a:cubicBezTo>
                      <a:cubicBezTo>
                        <a:pt x="0" y="8"/>
                        <a:pt x="1" y="5"/>
                        <a:pt x="2" y="3"/>
                      </a:cubicBezTo>
                      <a:cubicBezTo>
                        <a:pt x="4" y="1"/>
                        <a:pt x="7" y="0"/>
                        <a:pt x="10" y="0"/>
                      </a:cubicBezTo>
                      <a:cubicBezTo>
                        <a:pt x="13" y="0"/>
                        <a:pt x="15" y="1"/>
                        <a:pt x="17" y="3"/>
                      </a:cubicBezTo>
                      <a:cubicBezTo>
                        <a:pt x="19" y="5"/>
                        <a:pt x="20" y="8"/>
                        <a:pt x="20" y="13"/>
                      </a:cubicBezTo>
                      <a:close/>
                      <a:moveTo>
                        <a:pt x="15" y="13"/>
                      </a:moveTo>
                      <a:cubicBezTo>
                        <a:pt x="15" y="9"/>
                        <a:pt x="15" y="6"/>
                        <a:pt x="14" y="5"/>
                      </a:cubicBezTo>
                      <a:cubicBezTo>
                        <a:pt x="13" y="3"/>
                        <a:pt x="11" y="3"/>
                        <a:pt x="10" y="3"/>
                      </a:cubicBezTo>
                      <a:cubicBezTo>
                        <a:pt x="8" y="3"/>
                        <a:pt x="7" y="3"/>
                        <a:pt x="6" y="5"/>
                      </a:cubicBezTo>
                      <a:cubicBezTo>
                        <a:pt x="5" y="6"/>
                        <a:pt x="4" y="9"/>
                        <a:pt x="4" y="13"/>
                      </a:cubicBezTo>
                      <a:cubicBezTo>
                        <a:pt x="4" y="18"/>
                        <a:pt x="5" y="21"/>
                        <a:pt x="6" y="22"/>
                      </a:cubicBezTo>
                      <a:cubicBezTo>
                        <a:pt x="7" y="24"/>
                        <a:pt x="8" y="24"/>
                        <a:pt x="10" y="24"/>
                      </a:cubicBezTo>
                      <a:cubicBezTo>
                        <a:pt x="11" y="24"/>
                        <a:pt x="13" y="24"/>
                        <a:pt x="14" y="22"/>
                      </a:cubicBezTo>
                      <a:cubicBezTo>
                        <a:pt x="15" y="21"/>
                        <a:pt x="15" y="18"/>
                        <a:pt x="15" y="1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 defTabSz="685800">
                    <a:lnSpc>
                      <a:spcPct val="120000"/>
                    </a:lnSpc>
                    <a:buClrTx/>
                  </a:pPr>
                  <a:endParaRPr sz="1350" kern="1200">
                    <a:solidFill>
                      <a:prstClr val="white"/>
                    </a:solidFill>
                    <a:ea typeface="微软雅黑"/>
                    <a:cs typeface="+mn-cs"/>
                  </a:endParaRPr>
                </a:p>
              </p:txBody>
            </p:sp>
            <p:sp>
              <p:nvSpPr>
                <p:cNvPr id="95" name="išḷîďê"/>
                <p:cNvSpPr/>
                <p:nvPr/>
              </p:nvSpPr>
              <p:spPr bwMode="auto">
                <a:xfrm>
                  <a:off x="6251575" y="3683001"/>
                  <a:ext cx="58738" cy="88900"/>
                </a:xfrm>
                <a:custGeom>
                  <a:avLst/>
                  <a:gdLst>
                    <a:gd name="T0" fmla="*/ 37 w 37"/>
                    <a:gd name="T1" fmla="*/ 56 h 56"/>
                    <a:gd name="T2" fmla="*/ 29 w 37"/>
                    <a:gd name="T3" fmla="*/ 56 h 56"/>
                    <a:gd name="T4" fmla="*/ 8 w 37"/>
                    <a:gd name="T5" fmla="*/ 14 h 56"/>
                    <a:gd name="T6" fmla="*/ 8 w 37"/>
                    <a:gd name="T7" fmla="*/ 14 h 56"/>
                    <a:gd name="T8" fmla="*/ 8 w 37"/>
                    <a:gd name="T9" fmla="*/ 56 h 56"/>
                    <a:gd name="T10" fmla="*/ 0 w 37"/>
                    <a:gd name="T11" fmla="*/ 56 h 56"/>
                    <a:gd name="T12" fmla="*/ 0 w 37"/>
                    <a:gd name="T13" fmla="*/ 0 h 56"/>
                    <a:gd name="T14" fmla="*/ 8 w 37"/>
                    <a:gd name="T15" fmla="*/ 0 h 56"/>
                    <a:gd name="T16" fmla="*/ 29 w 37"/>
                    <a:gd name="T17" fmla="*/ 42 h 56"/>
                    <a:gd name="T18" fmla="*/ 29 w 37"/>
                    <a:gd name="T19" fmla="*/ 42 h 56"/>
                    <a:gd name="T20" fmla="*/ 29 w 37"/>
                    <a:gd name="T21" fmla="*/ 0 h 56"/>
                    <a:gd name="T22" fmla="*/ 37 w 37"/>
                    <a:gd name="T23" fmla="*/ 0 h 56"/>
                    <a:gd name="T24" fmla="*/ 37 w 37"/>
                    <a:gd name="T25" fmla="*/ 56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7" h="56">
                      <a:moveTo>
                        <a:pt x="37" y="56"/>
                      </a:moveTo>
                      <a:lnTo>
                        <a:pt x="29" y="56"/>
                      </a:lnTo>
                      <a:lnTo>
                        <a:pt x="8" y="14"/>
                      </a:lnTo>
                      <a:lnTo>
                        <a:pt x="8" y="14"/>
                      </a:lnTo>
                      <a:lnTo>
                        <a:pt x="8" y="56"/>
                      </a:lnTo>
                      <a:lnTo>
                        <a:pt x="0" y="56"/>
                      </a:lnTo>
                      <a:lnTo>
                        <a:pt x="0" y="0"/>
                      </a:lnTo>
                      <a:lnTo>
                        <a:pt x="8" y="0"/>
                      </a:lnTo>
                      <a:lnTo>
                        <a:pt x="29" y="42"/>
                      </a:lnTo>
                      <a:lnTo>
                        <a:pt x="29" y="42"/>
                      </a:lnTo>
                      <a:lnTo>
                        <a:pt x="29" y="0"/>
                      </a:lnTo>
                      <a:lnTo>
                        <a:pt x="37" y="0"/>
                      </a:lnTo>
                      <a:lnTo>
                        <a:pt x="37" y="5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 defTabSz="685800">
                    <a:lnSpc>
                      <a:spcPct val="120000"/>
                    </a:lnSpc>
                    <a:buClrTx/>
                  </a:pPr>
                  <a:endParaRPr sz="1350" kern="1200">
                    <a:solidFill>
                      <a:prstClr val="white"/>
                    </a:solidFill>
                    <a:ea typeface="微软雅黑"/>
                    <a:cs typeface="+mn-cs"/>
                  </a:endParaRPr>
                </a:p>
              </p:txBody>
            </p:sp>
            <p:sp>
              <p:nvSpPr>
                <p:cNvPr id="96" name="íŝḻîḑê"/>
                <p:cNvSpPr/>
                <p:nvPr/>
              </p:nvSpPr>
              <p:spPr bwMode="auto">
                <a:xfrm>
                  <a:off x="6340475" y="3683001"/>
                  <a:ext cx="63500" cy="92075"/>
                </a:xfrm>
                <a:custGeom>
                  <a:avLst/>
                  <a:gdLst>
                    <a:gd name="T0" fmla="*/ 19 w 19"/>
                    <a:gd name="T1" fmla="*/ 28 h 28"/>
                    <a:gd name="T2" fmla="*/ 16 w 19"/>
                    <a:gd name="T3" fmla="*/ 28 h 28"/>
                    <a:gd name="T4" fmla="*/ 15 w 19"/>
                    <a:gd name="T5" fmla="*/ 25 h 28"/>
                    <a:gd name="T6" fmla="*/ 13 w 19"/>
                    <a:gd name="T7" fmla="*/ 27 h 28"/>
                    <a:gd name="T8" fmla="*/ 10 w 19"/>
                    <a:gd name="T9" fmla="*/ 28 h 28"/>
                    <a:gd name="T10" fmla="*/ 3 w 19"/>
                    <a:gd name="T11" fmla="*/ 24 h 28"/>
                    <a:gd name="T12" fmla="*/ 0 w 19"/>
                    <a:gd name="T13" fmla="*/ 14 h 28"/>
                    <a:gd name="T14" fmla="*/ 3 w 19"/>
                    <a:gd name="T15" fmla="*/ 3 h 28"/>
                    <a:gd name="T16" fmla="*/ 10 w 19"/>
                    <a:gd name="T17" fmla="*/ 0 h 28"/>
                    <a:gd name="T18" fmla="*/ 16 w 19"/>
                    <a:gd name="T19" fmla="*/ 2 h 28"/>
                    <a:gd name="T20" fmla="*/ 19 w 19"/>
                    <a:gd name="T21" fmla="*/ 9 h 28"/>
                    <a:gd name="T22" fmla="*/ 15 w 19"/>
                    <a:gd name="T23" fmla="*/ 9 h 28"/>
                    <a:gd name="T24" fmla="*/ 13 w 19"/>
                    <a:gd name="T25" fmla="*/ 4 h 28"/>
                    <a:gd name="T26" fmla="*/ 10 w 19"/>
                    <a:gd name="T27" fmla="*/ 3 h 28"/>
                    <a:gd name="T28" fmla="*/ 6 w 19"/>
                    <a:gd name="T29" fmla="*/ 5 h 28"/>
                    <a:gd name="T30" fmla="*/ 4 w 19"/>
                    <a:gd name="T31" fmla="*/ 14 h 28"/>
                    <a:gd name="T32" fmla="*/ 6 w 19"/>
                    <a:gd name="T33" fmla="*/ 22 h 28"/>
                    <a:gd name="T34" fmla="*/ 10 w 19"/>
                    <a:gd name="T35" fmla="*/ 24 h 28"/>
                    <a:gd name="T36" fmla="*/ 14 w 19"/>
                    <a:gd name="T37" fmla="*/ 23 h 28"/>
                    <a:gd name="T38" fmla="*/ 15 w 19"/>
                    <a:gd name="T39" fmla="*/ 18 h 28"/>
                    <a:gd name="T40" fmla="*/ 15 w 19"/>
                    <a:gd name="T41" fmla="*/ 17 h 28"/>
                    <a:gd name="T42" fmla="*/ 10 w 19"/>
                    <a:gd name="T43" fmla="*/ 17 h 28"/>
                    <a:gd name="T44" fmla="*/ 10 w 19"/>
                    <a:gd name="T45" fmla="*/ 13 h 28"/>
                    <a:gd name="T46" fmla="*/ 19 w 19"/>
                    <a:gd name="T47" fmla="*/ 13 h 28"/>
                    <a:gd name="T48" fmla="*/ 19 w 19"/>
                    <a:gd name="T49" fmla="*/ 28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19" h="28">
                      <a:moveTo>
                        <a:pt x="19" y="28"/>
                      </a:moveTo>
                      <a:cubicBezTo>
                        <a:pt x="16" y="28"/>
                        <a:pt x="16" y="28"/>
                        <a:pt x="16" y="28"/>
                      </a:cubicBezTo>
                      <a:cubicBezTo>
                        <a:pt x="15" y="25"/>
                        <a:pt x="15" y="25"/>
                        <a:pt x="15" y="25"/>
                      </a:cubicBezTo>
                      <a:cubicBezTo>
                        <a:pt x="15" y="26"/>
                        <a:pt x="14" y="26"/>
                        <a:pt x="13" y="27"/>
                      </a:cubicBezTo>
                      <a:cubicBezTo>
                        <a:pt x="12" y="27"/>
                        <a:pt x="11" y="28"/>
                        <a:pt x="10" y="28"/>
                      </a:cubicBezTo>
                      <a:cubicBezTo>
                        <a:pt x="7" y="28"/>
                        <a:pt x="5" y="26"/>
                        <a:pt x="3" y="24"/>
                      </a:cubicBezTo>
                      <a:cubicBezTo>
                        <a:pt x="1" y="22"/>
                        <a:pt x="0" y="19"/>
                        <a:pt x="0" y="14"/>
                      </a:cubicBezTo>
                      <a:cubicBezTo>
                        <a:pt x="0" y="9"/>
                        <a:pt x="1" y="6"/>
                        <a:pt x="3" y="3"/>
                      </a:cubicBezTo>
                      <a:cubicBezTo>
                        <a:pt x="4" y="1"/>
                        <a:pt x="7" y="0"/>
                        <a:pt x="10" y="0"/>
                      </a:cubicBezTo>
                      <a:cubicBezTo>
                        <a:pt x="13" y="0"/>
                        <a:pt x="15" y="1"/>
                        <a:pt x="16" y="2"/>
                      </a:cubicBezTo>
                      <a:cubicBezTo>
                        <a:pt x="18" y="4"/>
                        <a:pt x="19" y="6"/>
                        <a:pt x="19" y="9"/>
                      </a:cubicBezTo>
                      <a:cubicBezTo>
                        <a:pt x="15" y="9"/>
                        <a:pt x="15" y="9"/>
                        <a:pt x="15" y="9"/>
                      </a:cubicBezTo>
                      <a:cubicBezTo>
                        <a:pt x="15" y="7"/>
                        <a:pt x="14" y="5"/>
                        <a:pt x="13" y="4"/>
                      </a:cubicBezTo>
                      <a:cubicBezTo>
                        <a:pt x="13" y="3"/>
                        <a:pt x="11" y="3"/>
                        <a:pt x="10" y="3"/>
                      </a:cubicBezTo>
                      <a:cubicBezTo>
                        <a:pt x="8" y="3"/>
                        <a:pt x="7" y="4"/>
                        <a:pt x="6" y="5"/>
                      </a:cubicBezTo>
                      <a:cubicBezTo>
                        <a:pt x="5" y="7"/>
                        <a:pt x="4" y="10"/>
                        <a:pt x="4" y="14"/>
                      </a:cubicBezTo>
                      <a:cubicBezTo>
                        <a:pt x="4" y="18"/>
                        <a:pt x="5" y="21"/>
                        <a:pt x="6" y="22"/>
                      </a:cubicBezTo>
                      <a:cubicBezTo>
                        <a:pt x="7" y="24"/>
                        <a:pt x="9" y="24"/>
                        <a:pt x="10" y="24"/>
                      </a:cubicBezTo>
                      <a:cubicBezTo>
                        <a:pt x="12" y="24"/>
                        <a:pt x="13" y="24"/>
                        <a:pt x="14" y="23"/>
                      </a:cubicBezTo>
                      <a:cubicBezTo>
                        <a:pt x="15" y="22"/>
                        <a:pt x="15" y="20"/>
                        <a:pt x="15" y="18"/>
                      </a:cubicBezTo>
                      <a:cubicBezTo>
                        <a:pt x="15" y="17"/>
                        <a:pt x="15" y="17"/>
                        <a:pt x="15" y="17"/>
                      </a:cubicBezTo>
                      <a:cubicBezTo>
                        <a:pt x="10" y="17"/>
                        <a:pt x="10" y="17"/>
                        <a:pt x="10" y="17"/>
                      </a:cubicBezTo>
                      <a:cubicBezTo>
                        <a:pt x="10" y="13"/>
                        <a:pt x="10" y="13"/>
                        <a:pt x="10" y="13"/>
                      </a:cubicBezTo>
                      <a:cubicBezTo>
                        <a:pt x="19" y="13"/>
                        <a:pt x="19" y="13"/>
                        <a:pt x="19" y="13"/>
                      </a:cubicBezTo>
                      <a:lnTo>
                        <a:pt x="19" y="2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 defTabSz="685800">
                    <a:lnSpc>
                      <a:spcPct val="120000"/>
                    </a:lnSpc>
                    <a:buClrTx/>
                  </a:pPr>
                  <a:endParaRPr sz="1350" kern="1200">
                    <a:solidFill>
                      <a:prstClr val="white"/>
                    </a:solidFill>
                    <a:ea typeface="微软雅黑"/>
                    <a:cs typeface="+mn-cs"/>
                  </a:endParaRPr>
                </a:p>
              </p:txBody>
            </p:sp>
            <p:sp>
              <p:nvSpPr>
                <p:cNvPr id="97" name="ïs1îḓê"/>
                <p:cNvSpPr/>
                <p:nvPr/>
              </p:nvSpPr>
              <p:spPr bwMode="auto">
                <a:xfrm>
                  <a:off x="6492875" y="3683001"/>
                  <a:ext cx="58738" cy="92075"/>
                </a:xfrm>
                <a:custGeom>
                  <a:avLst/>
                  <a:gdLst>
                    <a:gd name="T0" fmla="*/ 18 w 18"/>
                    <a:gd name="T1" fmla="*/ 19 h 28"/>
                    <a:gd name="T2" fmla="*/ 16 w 18"/>
                    <a:gd name="T3" fmla="*/ 25 h 28"/>
                    <a:gd name="T4" fmla="*/ 9 w 18"/>
                    <a:gd name="T5" fmla="*/ 28 h 28"/>
                    <a:gd name="T6" fmla="*/ 2 w 18"/>
                    <a:gd name="T7" fmla="*/ 25 h 28"/>
                    <a:gd name="T8" fmla="*/ 0 w 18"/>
                    <a:gd name="T9" fmla="*/ 19 h 28"/>
                    <a:gd name="T10" fmla="*/ 0 w 18"/>
                    <a:gd name="T11" fmla="*/ 0 h 28"/>
                    <a:gd name="T12" fmla="*/ 4 w 18"/>
                    <a:gd name="T13" fmla="*/ 0 h 28"/>
                    <a:gd name="T14" fmla="*/ 4 w 18"/>
                    <a:gd name="T15" fmla="*/ 19 h 28"/>
                    <a:gd name="T16" fmla="*/ 5 w 18"/>
                    <a:gd name="T17" fmla="*/ 23 h 28"/>
                    <a:gd name="T18" fmla="*/ 9 w 18"/>
                    <a:gd name="T19" fmla="*/ 24 h 28"/>
                    <a:gd name="T20" fmla="*/ 13 w 18"/>
                    <a:gd name="T21" fmla="*/ 23 h 28"/>
                    <a:gd name="T22" fmla="*/ 14 w 18"/>
                    <a:gd name="T23" fmla="*/ 19 h 28"/>
                    <a:gd name="T24" fmla="*/ 14 w 18"/>
                    <a:gd name="T25" fmla="*/ 0 h 28"/>
                    <a:gd name="T26" fmla="*/ 18 w 18"/>
                    <a:gd name="T27" fmla="*/ 0 h 28"/>
                    <a:gd name="T28" fmla="*/ 18 w 18"/>
                    <a:gd name="T29" fmla="*/ 19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8" h="28">
                      <a:moveTo>
                        <a:pt x="18" y="19"/>
                      </a:moveTo>
                      <a:cubicBezTo>
                        <a:pt x="18" y="22"/>
                        <a:pt x="18" y="24"/>
                        <a:pt x="16" y="25"/>
                      </a:cubicBezTo>
                      <a:cubicBezTo>
                        <a:pt x="15" y="27"/>
                        <a:pt x="12" y="28"/>
                        <a:pt x="9" y="28"/>
                      </a:cubicBezTo>
                      <a:cubicBezTo>
                        <a:pt x="6" y="28"/>
                        <a:pt x="4" y="27"/>
                        <a:pt x="2" y="25"/>
                      </a:cubicBezTo>
                      <a:cubicBezTo>
                        <a:pt x="1" y="24"/>
                        <a:pt x="0" y="22"/>
                        <a:pt x="0" y="1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4" y="19"/>
                        <a:pt x="4" y="19"/>
                        <a:pt x="4" y="19"/>
                      </a:cubicBezTo>
                      <a:cubicBezTo>
                        <a:pt x="4" y="21"/>
                        <a:pt x="5" y="22"/>
                        <a:pt x="5" y="23"/>
                      </a:cubicBezTo>
                      <a:cubicBezTo>
                        <a:pt x="6" y="24"/>
                        <a:pt x="8" y="24"/>
                        <a:pt x="9" y="24"/>
                      </a:cubicBezTo>
                      <a:cubicBezTo>
                        <a:pt x="11" y="24"/>
                        <a:pt x="12" y="24"/>
                        <a:pt x="13" y="23"/>
                      </a:cubicBezTo>
                      <a:cubicBezTo>
                        <a:pt x="14" y="22"/>
                        <a:pt x="14" y="21"/>
                        <a:pt x="14" y="19"/>
                      </a:cubicBezTo>
                      <a:cubicBezTo>
                        <a:pt x="14" y="0"/>
                        <a:pt x="14" y="0"/>
                        <a:pt x="14" y="0"/>
                      </a:cubicBezTo>
                      <a:cubicBezTo>
                        <a:pt x="18" y="0"/>
                        <a:pt x="18" y="0"/>
                        <a:pt x="18" y="0"/>
                      </a:cubicBezTo>
                      <a:lnTo>
                        <a:pt x="18" y="1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 defTabSz="685800">
                    <a:lnSpc>
                      <a:spcPct val="120000"/>
                    </a:lnSpc>
                    <a:buClrTx/>
                  </a:pPr>
                  <a:endParaRPr sz="1350" kern="1200">
                    <a:solidFill>
                      <a:prstClr val="white"/>
                    </a:solidFill>
                    <a:ea typeface="微软雅黑"/>
                    <a:cs typeface="+mn-cs"/>
                  </a:endParaRPr>
                </a:p>
              </p:txBody>
            </p:sp>
            <p:sp>
              <p:nvSpPr>
                <p:cNvPr id="98" name="íṩḻïḍè"/>
                <p:cNvSpPr/>
                <p:nvPr/>
              </p:nvSpPr>
              <p:spPr bwMode="auto">
                <a:xfrm>
                  <a:off x="6581775" y="3683001"/>
                  <a:ext cx="63500" cy="88900"/>
                </a:xfrm>
                <a:custGeom>
                  <a:avLst/>
                  <a:gdLst>
                    <a:gd name="T0" fmla="*/ 40 w 40"/>
                    <a:gd name="T1" fmla="*/ 56 h 56"/>
                    <a:gd name="T2" fmla="*/ 29 w 40"/>
                    <a:gd name="T3" fmla="*/ 56 h 56"/>
                    <a:gd name="T4" fmla="*/ 8 w 40"/>
                    <a:gd name="T5" fmla="*/ 14 h 56"/>
                    <a:gd name="T6" fmla="*/ 8 w 40"/>
                    <a:gd name="T7" fmla="*/ 14 h 56"/>
                    <a:gd name="T8" fmla="*/ 8 w 40"/>
                    <a:gd name="T9" fmla="*/ 56 h 56"/>
                    <a:gd name="T10" fmla="*/ 0 w 40"/>
                    <a:gd name="T11" fmla="*/ 56 h 56"/>
                    <a:gd name="T12" fmla="*/ 0 w 40"/>
                    <a:gd name="T13" fmla="*/ 0 h 56"/>
                    <a:gd name="T14" fmla="*/ 10 w 40"/>
                    <a:gd name="T15" fmla="*/ 0 h 56"/>
                    <a:gd name="T16" fmla="*/ 29 w 40"/>
                    <a:gd name="T17" fmla="*/ 42 h 56"/>
                    <a:gd name="T18" fmla="*/ 31 w 40"/>
                    <a:gd name="T19" fmla="*/ 42 h 56"/>
                    <a:gd name="T20" fmla="*/ 31 w 40"/>
                    <a:gd name="T21" fmla="*/ 0 h 56"/>
                    <a:gd name="T22" fmla="*/ 40 w 40"/>
                    <a:gd name="T23" fmla="*/ 0 h 56"/>
                    <a:gd name="T24" fmla="*/ 40 w 40"/>
                    <a:gd name="T25" fmla="*/ 56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0" h="56">
                      <a:moveTo>
                        <a:pt x="40" y="56"/>
                      </a:moveTo>
                      <a:lnTo>
                        <a:pt x="29" y="56"/>
                      </a:lnTo>
                      <a:lnTo>
                        <a:pt x="8" y="14"/>
                      </a:lnTo>
                      <a:lnTo>
                        <a:pt x="8" y="14"/>
                      </a:lnTo>
                      <a:lnTo>
                        <a:pt x="8" y="56"/>
                      </a:lnTo>
                      <a:lnTo>
                        <a:pt x="0" y="56"/>
                      </a:lnTo>
                      <a:lnTo>
                        <a:pt x="0" y="0"/>
                      </a:lnTo>
                      <a:lnTo>
                        <a:pt x="10" y="0"/>
                      </a:lnTo>
                      <a:lnTo>
                        <a:pt x="29" y="42"/>
                      </a:lnTo>
                      <a:lnTo>
                        <a:pt x="31" y="42"/>
                      </a:lnTo>
                      <a:lnTo>
                        <a:pt x="31" y="0"/>
                      </a:lnTo>
                      <a:lnTo>
                        <a:pt x="40" y="0"/>
                      </a:lnTo>
                      <a:lnTo>
                        <a:pt x="40" y="5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 defTabSz="685800">
                    <a:lnSpc>
                      <a:spcPct val="120000"/>
                    </a:lnSpc>
                    <a:buClrTx/>
                  </a:pPr>
                  <a:endParaRPr sz="1350" kern="1200">
                    <a:solidFill>
                      <a:prstClr val="white"/>
                    </a:solidFill>
                    <a:ea typeface="微软雅黑"/>
                    <a:cs typeface="+mn-cs"/>
                  </a:endParaRPr>
                </a:p>
              </p:txBody>
            </p:sp>
            <p:sp>
              <p:nvSpPr>
                <p:cNvPr id="99" name="îṩḷídè"/>
                <p:cNvSpPr/>
                <p:nvPr/>
              </p:nvSpPr>
              <p:spPr bwMode="auto">
                <a:xfrm>
                  <a:off x="6697663" y="3683001"/>
                  <a:ext cx="12700" cy="88900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 defTabSz="685800">
                    <a:lnSpc>
                      <a:spcPct val="120000"/>
                    </a:lnSpc>
                    <a:buClrTx/>
                  </a:pPr>
                  <a:endParaRPr sz="1350" kern="1200">
                    <a:solidFill>
                      <a:prstClr val="white"/>
                    </a:solidFill>
                    <a:ea typeface="微软雅黑"/>
                    <a:cs typeface="+mn-cs"/>
                  </a:endParaRPr>
                </a:p>
              </p:txBody>
            </p:sp>
            <p:sp>
              <p:nvSpPr>
                <p:cNvPr id="100" name="ïśľiďé"/>
                <p:cNvSpPr/>
                <p:nvPr/>
              </p:nvSpPr>
              <p:spPr bwMode="auto">
                <a:xfrm>
                  <a:off x="6759575" y="3683001"/>
                  <a:ext cx="69850" cy="92075"/>
                </a:xfrm>
                <a:custGeom>
                  <a:avLst/>
                  <a:gdLst>
                    <a:gd name="T0" fmla="*/ 44 w 44"/>
                    <a:gd name="T1" fmla="*/ 0 h 58"/>
                    <a:gd name="T2" fmla="*/ 25 w 44"/>
                    <a:gd name="T3" fmla="*/ 58 h 58"/>
                    <a:gd name="T4" fmla="*/ 19 w 44"/>
                    <a:gd name="T5" fmla="*/ 58 h 58"/>
                    <a:gd name="T6" fmla="*/ 0 w 44"/>
                    <a:gd name="T7" fmla="*/ 0 h 58"/>
                    <a:gd name="T8" fmla="*/ 9 w 44"/>
                    <a:gd name="T9" fmla="*/ 0 h 58"/>
                    <a:gd name="T10" fmla="*/ 21 w 44"/>
                    <a:gd name="T11" fmla="*/ 44 h 58"/>
                    <a:gd name="T12" fmla="*/ 21 w 44"/>
                    <a:gd name="T13" fmla="*/ 44 h 58"/>
                    <a:gd name="T14" fmla="*/ 36 w 44"/>
                    <a:gd name="T15" fmla="*/ 0 h 58"/>
                    <a:gd name="T16" fmla="*/ 44 w 44"/>
                    <a:gd name="T17" fmla="*/ 0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4" h="58">
                      <a:moveTo>
                        <a:pt x="44" y="0"/>
                      </a:moveTo>
                      <a:lnTo>
                        <a:pt x="25" y="58"/>
                      </a:lnTo>
                      <a:lnTo>
                        <a:pt x="19" y="58"/>
                      </a:lnTo>
                      <a:lnTo>
                        <a:pt x="0" y="0"/>
                      </a:lnTo>
                      <a:lnTo>
                        <a:pt x="9" y="0"/>
                      </a:lnTo>
                      <a:lnTo>
                        <a:pt x="21" y="44"/>
                      </a:lnTo>
                      <a:lnTo>
                        <a:pt x="21" y="44"/>
                      </a:lnTo>
                      <a:lnTo>
                        <a:pt x="36" y="0"/>
                      </a:lnTo>
                      <a:lnTo>
                        <a:pt x="4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 defTabSz="685800">
                    <a:lnSpc>
                      <a:spcPct val="120000"/>
                    </a:lnSpc>
                    <a:buClrTx/>
                  </a:pPr>
                  <a:endParaRPr sz="1350" kern="1200">
                    <a:solidFill>
                      <a:prstClr val="white"/>
                    </a:solidFill>
                    <a:ea typeface="微软雅黑"/>
                    <a:cs typeface="+mn-cs"/>
                  </a:endParaRPr>
                </a:p>
              </p:txBody>
            </p:sp>
            <p:sp>
              <p:nvSpPr>
                <p:cNvPr id="101" name="í$ḻíďe"/>
                <p:cNvSpPr/>
                <p:nvPr/>
              </p:nvSpPr>
              <p:spPr bwMode="auto">
                <a:xfrm>
                  <a:off x="6856413" y="3683001"/>
                  <a:ext cx="58738" cy="88900"/>
                </a:xfrm>
                <a:custGeom>
                  <a:avLst/>
                  <a:gdLst>
                    <a:gd name="T0" fmla="*/ 37 w 37"/>
                    <a:gd name="T1" fmla="*/ 56 h 56"/>
                    <a:gd name="T2" fmla="*/ 0 w 37"/>
                    <a:gd name="T3" fmla="*/ 56 h 56"/>
                    <a:gd name="T4" fmla="*/ 0 w 37"/>
                    <a:gd name="T5" fmla="*/ 0 h 56"/>
                    <a:gd name="T6" fmla="*/ 35 w 37"/>
                    <a:gd name="T7" fmla="*/ 0 h 56"/>
                    <a:gd name="T8" fmla="*/ 35 w 37"/>
                    <a:gd name="T9" fmla="*/ 6 h 56"/>
                    <a:gd name="T10" fmla="*/ 8 w 37"/>
                    <a:gd name="T11" fmla="*/ 6 h 56"/>
                    <a:gd name="T12" fmla="*/ 8 w 37"/>
                    <a:gd name="T13" fmla="*/ 23 h 56"/>
                    <a:gd name="T14" fmla="*/ 33 w 37"/>
                    <a:gd name="T15" fmla="*/ 23 h 56"/>
                    <a:gd name="T16" fmla="*/ 33 w 37"/>
                    <a:gd name="T17" fmla="*/ 29 h 56"/>
                    <a:gd name="T18" fmla="*/ 8 w 37"/>
                    <a:gd name="T19" fmla="*/ 29 h 56"/>
                    <a:gd name="T20" fmla="*/ 8 w 37"/>
                    <a:gd name="T21" fmla="*/ 50 h 56"/>
                    <a:gd name="T22" fmla="*/ 37 w 37"/>
                    <a:gd name="T23" fmla="*/ 50 h 56"/>
                    <a:gd name="T24" fmla="*/ 37 w 37"/>
                    <a:gd name="T25" fmla="*/ 56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7" h="56">
                      <a:moveTo>
                        <a:pt x="37" y="56"/>
                      </a:moveTo>
                      <a:lnTo>
                        <a:pt x="0" y="56"/>
                      </a:lnTo>
                      <a:lnTo>
                        <a:pt x="0" y="0"/>
                      </a:lnTo>
                      <a:lnTo>
                        <a:pt x="35" y="0"/>
                      </a:lnTo>
                      <a:lnTo>
                        <a:pt x="35" y="6"/>
                      </a:lnTo>
                      <a:lnTo>
                        <a:pt x="8" y="6"/>
                      </a:lnTo>
                      <a:lnTo>
                        <a:pt x="8" y="23"/>
                      </a:lnTo>
                      <a:lnTo>
                        <a:pt x="33" y="23"/>
                      </a:lnTo>
                      <a:lnTo>
                        <a:pt x="33" y="29"/>
                      </a:lnTo>
                      <a:lnTo>
                        <a:pt x="8" y="29"/>
                      </a:lnTo>
                      <a:lnTo>
                        <a:pt x="8" y="50"/>
                      </a:lnTo>
                      <a:lnTo>
                        <a:pt x="37" y="50"/>
                      </a:lnTo>
                      <a:lnTo>
                        <a:pt x="37" y="5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 defTabSz="685800">
                    <a:lnSpc>
                      <a:spcPct val="120000"/>
                    </a:lnSpc>
                    <a:buClrTx/>
                  </a:pPr>
                  <a:endParaRPr sz="1350" kern="1200">
                    <a:solidFill>
                      <a:prstClr val="white"/>
                    </a:solidFill>
                    <a:ea typeface="微软雅黑"/>
                    <a:cs typeface="+mn-cs"/>
                  </a:endParaRPr>
                </a:p>
              </p:txBody>
            </p:sp>
            <p:sp>
              <p:nvSpPr>
                <p:cNvPr id="102" name="ïs1ídê"/>
                <p:cNvSpPr/>
                <p:nvPr/>
              </p:nvSpPr>
              <p:spPr bwMode="auto">
                <a:xfrm>
                  <a:off x="6945313" y="3683001"/>
                  <a:ext cx="63500" cy="88900"/>
                </a:xfrm>
                <a:custGeom>
                  <a:avLst/>
                  <a:gdLst>
                    <a:gd name="T0" fmla="*/ 19 w 19"/>
                    <a:gd name="T1" fmla="*/ 27 h 27"/>
                    <a:gd name="T2" fmla="*/ 15 w 19"/>
                    <a:gd name="T3" fmla="*/ 27 h 27"/>
                    <a:gd name="T4" fmla="*/ 9 w 19"/>
                    <a:gd name="T5" fmla="*/ 15 h 27"/>
                    <a:gd name="T6" fmla="*/ 4 w 19"/>
                    <a:gd name="T7" fmla="*/ 15 h 27"/>
                    <a:gd name="T8" fmla="*/ 4 w 19"/>
                    <a:gd name="T9" fmla="*/ 27 h 27"/>
                    <a:gd name="T10" fmla="*/ 0 w 19"/>
                    <a:gd name="T11" fmla="*/ 27 h 27"/>
                    <a:gd name="T12" fmla="*/ 0 w 19"/>
                    <a:gd name="T13" fmla="*/ 0 h 27"/>
                    <a:gd name="T14" fmla="*/ 9 w 19"/>
                    <a:gd name="T15" fmla="*/ 0 h 27"/>
                    <a:gd name="T16" fmla="*/ 16 w 19"/>
                    <a:gd name="T17" fmla="*/ 2 h 27"/>
                    <a:gd name="T18" fmla="*/ 19 w 19"/>
                    <a:gd name="T19" fmla="*/ 8 h 27"/>
                    <a:gd name="T20" fmla="*/ 17 w 19"/>
                    <a:gd name="T21" fmla="*/ 13 h 27"/>
                    <a:gd name="T22" fmla="*/ 13 w 19"/>
                    <a:gd name="T23" fmla="*/ 15 h 27"/>
                    <a:gd name="T24" fmla="*/ 19 w 19"/>
                    <a:gd name="T25" fmla="*/ 27 h 27"/>
                    <a:gd name="T26" fmla="*/ 14 w 19"/>
                    <a:gd name="T27" fmla="*/ 8 h 27"/>
                    <a:gd name="T28" fmla="*/ 13 w 19"/>
                    <a:gd name="T29" fmla="*/ 4 h 27"/>
                    <a:gd name="T30" fmla="*/ 8 w 19"/>
                    <a:gd name="T31" fmla="*/ 3 h 27"/>
                    <a:gd name="T32" fmla="*/ 4 w 19"/>
                    <a:gd name="T33" fmla="*/ 3 h 27"/>
                    <a:gd name="T34" fmla="*/ 4 w 19"/>
                    <a:gd name="T35" fmla="*/ 12 h 27"/>
                    <a:gd name="T36" fmla="*/ 9 w 19"/>
                    <a:gd name="T37" fmla="*/ 12 h 27"/>
                    <a:gd name="T38" fmla="*/ 13 w 19"/>
                    <a:gd name="T39" fmla="*/ 11 h 27"/>
                    <a:gd name="T40" fmla="*/ 14 w 19"/>
                    <a:gd name="T41" fmla="*/ 8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9" h="27">
                      <a:moveTo>
                        <a:pt x="19" y="27"/>
                      </a:moveTo>
                      <a:cubicBezTo>
                        <a:pt x="15" y="27"/>
                        <a:pt x="15" y="27"/>
                        <a:pt x="15" y="27"/>
                      </a:cubicBezTo>
                      <a:cubicBezTo>
                        <a:pt x="9" y="15"/>
                        <a:pt x="9" y="15"/>
                        <a:pt x="9" y="15"/>
                      </a:cubicBezTo>
                      <a:cubicBezTo>
                        <a:pt x="4" y="15"/>
                        <a:pt x="4" y="15"/>
                        <a:pt x="4" y="15"/>
                      </a:cubicBezTo>
                      <a:cubicBezTo>
                        <a:pt x="4" y="27"/>
                        <a:pt x="4" y="27"/>
                        <a:pt x="4" y="27"/>
                      </a:cubicBezTo>
                      <a:cubicBezTo>
                        <a:pt x="0" y="27"/>
                        <a:pt x="0" y="27"/>
                        <a:pt x="0" y="27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9" y="0"/>
                        <a:pt x="9" y="0"/>
                        <a:pt x="9" y="0"/>
                      </a:cubicBezTo>
                      <a:cubicBezTo>
                        <a:pt x="12" y="0"/>
                        <a:pt x="14" y="1"/>
                        <a:pt x="16" y="2"/>
                      </a:cubicBezTo>
                      <a:cubicBezTo>
                        <a:pt x="18" y="3"/>
                        <a:pt x="19" y="5"/>
                        <a:pt x="19" y="8"/>
                      </a:cubicBezTo>
                      <a:cubicBezTo>
                        <a:pt x="19" y="10"/>
                        <a:pt x="18" y="12"/>
                        <a:pt x="17" y="13"/>
                      </a:cubicBezTo>
                      <a:cubicBezTo>
                        <a:pt x="16" y="14"/>
                        <a:pt x="14" y="15"/>
                        <a:pt x="13" y="15"/>
                      </a:cubicBezTo>
                      <a:cubicBezTo>
                        <a:pt x="19" y="27"/>
                        <a:pt x="19" y="27"/>
                        <a:pt x="19" y="27"/>
                      </a:cubicBezTo>
                      <a:close/>
                      <a:moveTo>
                        <a:pt x="14" y="8"/>
                      </a:moveTo>
                      <a:cubicBezTo>
                        <a:pt x="14" y="6"/>
                        <a:pt x="14" y="5"/>
                        <a:pt x="13" y="4"/>
                      </a:cubicBezTo>
                      <a:cubicBezTo>
                        <a:pt x="12" y="3"/>
                        <a:pt x="10" y="3"/>
                        <a:pt x="8" y="3"/>
                      </a:cubicBezTo>
                      <a:cubicBezTo>
                        <a:pt x="4" y="3"/>
                        <a:pt x="4" y="3"/>
                        <a:pt x="4" y="3"/>
                      </a:cubicBezTo>
                      <a:cubicBezTo>
                        <a:pt x="4" y="12"/>
                        <a:pt x="4" y="12"/>
                        <a:pt x="4" y="12"/>
                      </a:cubicBezTo>
                      <a:cubicBezTo>
                        <a:pt x="9" y="12"/>
                        <a:pt x="9" y="12"/>
                        <a:pt x="9" y="12"/>
                      </a:cubicBezTo>
                      <a:cubicBezTo>
                        <a:pt x="11" y="12"/>
                        <a:pt x="12" y="12"/>
                        <a:pt x="13" y="11"/>
                      </a:cubicBezTo>
                      <a:cubicBezTo>
                        <a:pt x="14" y="11"/>
                        <a:pt x="14" y="9"/>
                        <a:pt x="14" y="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 defTabSz="685800">
                    <a:lnSpc>
                      <a:spcPct val="120000"/>
                    </a:lnSpc>
                    <a:buClrTx/>
                  </a:pPr>
                  <a:endParaRPr sz="1350" kern="1200">
                    <a:solidFill>
                      <a:prstClr val="white"/>
                    </a:solidFill>
                    <a:ea typeface="微软雅黑"/>
                    <a:cs typeface="+mn-cs"/>
                  </a:endParaRPr>
                </a:p>
              </p:txBody>
            </p:sp>
            <p:sp>
              <p:nvSpPr>
                <p:cNvPr id="103" name="í$ļíḋê"/>
                <p:cNvSpPr/>
                <p:nvPr/>
              </p:nvSpPr>
              <p:spPr bwMode="auto">
                <a:xfrm>
                  <a:off x="7034213" y="3683001"/>
                  <a:ext cx="63500" cy="92075"/>
                </a:xfrm>
                <a:custGeom>
                  <a:avLst/>
                  <a:gdLst>
                    <a:gd name="T0" fmla="*/ 19 w 19"/>
                    <a:gd name="T1" fmla="*/ 20 h 28"/>
                    <a:gd name="T2" fmla="*/ 17 w 19"/>
                    <a:gd name="T3" fmla="*/ 25 h 28"/>
                    <a:gd name="T4" fmla="*/ 10 w 19"/>
                    <a:gd name="T5" fmla="*/ 28 h 28"/>
                    <a:gd name="T6" fmla="*/ 3 w 19"/>
                    <a:gd name="T7" fmla="*/ 25 h 28"/>
                    <a:gd name="T8" fmla="*/ 0 w 19"/>
                    <a:gd name="T9" fmla="*/ 20 h 28"/>
                    <a:gd name="T10" fmla="*/ 0 w 19"/>
                    <a:gd name="T11" fmla="*/ 19 h 28"/>
                    <a:gd name="T12" fmla="*/ 4 w 19"/>
                    <a:gd name="T13" fmla="*/ 19 h 28"/>
                    <a:gd name="T14" fmla="*/ 4 w 19"/>
                    <a:gd name="T15" fmla="*/ 20 h 28"/>
                    <a:gd name="T16" fmla="*/ 6 w 19"/>
                    <a:gd name="T17" fmla="*/ 23 h 28"/>
                    <a:gd name="T18" fmla="*/ 10 w 19"/>
                    <a:gd name="T19" fmla="*/ 24 h 28"/>
                    <a:gd name="T20" fmla="*/ 14 w 19"/>
                    <a:gd name="T21" fmla="*/ 23 h 28"/>
                    <a:gd name="T22" fmla="*/ 15 w 19"/>
                    <a:gd name="T23" fmla="*/ 20 h 28"/>
                    <a:gd name="T24" fmla="*/ 13 w 19"/>
                    <a:gd name="T25" fmla="*/ 17 h 28"/>
                    <a:gd name="T26" fmla="*/ 9 w 19"/>
                    <a:gd name="T27" fmla="*/ 14 h 28"/>
                    <a:gd name="T28" fmla="*/ 3 w 19"/>
                    <a:gd name="T29" fmla="*/ 11 h 28"/>
                    <a:gd name="T30" fmla="*/ 1 w 19"/>
                    <a:gd name="T31" fmla="*/ 7 h 28"/>
                    <a:gd name="T32" fmla="*/ 3 w 19"/>
                    <a:gd name="T33" fmla="*/ 2 h 28"/>
                    <a:gd name="T34" fmla="*/ 10 w 19"/>
                    <a:gd name="T35" fmla="*/ 0 h 28"/>
                    <a:gd name="T36" fmla="*/ 16 w 19"/>
                    <a:gd name="T37" fmla="*/ 2 h 28"/>
                    <a:gd name="T38" fmla="*/ 18 w 19"/>
                    <a:gd name="T39" fmla="*/ 7 h 28"/>
                    <a:gd name="T40" fmla="*/ 14 w 19"/>
                    <a:gd name="T41" fmla="*/ 7 h 28"/>
                    <a:gd name="T42" fmla="*/ 13 w 19"/>
                    <a:gd name="T43" fmla="*/ 4 h 28"/>
                    <a:gd name="T44" fmla="*/ 10 w 19"/>
                    <a:gd name="T45" fmla="*/ 3 h 28"/>
                    <a:gd name="T46" fmla="*/ 6 w 19"/>
                    <a:gd name="T47" fmla="*/ 4 h 28"/>
                    <a:gd name="T48" fmla="*/ 5 w 19"/>
                    <a:gd name="T49" fmla="*/ 7 h 28"/>
                    <a:gd name="T50" fmla="*/ 6 w 19"/>
                    <a:gd name="T51" fmla="*/ 9 h 28"/>
                    <a:gd name="T52" fmla="*/ 11 w 19"/>
                    <a:gd name="T53" fmla="*/ 12 h 28"/>
                    <a:gd name="T54" fmla="*/ 17 w 19"/>
                    <a:gd name="T55" fmla="*/ 15 h 28"/>
                    <a:gd name="T56" fmla="*/ 19 w 19"/>
                    <a:gd name="T57" fmla="*/ 20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19" h="28">
                      <a:moveTo>
                        <a:pt x="19" y="20"/>
                      </a:moveTo>
                      <a:cubicBezTo>
                        <a:pt x="19" y="22"/>
                        <a:pt x="18" y="24"/>
                        <a:pt x="17" y="25"/>
                      </a:cubicBezTo>
                      <a:cubicBezTo>
                        <a:pt x="15" y="27"/>
                        <a:pt x="13" y="28"/>
                        <a:pt x="10" y="28"/>
                      </a:cubicBezTo>
                      <a:cubicBezTo>
                        <a:pt x="7" y="28"/>
                        <a:pt x="4" y="27"/>
                        <a:pt x="3" y="25"/>
                      </a:cubicBezTo>
                      <a:cubicBezTo>
                        <a:pt x="1" y="24"/>
                        <a:pt x="0" y="22"/>
                        <a:pt x="0" y="20"/>
                      </a:cubicBezTo>
                      <a:cubicBezTo>
                        <a:pt x="0" y="19"/>
                        <a:pt x="0" y="19"/>
                        <a:pt x="0" y="19"/>
                      </a:cubicBezTo>
                      <a:cubicBezTo>
                        <a:pt x="4" y="19"/>
                        <a:pt x="4" y="19"/>
                        <a:pt x="4" y="19"/>
                      </a:cubicBezTo>
                      <a:cubicBezTo>
                        <a:pt x="4" y="20"/>
                        <a:pt x="4" y="20"/>
                        <a:pt x="4" y="20"/>
                      </a:cubicBezTo>
                      <a:cubicBezTo>
                        <a:pt x="4" y="21"/>
                        <a:pt x="5" y="22"/>
                        <a:pt x="6" y="23"/>
                      </a:cubicBezTo>
                      <a:cubicBezTo>
                        <a:pt x="7" y="24"/>
                        <a:pt x="8" y="24"/>
                        <a:pt x="10" y="24"/>
                      </a:cubicBezTo>
                      <a:cubicBezTo>
                        <a:pt x="11" y="24"/>
                        <a:pt x="13" y="24"/>
                        <a:pt x="14" y="23"/>
                      </a:cubicBezTo>
                      <a:cubicBezTo>
                        <a:pt x="15" y="22"/>
                        <a:pt x="15" y="21"/>
                        <a:pt x="15" y="20"/>
                      </a:cubicBezTo>
                      <a:cubicBezTo>
                        <a:pt x="15" y="19"/>
                        <a:pt x="15" y="18"/>
                        <a:pt x="13" y="17"/>
                      </a:cubicBezTo>
                      <a:cubicBezTo>
                        <a:pt x="12" y="16"/>
                        <a:pt x="11" y="15"/>
                        <a:pt x="9" y="14"/>
                      </a:cubicBezTo>
                      <a:cubicBezTo>
                        <a:pt x="6" y="13"/>
                        <a:pt x="4" y="12"/>
                        <a:pt x="3" y="11"/>
                      </a:cubicBezTo>
                      <a:cubicBezTo>
                        <a:pt x="1" y="10"/>
                        <a:pt x="1" y="9"/>
                        <a:pt x="1" y="7"/>
                      </a:cubicBezTo>
                      <a:cubicBezTo>
                        <a:pt x="1" y="5"/>
                        <a:pt x="2" y="3"/>
                        <a:pt x="3" y="2"/>
                      </a:cubicBezTo>
                      <a:cubicBezTo>
                        <a:pt x="5" y="0"/>
                        <a:pt x="7" y="0"/>
                        <a:pt x="10" y="0"/>
                      </a:cubicBezTo>
                      <a:cubicBezTo>
                        <a:pt x="13" y="0"/>
                        <a:pt x="15" y="0"/>
                        <a:pt x="16" y="2"/>
                      </a:cubicBezTo>
                      <a:cubicBezTo>
                        <a:pt x="18" y="4"/>
                        <a:pt x="18" y="5"/>
                        <a:pt x="18" y="7"/>
                      </a:cubicBezTo>
                      <a:cubicBezTo>
                        <a:pt x="14" y="7"/>
                        <a:pt x="14" y="7"/>
                        <a:pt x="14" y="7"/>
                      </a:cubicBezTo>
                      <a:cubicBezTo>
                        <a:pt x="14" y="6"/>
                        <a:pt x="14" y="5"/>
                        <a:pt x="13" y="4"/>
                      </a:cubicBezTo>
                      <a:cubicBezTo>
                        <a:pt x="12" y="3"/>
                        <a:pt x="11" y="3"/>
                        <a:pt x="10" y="3"/>
                      </a:cubicBezTo>
                      <a:cubicBezTo>
                        <a:pt x="8" y="3"/>
                        <a:pt x="7" y="3"/>
                        <a:pt x="6" y="4"/>
                      </a:cubicBezTo>
                      <a:cubicBezTo>
                        <a:pt x="5" y="5"/>
                        <a:pt x="5" y="5"/>
                        <a:pt x="5" y="7"/>
                      </a:cubicBezTo>
                      <a:cubicBezTo>
                        <a:pt x="5" y="8"/>
                        <a:pt x="5" y="8"/>
                        <a:pt x="6" y="9"/>
                      </a:cubicBezTo>
                      <a:cubicBezTo>
                        <a:pt x="7" y="10"/>
                        <a:pt x="8" y="11"/>
                        <a:pt x="11" y="12"/>
                      </a:cubicBezTo>
                      <a:cubicBezTo>
                        <a:pt x="14" y="13"/>
                        <a:pt x="16" y="14"/>
                        <a:pt x="17" y="15"/>
                      </a:cubicBezTo>
                      <a:cubicBezTo>
                        <a:pt x="18" y="16"/>
                        <a:pt x="19" y="18"/>
                        <a:pt x="19" y="2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 defTabSz="685800">
                    <a:lnSpc>
                      <a:spcPct val="120000"/>
                    </a:lnSpc>
                    <a:buClrTx/>
                  </a:pPr>
                  <a:endParaRPr sz="1350" kern="1200">
                    <a:solidFill>
                      <a:prstClr val="white"/>
                    </a:solidFill>
                    <a:ea typeface="微软雅黑"/>
                    <a:cs typeface="+mn-cs"/>
                  </a:endParaRPr>
                </a:p>
              </p:txBody>
            </p:sp>
            <p:sp>
              <p:nvSpPr>
                <p:cNvPr id="104" name="îśľídè"/>
                <p:cNvSpPr/>
                <p:nvPr/>
              </p:nvSpPr>
              <p:spPr bwMode="auto">
                <a:xfrm>
                  <a:off x="7150100" y="3683001"/>
                  <a:ext cx="12700" cy="88900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 defTabSz="685800">
                    <a:lnSpc>
                      <a:spcPct val="120000"/>
                    </a:lnSpc>
                    <a:buClrTx/>
                  </a:pPr>
                  <a:endParaRPr sz="1350" kern="1200">
                    <a:solidFill>
                      <a:prstClr val="white"/>
                    </a:solidFill>
                    <a:ea typeface="微软雅黑"/>
                    <a:cs typeface="+mn-cs"/>
                  </a:endParaRPr>
                </a:p>
              </p:txBody>
            </p:sp>
            <p:sp>
              <p:nvSpPr>
                <p:cNvPr id="105" name="işḷîḑe"/>
                <p:cNvSpPr/>
                <p:nvPr/>
              </p:nvSpPr>
              <p:spPr bwMode="auto">
                <a:xfrm>
                  <a:off x="7216775" y="3683001"/>
                  <a:ext cx="61913" cy="88900"/>
                </a:xfrm>
                <a:custGeom>
                  <a:avLst/>
                  <a:gdLst>
                    <a:gd name="T0" fmla="*/ 39 w 39"/>
                    <a:gd name="T1" fmla="*/ 6 h 56"/>
                    <a:gd name="T2" fmla="*/ 25 w 39"/>
                    <a:gd name="T3" fmla="*/ 6 h 56"/>
                    <a:gd name="T4" fmla="*/ 25 w 39"/>
                    <a:gd name="T5" fmla="*/ 56 h 56"/>
                    <a:gd name="T6" fmla="*/ 14 w 39"/>
                    <a:gd name="T7" fmla="*/ 56 h 56"/>
                    <a:gd name="T8" fmla="*/ 14 w 39"/>
                    <a:gd name="T9" fmla="*/ 6 h 56"/>
                    <a:gd name="T10" fmla="*/ 0 w 39"/>
                    <a:gd name="T11" fmla="*/ 6 h 56"/>
                    <a:gd name="T12" fmla="*/ 0 w 39"/>
                    <a:gd name="T13" fmla="*/ 0 h 56"/>
                    <a:gd name="T14" fmla="*/ 39 w 39"/>
                    <a:gd name="T15" fmla="*/ 0 h 56"/>
                    <a:gd name="T16" fmla="*/ 39 w 39"/>
                    <a:gd name="T17" fmla="*/ 6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9" h="56">
                      <a:moveTo>
                        <a:pt x="39" y="6"/>
                      </a:moveTo>
                      <a:lnTo>
                        <a:pt x="25" y="6"/>
                      </a:lnTo>
                      <a:lnTo>
                        <a:pt x="25" y="56"/>
                      </a:lnTo>
                      <a:lnTo>
                        <a:pt x="14" y="56"/>
                      </a:lnTo>
                      <a:lnTo>
                        <a:pt x="14" y="6"/>
                      </a:lnTo>
                      <a:lnTo>
                        <a:pt x="0" y="6"/>
                      </a:lnTo>
                      <a:lnTo>
                        <a:pt x="0" y="0"/>
                      </a:lnTo>
                      <a:lnTo>
                        <a:pt x="39" y="0"/>
                      </a:lnTo>
                      <a:lnTo>
                        <a:pt x="39" y="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 defTabSz="685800">
                    <a:lnSpc>
                      <a:spcPct val="120000"/>
                    </a:lnSpc>
                    <a:buClrTx/>
                  </a:pPr>
                  <a:endParaRPr sz="1350" kern="1200">
                    <a:solidFill>
                      <a:prstClr val="white"/>
                    </a:solidFill>
                    <a:ea typeface="微软雅黑"/>
                    <a:cs typeface="+mn-cs"/>
                  </a:endParaRPr>
                </a:p>
              </p:txBody>
            </p:sp>
            <p:sp>
              <p:nvSpPr>
                <p:cNvPr id="106" name="íṧlîḍé"/>
                <p:cNvSpPr/>
                <p:nvPr/>
              </p:nvSpPr>
              <p:spPr bwMode="auto">
                <a:xfrm>
                  <a:off x="7302500" y="3683001"/>
                  <a:ext cx="69850" cy="88900"/>
                </a:xfrm>
                <a:custGeom>
                  <a:avLst/>
                  <a:gdLst>
                    <a:gd name="T0" fmla="*/ 44 w 44"/>
                    <a:gd name="T1" fmla="*/ 0 h 56"/>
                    <a:gd name="T2" fmla="*/ 27 w 44"/>
                    <a:gd name="T3" fmla="*/ 31 h 56"/>
                    <a:gd name="T4" fmla="*/ 27 w 44"/>
                    <a:gd name="T5" fmla="*/ 56 h 56"/>
                    <a:gd name="T6" fmla="*/ 19 w 44"/>
                    <a:gd name="T7" fmla="*/ 56 h 56"/>
                    <a:gd name="T8" fmla="*/ 19 w 44"/>
                    <a:gd name="T9" fmla="*/ 31 h 56"/>
                    <a:gd name="T10" fmla="*/ 0 w 44"/>
                    <a:gd name="T11" fmla="*/ 0 h 56"/>
                    <a:gd name="T12" fmla="*/ 10 w 44"/>
                    <a:gd name="T13" fmla="*/ 0 h 56"/>
                    <a:gd name="T14" fmla="*/ 23 w 44"/>
                    <a:gd name="T15" fmla="*/ 25 h 56"/>
                    <a:gd name="T16" fmla="*/ 23 w 44"/>
                    <a:gd name="T17" fmla="*/ 25 h 56"/>
                    <a:gd name="T18" fmla="*/ 35 w 44"/>
                    <a:gd name="T19" fmla="*/ 0 h 56"/>
                    <a:gd name="T20" fmla="*/ 44 w 44"/>
                    <a:gd name="T21" fmla="*/ 0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44" h="56">
                      <a:moveTo>
                        <a:pt x="44" y="0"/>
                      </a:moveTo>
                      <a:lnTo>
                        <a:pt x="27" y="31"/>
                      </a:lnTo>
                      <a:lnTo>
                        <a:pt x="27" y="56"/>
                      </a:lnTo>
                      <a:lnTo>
                        <a:pt x="19" y="56"/>
                      </a:lnTo>
                      <a:lnTo>
                        <a:pt x="19" y="31"/>
                      </a:lnTo>
                      <a:lnTo>
                        <a:pt x="0" y="0"/>
                      </a:lnTo>
                      <a:lnTo>
                        <a:pt x="10" y="0"/>
                      </a:lnTo>
                      <a:lnTo>
                        <a:pt x="23" y="25"/>
                      </a:lnTo>
                      <a:lnTo>
                        <a:pt x="23" y="25"/>
                      </a:lnTo>
                      <a:lnTo>
                        <a:pt x="35" y="0"/>
                      </a:lnTo>
                      <a:lnTo>
                        <a:pt x="4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 defTabSz="685800">
                    <a:lnSpc>
                      <a:spcPct val="120000"/>
                    </a:lnSpc>
                    <a:buClrTx/>
                  </a:pPr>
                  <a:endParaRPr sz="1350" kern="1200">
                    <a:solidFill>
                      <a:prstClr val="white"/>
                    </a:solidFill>
                    <a:ea typeface="微软雅黑"/>
                    <a:cs typeface="+mn-cs"/>
                  </a:endParaRPr>
                </a:p>
              </p:txBody>
            </p:sp>
          </p:grpSp>
        </p:grpSp>
        <p:sp>
          <p:nvSpPr>
            <p:cNvPr id="81" name="文本框 80"/>
            <p:cNvSpPr txBox="1"/>
            <p:nvPr/>
          </p:nvSpPr>
          <p:spPr>
            <a:xfrm>
              <a:off x="9011509" y="-1377589"/>
              <a:ext cx="964367" cy="3594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685800">
                <a:lnSpc>
                  <a:spcPct val="120000"/>
                </a:lnSpc>
                <a:buClrTx/>
              </a:pPr>
              <a:r>
                <a:rPr lang="zh-CN" altLang="en-US" sz="1050" kern="1200" dirty="0">
                  <a:solidFill>
                    <a:prstClr val="white"/>
                  </a:solidFill>
                  <a:ea typeface="微软雅黑"/>
                  <a:cs typeface="+mn-cs"/>
                </a:rPr>
                <a:t>青岛校区</a:t>
              </a:r>
              <a:endParaRPr lang="zh-CN" altLang="en-US" sz="1050" kern="1200" dirty="0">
                <a:solidFill>
                  <a:prstClr val="white"/>
                </a:solidFill>
                <a:ea typeface="微软雅黑"/>
                <a:cs typeface="+mn-cs"/>
              </a:endParaRPr>
            </a:p>
          </p:txBody>
        </p:sp>
        <p:sp>
          <p:nvSpPr>
            <p:cNvPr id="82" name="文本框 81"/>
            <p:cNvSpPr txBox="1"/>
            <p:nvPr/>
          </p:nvSpPr>
          <p:spPr>
            <a:xfrm>
              <a:off x="9011247" y="-1111135"/>
              <a:ext cx="960092" cy="2237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685800">
                <a:lnSpc>
                  <a:spcPct val="120000"/>
                </a:lnSpc>
                <a:buClrTx/>
              </a:pPr>
              <a:r>
                <a:rPr lang="en-US" altLang="zh-CN" sz="450" kern="1200" dirty="0">
                  <a:solidFill>
                    <a:prstClr val="white"/>
                  </a:solidFill>
                  <a:ea typeface="微软雅黑"/>
                  <a:cs typeface="+mn-cs"/>
                </a:rPr>
                <a:t>QINGDAO CAMPUS</a:t>
              </a:r>
              <a:endParaRPr lang="zh-CN" altLang="en-US" sz="450" kern="1200" dirty="0">
                <a:solidFill>
                  <a:prstClr val="white"/>
                </a:solidFill>
                <a:ea typeface="微软雅黑"/>
                <a:cs typeface="+mn-cs"/>
              </a:endParaRPr>
            </a:p>
          </p:txBody>
        </p:sp>
        <p:cxnSp>
          <p:nvCxnSpPr>
            <p:cNvPr id="83" name="直接连接符 82"/>
            <p:cNvCxnSpPr/>
            <p:nvPr/>
          </p:nvCxnSpPr>
          <p:spPr>
            <a:xfrm>
              <a:off x="8968740" y="-1419051"/>
              <a:ext cx="0" cy="41593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51" name="图表 150"/>
          <p:cNvGraphicFramePr/>
          <p:nvPr/>
        </p:nvGraphicFramePr>
        <p:xfrm>
          <a:off x="1036171" y="2816205"/>
          <a:ext cx="2179864" cy="145324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152" name="椭圆 151"/>
          <p:cNvSpPr/>
          <p:nvPr/>
        </p:nvSpPr>
        <p:spPr>
          <a:xfrm>
            <a:off x="1810633" y="3074887"/>
            <a:ext cx="935879" cy="935879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101600" dist="38100" dir="5400000" algn="t" rotWithShape="0">
              <a:schemeClr val="bg2">
                <a:lumMod val="50000"/>
                <a:alpha val="40000"/>
              </a:schemeClr>
            </a:out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lnSpc>
                <a:spcPct val="120000"/>
              </a:lnSpc>
              <a:buClrTx/>
            </a:pPr>
            <a:r>
              <a:rPr lang="en-US" altLang="zh-CN" sz="4050" b="1" kern="1200" dirty="0">
                <a:solidFill>
                  <a:prstClr val="white"/>
                </a:solidFill>
                <a:effectLst>
                  <a:innerShdw blurRad="127000">
                    <a:prstClr val="white">
                      <a:lumMod val="50000"/>
                      <a:alpha val="85000"/>
                    </a:prstClr>
                  </a:innerShdw>
                </a:effectLst>
                <a:latin typeface="Arial"/>
                <a:ea typeface="微软雅黑"/>
                <a:cs typeface="+mn-ea"/>
                <a:sym typeface="+mn-lt"/>
              </a:rPr>
              <a:t>4</a:t>
            </a:r>
            <a:endParaRPr lang="zh-CN" altLang="en-US" sz="4050" b="1" kern="1200" dirty="0">
              <a:solidFill>
                <a:prstClr val="white"/>
              </a:solidFill>
              <a:effectLst>
                <a:innerShdw blurRad="127000">
                  <a:prstClr val="white">
                    <a:lumMod val="50000"/>
                    <a:alpha val="85000"/>
                  </a:prstClr>
                </a:innerShdw>
              </a:effectLst>
              <a:latin typeface="Arial"/>
              <a:ea typeface="微软雅黑"/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: 圆角 8"/>
          <p:cNvSpPr/>
          <p:nvPr/>
        </p:nvSpPr>
        <p:spPr>
          <a:xfrm>
            <a:off x="710565" y="1168003"/>
            <a:ext cx="7928610" cy="3626909"/>
          </a:xfrm>
          <a:prstGeom prst="roundRect">
            <a:avLst>
              <a:gd name="adj" fmla="val 2511"/>
            </a:avLst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5400000" scaled="1"/>
            <a:tileRect/>
          </a:gradFill>
          <a:ln>
            <a:noFill/>
          </a:ln>
          <a:effectLst>
            <a:outerShdw blurRad="317500" sx="102000" sy="102000" algn="ctr" rotWithShape="0">
              <a:schemeClr val="bg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32000" tIns="0" rIns="432000" bIns="297000" numCol="1" spcCol="0" rtlCol="0" fromWordArt="0" anchor="ctr" anchorCtr="0" forceAA="0" compatLnSpc="1">
            <a:noAutofit/>
          </a:bodyPr>
          <a:lstStyle/>
          <a:p>
            <a:pPr marL="0" marR="0" lvl="0" indent="3429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defRPr/>
            </a:pPr>
            <a:endParaRPr kumimoji="0" lang="zh-CN" altLang="en-US" sz="15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 Light"/>
              <a:ea typeface="微软雅黑 Light"/>
              <a:cs typeface="+mn-ea"/>
              <a:sym typeface="+mn-lt"/>
            </a:endParaRPr>
          </a:p>
        </p:txBody>
      </p:sp>
      <p:sp>
        <p:nvSpPr>
          <p:cNvPr id="5" name="矩形: 圆角 4"/>
          <p:cNvSpPr/>
          <p:nvPr/>
        </p:nvSpPr>
        <p:spPr>
          <a:xfrm>
            <a:off x="504826" y="1168002"/>
            <a:ext cx="7928609" cy="3626909"/>
          </a:xfrm>
          <a:prstGeom prst="roundRect">
            <a:avLst>
              <a:gd name="adj" fmla="val 2511"/>
            </a:avLst>
          </a:prstGeom>
          <a:gradFill flip="none" rotWithShape="1">
            <a:gsLst>
              <a:gs pos="0">
                <a:schemeClr val="bg1"/>
              </a:gs>
              <a:gs pos="100000">
                <a:srgbClr val="F8F8F8"/>
              </a:gs>
            </a:gsLst>
            <a:lin ang="5400000" scaled="1"/>
            <a:tileRect/>
          </a:gradFill>
          <a:ln>
            <a:noFill/>
          </a:ln>
          <a:effectLst>
            <a:outerShdw blurRad="317500" sx="102000" sy="102000" algn="ctr" rotWithShape="0">
              <a:schemeClr val="bg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32000" tIns="0" rIns="432000" bIns="297000" numCol="1" spcCol="0" rtlCol="0" fromWordArt="0" anchor="ctr" anchorCtr="0" forceAA="0" compatLnSpc="1">
            <a:norm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defRPr/>
            </a:pPr>
            <a:r>
              <a:rPr kumimoji="0" lang="zh-CN" altLang="zh-CN" sz="1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  <a:sym typeface="Arial"/>
              </a:rPr>
              <a:t>Tokenization</a:t>
            </a:r>
            <a:endParaRPr kumimoji="0" lang="en-US" altLang="zh-CN" sz="15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 Light"/>
              <a:ea typeface="微软雅黑 Light"/>
              <a:cs typeface="+mn-ea"/>
              <a:sym typeface="+mn-lt"/>
            </a:endParaRPr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504825" y="76565"/>
            <a:ext cx="4616648" cy="506293"/>
          </a:xfrm>
        </p:spPr>
        <p:txBody>
          <a:bodyPr/>
          <a:lstStyle/>
          <a:p>
            <a:r>
              <a:rPr lang="zh-CN" altLang="en-US" dirty="0"/>
              <a:t>实现与展示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6"/>
          </p:nvPr>
        </p:nvSpPr>
        <p:spPr>
          <a:xfrm>
            <a:off x="495301" y="582859"/>
            <a:ext cx="4616648" cy="166199"/>
          </a:xfrm>
        </p:spPr>
        <p:txBody>
          <a:bodyPr/>
          <a:lstStyle/>
          <a:p>
            <a:r>
              <a:rPr lang="en-US" altLang="zh-CN" dirty="0"/>
              <a:t>Implementation and Presentation</a:t>
            </a:r>
            <a:endParaRPr lang="en-US" altLang="zh-CN" dirty="0"/>
          </a:p>
        </p:txBody>
      </p:sp>
      <p:sp>
        <p:nvSpPr>
          <p:cNvPr id="12" name="文本框 11"/>
          <p:cNvSpPr txBox="1"/>
          <p:nvPr/>
        </p:nvSpPr>
        <p:spPr>
          <a:xfrm>
            <a:off x="495301" y="860226"/>
            <a:ext cx="48344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defRPr/>
            </a:pP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方正小标宋简体"/>
                <a:ea typeface="+mj-ea"/>
                <a:cs typeface="Arial"/>
                <a:sym typeface="Arial"/>
              </a:rPr>
              <a:t>系统架构设计：</a:t>
            </a: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方正小标宋简体"/>
              <a:ea typeface="+mj-ea"/>
              <a:cs typeface="Arial"/>
              <a:sym typeface="Arial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91661" y="1188954"/>
            <a:ext cx="5954937" cy="358500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0">
        <p15:prstTrans prst="pageCurlDouble"/>
      </p:transition>
    </mc:Choice>
    <mc:Fallback>
      <p:transition spd="slow" advTm="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实现与展示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6"/>
          </p:nvPr>
        </p:nvSpPr>
        <p:spPr>
          <a:xfrm>
            <a:off x="495301" y="573060"/>
            <a:ext cx="4616648" cy="434991"/>
          </a:xfrm>
        </p:spPr>
        <p:txBody>
          <a:bodyPr/>
          <a:lstStyle/>
          <a:p>
            <a:r>
              <a:rPr lang="en-US" altLang="zh-CN" dirty="0"/>
              <a:t>Implementation and Presentation</a:t>
            </a:r>
            <a:endParaRPr lang="en-US" altLang="zh-CN" dirty="0"/>
          </a:p>
          <a:p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矩形: 圆角 150"/>
          <p:cNvSpPr/>
          <p:nvPr/>
        </p:nvSpPr>
        <p:spPr>
          <a:xfrm>
            <a:off x="1042747" y="578020"/>
            <a:ext cx="7048982" cy="2380629"/>
          </a:xfrm>
          <a:prstGeom prst="roundRect">
            <a:avLst>
              <a:gd name="adj" fmla="val 3205"/>
            </a:avLst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lnSpc>
                <a:spcPct val="120000"/>
              </a:lnSpc>
              <a:buClrTx/>
            </a:pPr>
            <a:endParaRPr lang="zh-CN" altLang="en-US" sz="1350" kern="1200">
              <a:solidFill>
                <a:prstClr val="white"/>
              </a:solidFill>
              <a:latin typeface="Arial"/>
              <a:ea typeface="微软雅黑"/>
              <a:cs typeface="+mn-ea"/>
              <a:sym typeface="+mn-lt"/>
            </a:endParaRPr>
          </a:p>
        </p:txBody>
      </p:sp>
      <p:sp>
        <p:nvSpPr>
          <p:cNvPr id="150" name="矩形: 圆角 149"/>
          <p:cNvSpPr/>
          <p:nvPr/>
        </p:nvSpPr>
        <p:spPr>
          <a:xfrm>
            <a:off x="712869" y="664268"/>
            <a:ext cx="7708739" cy="2380629"/>
          </a:xfrm>
          <a:prstGeom prst="roundRect">
            <a:avLst>
              <a:gd name="adj" fmla="val 3205"/>
            </a:avLst>
          </a:prstGeom>
          <a:solidFill>
            <a:schemeClr val="accent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lnSpc>
                <a:spcPct val="120000"/>
              </a:lnSpc>
              <a:buClrTx/>
            </a:pPr>
            <a:endParaRPr lang="zh-CN" altLang="en-US" sz="1350" kern="1200">
              <a:solidFill>
                <a:prstClr val="white"/>
              </a:solidFill>
              <a:latin typeface="Arial"/>
              <a:ea typeface="微软雅黑"/>
              <a:cs typeface="+mn-ea"/>
              <a:sym typeface="+mn-lt"/>
            </a:endParaRPr>
          </a:p>
        </p:txBody>
      </p:sp>
      <p:pic>
        <p:nvPicPr>
          <p:cNvPr id="15" name="图片占位符 14"/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554" b="22554"/>
          <a:stretch>
            <a:fillRect/>
          </a:stretch>
        </p:blipFill>
        <p:spPr/>
      </p:pic>
      <p:sp>
        <p:nvSpPr>
          <p:cNvPr id="16" name="标题 15"/>
          <p:cNvSpPr>
            <a:spLocks noGrp="1"/>
          </p:cNvSpPr>
          <p:nvPr>
            <p:ph type="ctrTitle"/>
          </p:nvPr>
        </p:nvSpPr>
        <p:spPr>
          <a:xfrm>
            <a:off x="3231832" y="3582708"/>
            <a:ext cx="2680335" cy="415290"/>
          </a:xfrm>
        </p:spPr>
        <p:txBody>
          <a:bodyPr/>
          <a:lstStyle/>
          <a:p>
            <a:r>
              <a:rPr lang="zh-CN" altLang="en-US" dirty="0"/>
              <a:t>感谢各位的倾听</a:t>
            </a:r>
            <a:endParaRPr lang="zh-CN" altLang="en-US" dirty="0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Thank You For Your Listening</a:t>
            </a:r>
            <a:endParaRPr lang="zh-CN" altLang="en-US" dirty="0"/>
          </a:p>
        </p:txBody>
      </p:sp>
      <p:sp>
        <p:nvSpPr>
          <p:cNvPr id="84" name="矩形: 圆角 83"/>
          <p:cNvSpPr/>
          <p:nvPr/>
        </p:nvSpPr>
        <p:spPr>
          <a:xfrm>
            <a:off x="506034" y="768354"/>
            <a:ext cx="8133141" cy="2532251"/>
          </a:xfrm>
          <a:prstGeom prst="roundRect">
            <a:avLst>
              <a:gd name="adj" fmla="val 1842"/>
            </a:avLst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lnSpc>
                <a:spcPct val="120000"/>
              </a:lnSpc>
              <a:buClrTx/>
            </a:pPr>
            <a:endParaRPr lang="zh-CN" altLang="en-US" sz="1350" kern="1200">
              <a:solidFill>
                <a:prstClr val="white"/>
              </a:solidFill>
              <a:latin typeface="Arial"/>
              <a:ea typeface="微软雅黑"/>
              <a:cs typeface="+mn-ea"/>
              <a:sym typeface="+mn-lt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2571236" y="1486827"/>
            <a:ext cx="3970325" cy="1044501"/>
            <a:chOff x="3428314" y="1982436"/>
            <a:chExt cx="5293767" cy="1392668"/>
          </a:xfrm>
        </p:grpSpPr>
        <p:pic>
          <p:nvPicPr>
            <p:cNvPr id="1028" name="Picture 4" descr="https://www.qt86.com/cache/1546963581_272959.png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3510" b="50000"/>
            <a:stretch>
              <a:fillRect/>
            </a:stretch>
          </p:blipFill>
          <p:spPr bwMode="auto">
            <a:xfrm>
              <a:off x="3428314" y="1982436"/>
              <a:ext cx="3933511" cy="7815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3" name="Picture 4" descr="https://www.qt86.com/cache/1546963581_272959.png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r="43510"/>
            <a:stretch>
              <a:fillRect/>
            </a:stretch>
          </p:blipFill>
          <p:spPr bwMode="auto">
            <a:xfrm>
              <a:off x="4788570" y="2593516"/>
              <a:ext cx="3933511" cy="7815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副标题 16"/>
          <p:cNvSpPr txBox="1"/>
          <p:nvPr/>
        </p:nvSpPr>
        <p:spPr>
          <a:xfrm>
            <a:off x="3927594" y="4402827"/>
            <a:ext cx="1288814" cy="227819"/>
          </a:xfrm>
          <a:prstGeom prst="rect">
            <a:avLst/>
          </a:prstGeom>
          <a:noFill/>
        </p:spPr>
        <p:txBody>
          <a:bodyPr vert="horz" wrap="none" lIns="0" tIns="0" rIns="0" bIns="0" rtlCol="0" anchor="ctr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80604020202020204" pitchFamily="34" charset="0"/>
              <a:buNone/>
              <a:defRPr lang="zh-CN" altLang="en-US" sz="1800" b="0" kern="120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ea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85800">
              <a:lnSpc>
                <a:spcPct val="120000"/>
              </a:lnSpc>
              <a:spcBef>
                <a:spcPts val="0"/>
              </a:spcBef>
              <a:buClrTx/>
            </a:pPr>
            <a:r>
              <a:rPr lang="en-US" altLang="zh-CN" sz="1350" b="1" dirty="0">
                <a:solidFill>
                  <a:prstClr val="white"/>
                </a:solidFill>
                <a:latin typeface="Arial"/>
                <a:ea typeface="微软雅黑"/>
              </a:rPr>
              <a:t>2021</a:t>
            </a:r>
            <a:r>
              <a:rPr lang="zh-CN" altLang="en-US" sz="1350" b="1" dirty="0">
                <a:solidFill>
                  <a:prstClr val="white"/>
                </a:solidFill>
                <a:latin typeface="Arial"/>
                <a:ea typeface="微软雅黑"/>
              </a:rPr>
              <a:t>年</a:t>
            </a:r>
            <a:r>
              <a:rPr lang="en-US" altLang="zh-CN" sz="1350" b="1" dirty="0">
                <a:solidFill>
                  <a:prstClr val="white"/>
                </a:solidFill>
                <a:latin typeface="Arial"/>
                <a:ea typeface="微软雅黑"/>
              </a:rPr>
              <a:t>10</a:t>
            </a:r>
            <a:r>
              <a:rPr lang="zh-CN" altLang="en-US" sz="1350" b="1" dirty="0">
                <a:solidFill>
                  <a:prstClr val="white"/>
                </a:solidFill>
                <a:latin typeface="Arial"/>
                <a:ea typeface="微软雅黑"/>
              </a:rPr>
              <a:t>月</a:t>
            </a:r>
            <a:r>
              <a:rPr lang="en-US" altLang="zh-CN" sz="1350" b="1" dirty="0">
                <a:solidFill>
                  <a:prstClr val="white"/>
                </a:solidFill>
                <a:latin typeface="Arial"/>
                <a:ea typeface="微软雅黑"/>
              </a:rPr>
              <a:t>27</a:t>
            </a:r>
            <a:r>
              <a:rPr lang="zh-CN" altLang="en-US" sz="1350" b="1" dirty="0">
                <a:solidFill>
                  <a:prstClr val="white"/>
                </a:solidFill>
                <a:latin typeface="Arial"/>
                <a:ea typeface="微软雅黑"/>
              </a:rPr>
              <a:t>日</a:t>
            </a:r>
            <a:endParaRPr lang="en-US" altLang="en-US" sz="1350" b="1" dirty="0">
              <a:solidFill>
                <a:prstClr val="white"/>
              </a:solidFill>
              <a:latin typeface="Arial"/>
              <a:ea typeface="微软雅黑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矩形 58"/>
          <p:cNvSpPr/>
          <p:nvPr/>
        </p:nvSpPr>
        <p:spPr>
          <a:xfrm>
            <a:off x="0" y="0"/>
            <a:ext cx="9144000" cy="17161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zh-CN" altLang="en-US" sz="1350" kern="1200">
              <a:solidFill>
                <a:prstClr val="white"/>
              </a:solidFill>
              <a:latin typeface="微软雅黑 Light"/>
              <a:ea typeface="微软雅黑 Ligh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968352" y="1749324"/>
            <a:ext cx="124420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buClrTx/>
            </a:pPr>
            <a:r>
              <a:rPr lang="zh-CN" altLang="en-US" sz="3000" b="1" kern="1200">
                <a:solidFill>
                  <a:prstClr val="black"/>
                </a:solidFill>
                <a:latin typeface="方正小标宋简体"/>
                <a:ea typeface="+mj-ea"/>
                <a:cs typeface="+mn-cs"/>
              </a:rPr>
              <a:t>目录</a:t>
            </a:r>
            <a:endParaRPr lang="en-US" altLang="zh-CN" sz="3000" b="1" kern="1200">
              <a:solidFill>
                <a:prstClr val="black"/>
              </a:solidFill>
              <a:latin typeface="方正小标宋简体"/>
              <a:ea typeface="+mj-ea"/>
              <a:cs typeface="+mn-cs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3726061" y="2313384"/>
            <a:ext cx="169425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buClrTx/>
            </a:pPr>
            <a:r>
              <a:rPr lang="en-US" altLang="zh-CN" sz="1050" kern="1200" spc="450">
                <a:solidFill>
                  <a:prstClr val="black"/>
                </a:solidFill>
                <a:latin typeface="微软雅黑 Light"/>
                <a:ea typeface="微软雅黑 Light"/>
                <a:cs typeface="+mn-cs"/>
              </a:rPr>
              <a:t>CONTENT</a:t>
            </a:r>
            <a:endParaRPr lang="zh-CN" altLang="en-US" sz="1050" kern="1200" spc="450">
              <a:solidFill>
                <a:prstClr val="black"/>
              </a:solidFill>
              <a:latin typeface="微软雅黑 Light"/>
              <a:ea typeface="微软雅黑 Light"/>
              <a:cs typeface="+mn-cs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5010746" y="2729455"/>
            <a:ext cx="2753374" cy="682613"/>
            <a:chOff x="6680993" y="3639273"/>
            <a:chExt cx="3671165" cy="910151"/>
          </a:xfrm>
        </p:grpSpPr>
        <p:sp>
          <p:nvSpPr>
            <p:cNvPr id="47" name="文本框 46"/>
            <p:cNvSpPr txBox="1"/>
            <p:nvPr/>
          </p:nvSpPr>
          <p:spPr>
            <a:xfrm>
              <a:off x="7552936" y="3639273"/>
              <a:ext cx="2799222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>
                <a:buClrTx/>
              </a:pPr>
              <a:r>
                <a:rPr lang="en-US" altLang="zh-CN" sz="1800" kern="12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2.Fabric</a:t>
              </a:r>
              <a:r>
                <a:rPr lang="zh-CN" altLang="en-US" sz="1800" kern="12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的特性</a:t>
              </a:r>
              <a:endParaRPr lang="zh-CN" altLang="en-US" sz="1800" kern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cxnSp>
          <p:nvCxnSpPr>
            <p:cNvPr id="48" name="直接连接符 47"/>
            <p:cNvCxnSpPr/>
            <p:nvPr/>
          </p:nvCxnSpPr>
          <p:spPr>
            <a:xfrm flipV="1">
              <a:off x="7460070" y="3690719"/>
              <a:ext cx="0" cy="72000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矩形 64"/>
            <p:cNvSpPr/>
            <p:nvPr/>
          </p:nvSpPr>
          <p:spPr>
            <a:xfrm>
              <a:off x="7634548" y="4149315"/>
              <a:ext cx="2681418" cy="40010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>
                <a:buClrTx/>
              </a:pPr>
              <a:r>
                <a:rPr lang="en-US" altLang="zh-CN" sz="1350" kern="1200" dirty="0">
                  <a:solidFill>
                    <a:prstClr val="black"/>
                  </a:solidFill>
                  <a:latin typeface="微软雅黑 Light"/>
                  <a:ea typeface="微软雅黑 Light"/>
                  <a:cs typeface="+mn-cs"/>
                </a:rPr>
                <a:t>Characteristics of Fabric</a:t>
              </a:r>
              <a:endParaRPr lang="zh-CN" altLang="en-US" sz="1350" kern="1200" dirty="0">
                <a:solidFill>
                  <a:prstClr val="black"/>
                </a:solidFill>
                <a:latin typeface="微软雅黑 Light"/>
                <a:ea typeface="微软雅黑 Light"/>
                <a:cs typeface="+mn-cs"/>
              </a:endParaRPr>
            </a:p>
          </p:txBody>
        </p:sp>
        <p:sp>
          <p:nvSpPr>
            <p:cNvPr id="71" name="Freeform 9"/>
            <p:cNvSpPr>
              <a:spLocks noEditPoints="1"/>
            </p:cNvSpPr>
            <p:nvPr/>
          </p:nvSpPr>
          <p:spPr bwMode="auto">
            <a:xfrm>
              <a:off x="6680993" y="3722277"/>
              <a:ext cx="519113" cy="681037"/>
            </a:xfrm>
            <a:custGeom>
              <a:avLst/>
              <a:gdLst>
                <a:gd name="T0" fmla="*/ 459 w 2178"/>
                <a:gd name="T1" fmla="*/ 1146 h 2866"/>
                <a:gd name="T2" fmla="*/ 1719 w 2178"/>
                <a:gd name="T3" fmla="*/ 1146 h 2866"/>
                <a:gd name="T4" fmla="*/ 1719 w 2178"/>
                <a:gd name="T5" fmla="*/ 917 h 2866"/>
                <a:gd name="T6" fmla="*/ 459 w 2178"/>
                <a:gd name="T7" fmla="*/ 917 h 2866"/>
                <a:gd name="T8" fmla="*/ 459 w 2178"/>
                <a:gd name="T9" fmla="*/ 1146 h 2866"/>
                <a:gd name="T10" fmla="*/ 459 w 2178"/>
                <a:gd name="T11" fmla="*/ 1605 h 2866"/>
                <a:gd name="T12" fmla="*/ 1719 w 2178"/>
                <a:gd name="T13" fmla="*/ 1605 h 2866"/>
                <a:gd name="T14" fmla="*/ 1719 w 2178"/>
                <a:gd name="T15" fmla="*/ 1376 h 2866"/>
                <a:gd name="T16" fmla="*/ 459 w 2178"/>
                <a:gd name="T17" fmla="*/ 1376 h 2866"/>
                <a:gd name="T18" fmla="*/ 459 w 2178"/>
                <a:gd name="T19" fmla="*/ 1605 h 2866"/>
                <a:gd name="T20" fmla="*/ 459 w 2178"/>
                <a:gd name="T21" fmla="*/ 2063 h 2866"/>
                <a:gd name="T22" fmla="*/ 1032 w 2178"/>
                <a:gd name="T23" fmla="*/ 2063 h 2866"/>
                <a:gd name="T24" fmla="*/ 1032 w 2178"/>
                <a:gd name="T25" fmla="*/ 1834 h 2866"/>
                <a:gd name="T26" fmla="*/ 459 w 2178"/>
                <a:gd name="T27" fmla="*/ 1834 h 2866"/>
                <a:gd name="T28" fmla="*/ 459 w 2178"/>
                <a:gd name="T29" fmla="*/ 2063 h 2866"/>
                <a:gd name="T30" fmla="*/ 2178 w 2178"/>
                <a:gd name="T31" fmla="*/ 229 h 2866"/>
                <a:gd name="T32" fmla="*/ 1949 w 2178"/>
                <a:gd name="T33" fmla="*/ 0 h 2866"/>
                <a:gd name="T34" fmla="*/ 229 w 2178"/>
                <a:gd name="T35" fmla="*/ 0 h 2866"/>
                <a:gd name="T36" fmla="*/ 0 w 2178"/>
                <a:gd name="T37" fmla="*/ 229 h 2866"/>
                <a:gd name="T38" fmla="*/ 0 w 2178"/>
                <a:gd name="T39" fmla="*/ 2636 h 2866"/>
                <a:gd name="T40" fmla="*/ 229 w 2178"/>
                <a:gd name="T41" fmla="*/ 2866 h 2866"/>
                <a:gd name="T42" fmla="*/ 1490 w 2178"/>
                <a:gd name="T43" fmla="*/ 2866 h 2866"/>
                <a:gd name="T44" fmla="*/ 1490 w 2178"/>
                <a:gd name="T45" fmla="*/ 2805 h 2866"/>
                <a:gd name="T46" fmla="*/ 2063 w 2178"/>
                <a:gd name="T47" fmla="*/ 2232 h 2866"/>
                <a:gd name="T48" fmla="*/ 2010 w 2178"/>
                <a:gd name="T49" fmla="*/ 2178 h 2866"/>
                <a:gd name="T50" fmla="*/ 2178 w 2178"/>
                <a:gd name="T51" fmla="*/ 2178 h 2866"/>
                <a:gd name="T52" fmla="*/ 2178 w 2178"/>
                <a:gd name="T53" fmla="*/ 229 h 2866"/>
                <a:gd name="T54" fmla="*/ 1490 w 2178"/>
                <a:gd name="T55" fmla="*/ 2468 h 2866"/>
                <a:gd name="T56" fmla="*/ 1490 w 2178"/>
                <a:gd name="T57" fmla="*/ 2293 h 2866"/>
                <a:gd name="T58" fmla="*/ 1605 w 2178"/>
                <a:gd name="T59" fmla="*/ 2178 h 2866"/>
                <a:gd name="T60" fmla="*/ 1780 w 2178"/>
                <a:gd name="T61" fmla="*/ 2178 h 2866"/>
                <a:gd name="T62" fmla="*/ 1490 w 2178"/>
                <a:gd name="T63" fmla="*/ 2468 h 2866"/>
                <a:gd name="T64" fmla="*/ 1949 w 2178"/>
                <a:gd name="T65" fmla="*/ 1949 h 2866"/>
                <a:gd name="T66" fmla="*/ 1490 w 2178"/>
                <a:gd name="T67" fmla="*/ 1949 h 2866"/>
                <a:gd name="T68" fmla="*/ 1261 w 2178"/>
                <a:gd name="T69" fmla="*/ 2178 h 2866"/>
                <a:gd name="T70" fmla="*/ 1261 w 2178"/>
                <a:gd name="T71" fmla="*/ 2636 h 2866"/>
                <a:gd name="T72" fmla="*/ 344 w 2178"/>
                <a:gd name="T73" fmla="*/ 2636 h 2866"/>
                <a:gd name="T74" fmla="*/ 229 w 2178"/>
                <a:gd name="T75" fmla="*/ 2522 h 2866"/>
                <a:gd name="T76" fmla="*/ 229 w 2178"/>
                <a:gd name="T77" fmla="*/ 344 h 2866"/>
                <a:gd name="T78" fmla="*/ 344 w 2178"/>
                <a:gd name="T79" fmla="*/ 229 h 2866"/>
                <a:gd name="T80" fmla="*/ 1834 w 2178"/>
                <a:gd name="T81" fmla="*/ 229 h 2866"/>
                <a:gd name="T82" fmla="*/ 1949 w 2178"/>
                <a:gd name="T83" fmla="*/ 344 h 2866"/>
                <a:gd name="T84" fmla="*/ 1949 w 2178"/>
                <a:gd name="T85" fmla="*/ 1949 h 2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178" h="2866">
                  <a:moveTo>
                    <a:pt x="459" y="1146"/>
                  </a:moveTo>
                  <a:cubicBezTo>
                    <a:pt x="1719" y="1146"/>
                    <a:pt x="1719" y="1146"/>
                    <a:pt x="1719" y="1146"/>
                  </a:cubicBezTo>
                  <a:cubicBezTo>
                    <a:pt x="1719" y="917"/>
                    <a:pt x="1719" y="917"/>
                    <a:pt x="1719" y="917"/>
                  </a:cubicBezTo>
                  <a:cubicBezTo>
                    <a:pt x="459" y="917"/>
                    <a:pt x="459" y="917"/>
                    <a:pt x="459" y="917"/>
                  </a:cubicBezTo>
                  <a:cubicBezTo>
                    <a:pt x="459" y="1146"/>
                    <a:pt x="459" y="1146"/>
                    <a:pt x="459" y="1146"/>
                  </a:cubicBezTo>
                  <a:close/>
                  <a:moveTo>
                    <a:pt x="459" y="1605"/>
                  </a:moveTo>
                  <a:cubicBezTo>
                    <a:pt x="1719" y="1605"/>
                    <a:pt x="1719" y="1605"/>
                    <a:pt x="1719" y="1605"/>
                  </a:cubicBezTo>
                  <a:cubicBezTo>
                    <a:pt x="1719" y="1376"/>
                    <a:pt x="1719" y="1376"/>
                    <a:pt x="1719" y="1376"/>
                  </a:cubicBezTo>
                  <a:cubicBezTo>
                    <a:pt x="459" y="1376"/>
                    <a:pt x="459" y="1376"/>
                    <a:pt x="459" y="1376"/>
                  </a:cubicBezTo>
                  <a:cubicBezTo>
                    <a:pt x="459" y="1605"/>
                    <a:pt x="459" y="1605"/>
                    <a:pt x="459" y="1605"/>
                  </a:cubicBezTo>
                  <a:close/>
                  <a:moveTo>
                    <a:pt x="459" y="2063"/>
                  </a:moveTo>
                  <a:cubicBezTo>
                    <a:pt x="1032" y="2063"/>
                    <a:pt x="1032" y="2063"/>
                    <a:pt x="1032" y="2063"/>
                  </a:cubicBezTo>
                  <a:cubicBezTo>
                    <a:pt x="1032" y="1834"/>
                    <a:pt x="1032" y="1834"/>
                    <a:pt x="1032" y="1834"/>
                  </a:cubicBezTo>
                  <a:cubicBezTo>
                    <a:pt x="459" y="1834"/>
                    <a:pt x="459" y="1834"/>
                    <a:pt x="459" y="1834"/>
                  </a:cubicBezTo>
                  <a:cubicBezTo>
                    <a:pt x="459" y="2063"/>
                    <a:pt x="459" y="2063"/>
                    <a:pt x="459" y="2063"/>
                  </a:cubicBezTo>
                  <a:close/>
                  <a:moveTo>
                    <a:pt x="2178" y="229"/>
                  </a:moveTo>
                  <a:cubicBezTo>
                    <a:pt x="2178" y="103"/>
                    <a:pt x="2075" y="0"/>
                    <a:pt x="1949" y="0"/>
                  </a:cubicBezTo>
                  <a:cubicBezTo>
                    <a:pt x="229" y="0"/>
                    <a:pt x="229" y="0"/>
                    <a:pt x="229" y="0"/>
                  </a:cubicBezTo>
                  <a:cubicBezTo>
                    <a:pt x="103" y="0"/>
                    <a:pt x="0" y="103"/>
                    <a:pt x="0" y="229"/>
                  </a:cubicBezTo>
                  <a:cubicBezTo>
                    <a:pt x="0" y="2636"/>
                    <a:pt x="0" y="2636"/>
                    <a:pt x="0" y="2636"/>
                  </a:cubicBezTo>
                  <a:cubicBezTo>
                    <a:pt x="0" y="2763"/>
                    <a:pt x="103" y="2866"/>
                    <a:pt x="229" y="2866"/>
                  </a:cubicBezTo>
                  <a:cubicBezTo>
                    <a:pt x="1490" y="2866"/>
                    <a:pt x="1490" y="2866"/>
                    <a:pt x="1490" y="2866"/>
                  </a:cubicBezTo>
                  <a:cubicBezTo>
                    <a:pt x="1490" y="2805"/>
                    <a:pt x="1490" y="2805"/>
                    <a:pt x="1490" y="2805"/>
                  </a:cubicBezTo>
                  <a:cubicBezTo>
                    <a:pt x="2063" y="2232"/>
                    <a:pt x="2063" y="2232"/>
                    <a:pt x="2063" y="2232"/>
                  </a:cubicBezTo>
                  <a:cubicBezTo>
                    <a:pt x="2010" y="2178"/>
                    <a:pt x="2010" y="2178"/>
                    <a:pt x="2010" y="2178"/>
                  </a:cubicBezTo>
                  <a:cubicBezTo>
                    <a:pt x="2178" y="2178"/>
                    <a:pt x="2178" y="2178"/>
                    <a:pt x="2178" y="2178"/>
                  </a:cubicBezTo>
                  <a:cubicBezTo>
                    <a:pt x="2178" y="229"/>
                    <a:pt x="2178" y="229"/>
                    <a:pt x="2178" y="229"/>
                  </a:cubicBezTo>
                  <a:close/>
                  <a:moveTo>
                    <a:pt x="1490" y="2468"/>
                  </a:moveTo>
                  <a:cubicBezTo>
                    <a:pt x="1490" y="2293"/>
                    <a:pt x="1490" y="2293"/>
                    <a:pt x="1490" y="2293"/>
                  </a:cubicBezTo>
                  <a:cubicBezTo>
                    <a:pt x="1490" y="2229"/>
                    <a:pt x="1542" y="2178"/>
                    <a:pt x="1605" y="2178"/>
                  </a:cubicBezTo>
                  <a:cubicBezTo>
                    <a:pt x="1780" y="2178"/>
                    <a:pt x="1780" y="2178"/>
                    <a:pt x="1780" y="2178"/>
                  </a:cubicBezTo>
                  <a:cubicBezTo>
                    <a:pt x="1490" y="2468"/>
                    <a:pt x="1490" y="2468"/>
                    <a:pt x="1490" y="2468"/>
                  </a:cubicBezTo>
                  <a:close/>
                  <a:moveTo>
                    <a:pt x="1949" y="1949"/>
                  </a:moveTo>
                  <a:cubicBezTo>
                    <a:pt x="1490" y="1949"/>
                    <a:pt x="1490" y="1949"/>
                    <a:pt x="1490" y="1949"/>
                  </a:cubicBezTo>
                  <a:cubicBezTo>
                    <a:pt x="1364" y="1949"/>
                    <a:pt x="1261" y="2051"/>
                    <a:pt x="1261" y="2178"/>
                  </a:cubicBezTo>
                  <a:cubicBezTo>
                    <a:pt x="1261" y="2636"/>
                    <a:pt x="1261" y="2636"/>
                    <a:pt x="1261" y="2636"/>
                  </a:cubicBezTo>
                  <a:cubicBezTo>
                    <a:pt x="344" y="2636"/>
                    <a:pt x="344" y="2636"/>
                    <a:pt x="344" y="2636"/>
                  </a:cubicBezTo>
                  <a:cubicBezTo>
                    <a:pt x="281" y="2636"/>
                    <a:pt x="229" y="2585"/>
                    <a:pt x="229" y="2522"/>
                  </a:cubicBezTo>
                  <a:cubicBezTo>
                    <a:pt x="229" y="344"/>
                    <a:pt x="229" y="344"/>
                    <a:pt x="229" y="344"/>
                  </a:cubicBezTo>
                  <a:cubicBezTo>
                    <a:pt x="229" y="281"/>
                    <a:pt x="281" y="229"/>
                    <a:pt x="344" y="229"/>
                  </a:cubicBezTo>
                  <a:cubicBezTo>
                    <a:pt x="1834" y="229"/>
                    <a:pt x="1834" y="229"/>
                    <a:pt x="1834" y="229"/>
                  </a:cubicBezTo>
                  <a:cubicBezTo>
                    <a:pt x="1897" y="229"/>
                    <a:pt x="1949" y="281"/>
                    <a:pt x="1949" y="344"/>
                  </a:cubicBezTo>
                  <a:cubicBezTo>
                    <a:pt x="1949" y="1949"/>
                    <a:pt x="1949" y="1949"/>
                    <a:pt x="1949" y="194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defTabSz="685800">
                <a:buClrTx/>
              </a:pPr>
              <a:endParaRPr lang="zh-CN" altLang="en-US" sz="1350" kern="1200">
                <a:solidFill>
                  <a:prstClr val="black"/>
                </a:solidFill>
                <a:latin typeface="微软雅黑 Light"/>
                <a:ea typeface="微软雅黑 Light"/>
                <a:cs typeface="+mn-cs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1771651" y="2729455"/>
            <a:ext cx="2691407" cy="682613"/>
            <a:chOff x="2362200" y="3639273"/>
            <a:chExt cx="3588543" cy="910151"/>
          </a:xfrm>
        </p:grpSpPr>
        <p:sp>
          <p:nvSpPr>
            <p:cNvPr id="43" name="文本框 42"/>
            <p:cNvSpPr txBox="1"/>
            <p:nvPr/>
          </p:nvSpPr>
          <p:spPr>
            <a:xfrm>
              <a:off x="3252784" y="3639273"/>
              <a:ext cx="2697959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>
                <a:buClrTx/>
              </a:pPr>
              <a:r>
                <a:rPr lang="en-US" altLang="zh-CN" sz="1800" kern="12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1.</a:t>
              </a:r>
              <a:r>
                <a:rPr lang="zh-CN" altLang="en-US" sz="1800" kern="12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什么是</a:t>
              </a:r>
              <a:r>
                <a:rPr lang="en-US" altLang="zh-CN" sz="1800" kern="12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NFT</a:t>
              </a:r>
              <a:endParaRPr lang="zh-CN" altLang="en-US" sz="1800" kern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cxnSp>
          <p:nvCxnSpPr>
            <p:cNvPr id="45" name="直接连接符 44"/>
            <p:cNvCxnSpPr/>
            <p:nvPr/>
          </p:nvCxnSpPr>
          <p:spPr>
            <a:xfrm flipV="1">
              <a:off x="3176109" y="3690719"/>
              <a:ext cx="0" cy="72000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矩形 63"/>
            <p:cNvSpPr/>
            <p:nvPr/>
          </p:nvSpPr>
          <p:spPr>
            <a:xfrm>
              <a:off x="3268973" y="4149315"/>
              <a:ext cx="2495722" cy="40010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685800">
                <a:buClrTx/>
              </a:pPr>
              <a:r>
                <a:rPr lang="en-US" altLang="zh-CN" sz="1350" kern="1200" dirty="0">
                  <a:solidFill>
                    <a:prstClr val="black"/>
                  </a:solidFill>
                  <a:latin typeface="微软雅黑 Light"/>
                  <a:ea typeface="微软雅黑 Light"/>
                  <a:cs typeface="+mn-cs"/>
                </a:rPr>
                <a:t>What is the NFT?</a:t>
              </a:r>
              <a:endParaRPr lang="zh-CN" altLang="en-US" sz="1350" kern="1200" dirty="0">
                <a:solidFill>
                  <a:prstClr val="black"/>
                </a:solidFill>
                <a:latin typeface="微软雅黑 Light"/>
                <a:ea typeface="微软雅黑 Light"/>
                <a:cs typeface="+mn-cs"/>
              </a:endParaRPr>
            </a:p>
          </p:txBody>
        </p:sp>
        <p:grpSp>
          <p:nvGrpSpPr>
            <p:cNvPr id="73" name="Group 12"/>
            <p:cNvGrpSpPr>
              <a:grpSpLocks noChangeAspect="1"/>
            </p:cNvGrpSpPr>
            <p:nvPr/>
          </p:nvGrpSpPr>
          <p:grpSpPr bwMode="auto">
            <a:xfrm>
              <a:off x="2362200" y="3860800"/>
              <a:ext cx="719138" cy="542925"/>
              <a:chOff x="1496" y="2432"/>
              <a:chExt cx="453" cy="342"/>
            </a:xfrm>
            <a:solidFill>
              <a:schemeClr val="accent1"/>
            </a:solidFill>
          </p:grpSpPr>
          <p:sp>
            <p:nvSpPr>
              <p:cNvPr id="75" name="Freeform 13"/>
              <p:cNvSpPr/>
              <p:nvPr/>
            </p:nvSpPr>
            <p:spPr bwMode="auto">
              <a:xfrm>
                <a:off x="1496" y="2432"/>
                <a:ext cx="453" cy="342"/>
              </a:xfrm>
              <a:custGeom>
                <a:avLst/>
                <a:gdLst>
                  <a:gd name="T0" fmla="*/ 3051 w 3053"/>
                  <a:gd name="T1" fmla="*/ 804 h 2295"/>
                  <a:gd name="T2" fmla="*/ 2971 w 3053"/>
                  <a:gd name="T3" fmla="*/ 724 h 2295"/>
                  <a:gd name="T4" fmla="*/ 2256 w 3053"/>
                  <a:gd name="T5" fmla="*/ 726 h 2295"/>
                  <a:gd name="T6" fmla="*/ 2191 w 3053"/>
                  <a:gd name="T7" fmla="*/ 661 h 2295"/>
                  <a:gd name="T8" fmla="*/ 2256 w 3053"/>
                  <a:gd name="T9" fmla="*/ 596 h 2295"/>
                  <a:gd name="T10" fmla="*/ 2662 w 3053"/>
                  <a:gd name="T11" fmla="*/ 596 h 2295"/>
                  <a:gd name="T12" fmla="*/ 2742 w 3053"/>
                  <a:gd name="T13" fmla="*/ 516 h 2295"/>
                  <a:gd name="T14" fmla="*/ 2662 w 3053"/>
                  <a:gd name="T15" fmla="*/ 436 h 2295"/>
                  <a:gd name="T16" fmla="*/ 2378 w 3053"/>
                  <a:gd name="T17" fmla="*/ 436 h 2295"/>
                  <a:gd name="T18" fmla="*/ 1477 w 3053"/>
                  <a:gd name="T19" fmla="*/ 0 h 2295"/>
                  <a:gd name="T20" fmla="*/ 330 w 3053"/>
                  <a:gd name="T21" fmla="*/ 1148 h 2295"/>
                  <a:gd name="T22" fmla="*/ 368 w 3053"/>
                  <a:gd name="T23" fmla="*/ 1442 h 2295"/>
                  <a:gd name="T24" fmla="*/ 243 w 3053"/>
                  <a:gd name="T25" fmla="*/ 1442 h 2295"/>
                  <a:gd name="T26" fmla="*/ 163 w 3053"/>
                  <a:gd name="T27" fmla="*/ 1522 h 2295"/>
                  <a:gd name="T28" fmla="*/ 243 w 3053"/>
                  <a:gd name="T29" fmla="*/ 1602 h 2295"/>
                  <a:gd name="T30" fmla="*/ 423 w 3053"/>
                  <a:gd name="T31" fmla="*/ 1602 h 2295"/>
                  <a:gd name="T32" fmla="*/ 424 w 3053"/>
                  <a:gd name="T33" fmla="*/ 1602 h 2295"/>
                  <a:gd name="T34" fmla="*/ 536 w 3053"/>
                  <a:gd name="T35" fmla="*/ 1602 h 2295"/>
                  <a:gd name="T36" fmla="*/ 581 w 3053"/>
                  <a:gd name="T37" fmla="*/ 1647 h 2295"/>
                  <a:gd name="T38" fmla="*/ 536 w 3053"/>
                  <a:gd name="T39" fmla="*/ 1692 h 2295"/>
                  <a:gd name="T40" fmla="*/ 467 w 3053"/>
                  <a:gd name="T41" fmla="*/ 1692 h 2295"/>
                  <a:gd name="T42" fmla="*/ 467 w 3053"/>
                  <a:gd name="T43" fmla="*/ 1692 h 2295"/>
                  <a:gd name="T44" fmla="*/ 82 w 3053"/>
                  <a:gd name="T45" fmla="*/ 1692 h 2295"/>
                  <a:gd name="T46" fmla="*/ 2 w 3053"/>
                  <a:gd name="T47" fmla="*/ 1772 h 2295"/>
                  <a:gd name="T48" fmla="*/ 82 w 3053"/>
                  <a:gd name="T49" fmla="*/ 1852 h 2295"/>
                  <a:gd name="T50" fmla="*/ 572 w 3053"/>
                  <a:gd name="T51" fmla="*/ 1852 h 2295"/>
                  <a:gd name="T52" fmla="*/ 573 w 3053"/>
                  <a:gd name="T53" fmla="*/ 1853 h 2295"/>
                  <a:gd name="T54" fmla="*/ 702 w 3053"/>
                  <a:gd name="T55" fmla="*/ 1853 h 2295"/>
                  <a:gd name="T56" fmla="*/ 750 w 3053"/>
                  <a:gd name="T57" fmla="*/ 1901 h 2295"/>
                  <a:gd name="T58" fmla="*/ 702 w 3053"/>
                  <a:gd name="T59" fmla="*/ 1948 h 2295"/>
                  <a:gd name="T60" fmla="*/ 589 w 3053"/>
                  <a:gd name="T61" fmla="*/ 1948 h 2295"/>
                  <a:gd name="T62" fmla="*/ 523 w 3053"/>
                  <a:gd name="T63" fmla="*/ 2027 h 2295"/>
                  <a:gd name="T64" fmla="*/ 603 w 3053"/>
                  <a:gd name="T65" fmla="*/ 2107 h 2295"/>
                  <a:gd name="T66" fmla="*/ 848 w 3053"/>
                  <a:gd name="T67" fmla="*/ 2107 h 2295"/>
                  <a:gd name="T68" fmla="*/ 1478 w 3053"/>
                  <a:gd name="T69" fmla="*/ 2295 h 2295"/>
                  <a:gd name="T70" fmla="*/ 2625 w 3053"/>
                  <a:gd name="T71" fmla="*/ 1164 h 2295"/>
                  <a:gd name="T72" fmla="*/ 2733 w 3053"/>
                  <a:gd name="T73" fmla="*/ 1164 h 2295"/>
                  <a:gd name="T74" fmla="*/ 2813 w 3053"/>
                  <a:gd name="T75" fmla="*/ 1084 h 2295"/>
                  <a:gd name="T76" fmla="*/ 2733 w 3053"/>
                  <a:gd name="T77" fmla="*/ 1004 h 2295"/>
                  <a:gd name="T78" fmla="*/ 2404 w 3053"/>
                  <a:gd name="T79" fmla="*/ 1003 h 2295"/>
                  <a:gd name="T80" fmla="*/ 2346 w 3053"/>
                  <a:gd name="T81" fmla="*/ 945 h 2295"/>
                  <a:gd name="T82" fmla="*/ 2404 w 3053"/>
                  <a:gd name="T83" fmla="*/ 886 h 2295"/>
                  <a:gd name="T84" fmla="*/ 2971 w 3053"/>
                  <a:gd name="T85" fmla="*/ 884 h 2295"/>
                  <a:gd name="T86" fmla="*/ 3051 w 3053"/>
                  <a:gd name="T87" fmla="*/ 804 h 22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3053" h="2295">
                    <a:moveTo>
                      <a:pt x="3051" y="804"/>
                    </a:moveTo>
                    <a:cubicBezTo>
                      <a:pt x="3049" y="761"/>
                      <a:pt x="3016" y="724"/>
                      <a:pt x="2971" y="724"/>
                    </a:cubicBezTo>
                    <a:cubicBezTo>
                      <a:pt x="2256" y="726"/>
                      <a:pt x="2256" y="726"/>
                      <a:pt x="2256" y="726"/>
                    </a:cubicBezTo>
                    <a:cubicBezTo>
                      <a:pt x="2220" y="726"/>
                      <a:pt x="2193" y="697"/>
                      <a:pt x="2191" y="661"/>
                    </a:cubicBezTo>
                    <a:cubicBezTo>
                      <a:pt x="2190" y="626"/>
                      <a:pt x="2222" y="596"/>
                      <a:pt x="2256" y="596"/>
                    </a:cubicBezTo>
                    <a:cubicBezTo>
                      <a:pt x="2662" y="596"/>
                      <a:pt x="2662" y="596"/>
                      <a:pt x="2662" y="596"/>
                    </a:cubicBezTo>
                    <a:cubicBezTo>
                      <a:pt x="2704" y="596"/>
                      <a:pt x="2744" y="560"/>
                      <a:pt x="2742" y="516"/>
                    </a:cubicBezTo>
                    <a:cubicBezTo>
                      <a:pt x="2740" y="473"/>
                      <a:pt x="2706" y="436"/>
                      <a:pt x="2662" y="436"/>
                    </a:cubicBezTo>
                    <a:cubicBezTo>
                      <a:pt x="2378" y="436"/>
                      <a:pt x="2378" y="436"/>
                      <a:pt x="2378" y="436"/>
                    </a:cubicBezTo>
                    <a:cubicBezTo>
                      <a:pt x="2168" y="171"/>
                      <a:pt x="1842" y="0"/>
                      <a:pt x="1477" y="0"/>
                    </a:cubicBezTo>
                    <a:cubicBezTo>
                      <a:pt x="843" y="0"/>
                      <a:pt x="330" y="514"/>
                      <a:pt x="330" y="1148"/>
                    </a:cubicBezTo>
                    <a:cubicBezTo>
                      <a:pt x="330" y="1249"/>
                      <a:pt x="343" y="1348"/>
                      <a:pt x="368" y="1442"/>
                    </a:cubicBezTo>
                    <a:cubicBezTo>
                      <a:pt x="243" y="1442"/>
                      <a:pt x="243" y="1442"/>
                      <a:pt x="243" y="1442"/>
                    </a:cubicBezTo>
                    <a:cubicBezTo>
                      <a:pt x="201" y="1442"/>
                      <a:pt x="161" y="1479"/>
                      <a:pt x="163" y="1522"/>
                    </a:cubicBezTo>
                    <a:cubicBezTo>
                      <a:pt x="165" y="1565"/>
                      <a:pt x="199" y="1602"/>
                      <a:pt x="243" y="1602"/>
                    </a:cubicBezTo>
                    <a:cubicBezTo>
                      <a:pt x="423" y="1602"/>
                      <a:pt x="423" y="1602"/>
                      <a:pt x="423" y="1602"/>
                    </a:cubicBezTo>
                    <a:cubicBezTo>
                      <a:pt x="423" y="1602"/>
                      <a:pt x="423" y="1602"/>
                      <a:pt x="424" y="1602"/>
                    </a:cubicBezTo>
                    <a:cubicBezTo>
                      <a:pt x="536" y="1602"/>
                      <a:pt x="536" y="1602"/>
                      <a:pt x="536" y="1602"/>
                    </a:cubicBezTo>
                    <a:cubicBezTo>
                      <a:pt x="560" y="1602"/>
                      <a:pt x="581" y="1623"/>
                      <a:pt x="581" y="1647"/>
                    </a:cubicBezTo>
                    <a:cubicBezTo>
                      <a:pt x="581" y="1671"/>
                      <a:pt x="560" y="1692"/>
                      <a:pt x="536" y="1692"/>
                    </a:cubicBezTo>
                    <a:cubicBezTo>
                      <a:pt x="467" y="1692"/>
                      <a:pt x="467" y="1692"/>
                      <a:pt x="467" y="1692"/>
                    </a:cubicBezTo>
                    <a:cubicBezTo>
                      <a:pt x="467" y="1692"/>
                      <a:pt x="467" y="1692"/>
                      <a:pt x="467" y="1692"/>
                    </a:cubicBezTo>
                    <a:cubicBezTo>
                      <a:pt x="82" y="1692"/>
                      <a:pt x="82" y="1692"/>
                      <a:pt x="82" y="1692"/>
                    </a:cubicBezTo>
                    <a:cubicBezTo>
                      <a:pt x="40" y="1692"/>
                      <a:pt x="0" y="1729"/>
                      <a:pt x="2" y="1772"/>
                    </a:cubicBezTo>
                    <a:cubicBezTo>
                      <a:pt x="4" y="1816"/>
                      <a:pt x="37" y="1852"/>
                      <a:pt x="82" y="1852"/>
                    </a:cubicBezTo>
                    <a:cubicBezTo>
                      <a:pt x="572" y="1852"/>
                      <a:pt x="572" y="1852"/>
                      <a:pt x="572" y="1852"/>
                    </a:cubicBezTo>
                    <a:cubicBezTo>
                      <a:pt x="572" y="1853"/>
                      <a:pt x="573" y="1853"/>
                      <a:pt x="573" y="1853"/>
                    </a:cubicBezTo>
                    <a:cubicBezTo>
                      <a:pt x="702" y="1853"/>
                      <a:pt x="702" y="1853"/>
                      <a:pt x="702" y="1853"/>
                    </a:cubicBezTo>
                    <a:cubicBezTo>
                      <a:pt x="728" y="1853"/>
                      <a:pt x="750" y="1875"/>
                      <a:pt x="750" y="1901"/>
                    </a:cubicBezTo>
                    <a:cubicBezTo>
                      <a:pt x="750" y="1927"/>
                      <a:pt x="728" y="1948"/>
                      <a:pt x="702" y="1948"/>
                    </a:cubicBezTo>
                    <a:cubicBezTo>
                      <a:pt x="589" y="1948"/>
                      <a:pt x="589" y="1948"/>
                      <a:pt x="589" y="1948"/>
                    </a:cubicBezTo>
                    <a:cubicBezTo>
                      <a:pt x="552" y="1956"/>
                      <a:pt x="521" y="1989"/>
                      <a:pt x="523" y="2027"/>
                    </a:cubicBezTo>
                    <a:cubicBezTo>
                      <a:pt x="525" y="2070"/>
                      <a:pt x="558" y="2107"/>
                      <a:pt x="603" y="2107"/>
                    </a:cubicBezTo>
                    <a:cubicBezTo>
                      <a:pt x="848" y="2107"/>
                      <a:pt x="848" y="2107"/>
                      <a:pt x="848" y="2107"/>
                    </a:cubicBezTo>
                    <a:cubicBezTo>
                      <a:pt x="1029" y="2226"/>
                      <a:pt x="1245" y="2295"/>
                      <a:pt x="1478" y="2295"/>
                    </a:cubicBezTo>
                    <a:cubicBezTo>
                      <a:pt x="2106" y="2295"/>
                      <a:pt x="2616" y="1790"/>
                      <a:pt x="2625" y="1164"/>
                    </a:cubicBezTo>
                    <a:cubicBezTo>
                      <a:pt x="2733" y="1164"/>
                      <a:pt x="2733" y="1164"/>
                      <a:pt x="2733" y="1164"/>
                    </a:cubicBezTo>
                    <a:cubicBezTo>
                      <a:pt x="2775" y="1164"/>
                      <a:pt x="2815" y="1128"/>
                      <a:pt x="2813" y="1084"/>
                    </a:cubicBezTo>
                    <a:cubicBezTo>
                      <a:pt x="2811" y="1041"/>
                      <a:pt x="2778" y="1004"/>
                      <a:pt x="2733" y="1004"/>
                    </a:cubicBezTo>
                    <a:cubicBezTo>
                      <a:pt x="2404" y="1003"/>
                      <a:pt x="2404" y="1003"/>
                      <a:pt x="2404" y="1003"/>
                    </a:cubicBezTo>
                    <a:cubicBezTo>
                      <a:pt x="2371" y="1003"/>
                      <a:pt x="2347" y="976"/>
                      <a:pt x="2346" y="945"/>
                    </a:cubicBezTo>
                    <a:cubicBezTo>
                      <a:pt x="2344" y="913"/>
                      <a:pt x="2374" y="886"/>
                      <a:pt x="2404" y="886"/>
                    </a:cubicBezTo>
                    <a:cubicBezTo>
                      <a:pt x="2971" y="884"/>
                      <a:pt x="2971" y="884"/>
                      <a:pt x="2971" y="884"/>
                    </a:cubicBezTo>
                    <a:cubicBezTo>
                      <a:pt x="3012" y="884"/>
                      <a:pt x="3053" y="847"/>
                      <a:pt x="3051" y="80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pPr defTabSz="685800">
                  <a:buClrTx/>
                </a:pPr>
                <a:endParaRPr lang="zh-CN" altLang="en-US" sz="1350" kern="1200">
                  <a:solidFill>
                    <a:prstClr val="black"/>
                  </a:solidFill>
                  <a:latin typeface="微软雅黑 Light"/>
                  <a:ea typeface="微软雅黑 Light"/>
                  <a:cs typeface="+mn-cs"/>
                </a:endParaRPr>
              </a:p>
            </p:txBody>
          </p:sp>
          <p:sp>
            <p:nvSpPr>
              <p:cNvPr id="76" name="Freeform 14"/>
              <p:cNvSpPr>
                <a:spLocks noEditPoints="1"/>
              </p:cNvSpPr>
              <p:nvPr/>
            </p:nvSpPr>
            <p:spPr bwMode="auto">
              <a:xfrm>
                <a:off x="1513" y="2496"/>
                <a:ext cx="434" cy="251"/>
              </a:xfrm>
              <a:custGeom>
                <a:avLst/>
                <a:gdLst>
                  <a:gd name="T0" fmla="*/ 2743 w 2921"/>
                  <a:gd name="T1" fmla="*/ 160 h 1683"/>
                  <a:gd name="T2" fmla="*/ 2839 w 2921"/>
                  <a:gd name="T3" fmla="*/ 160 h 1683"/>
                  <a:gd name="T4" fmla="*/ 2919 w 2921"/>
                  <a:gd name="T5" fmla="*/ 80 h 1683"/>
                  <a:gd name="T6" fmla="*/ 2839 w 2921"/>
                  <a:gd name="T7" fmla="*/ 0 h 1683"/>
                  <a:gd name="T8" fmla="*/ 2743 w 2921"/>
                  <a:gd name="T9" fmla="*/ 0 h 1683"/>
                  <a:gd name="T10" fmla="*/ 2663 w 2921"/>
                  <a:gd name="T11" fmla="*/ 80 h 1683"/>
                  <a:gd name="T12" fmla="*/ 2743 w 2921"/>
                  <a:gd name="T13" fmla="*/ 160 h 1683"/>
                  <a:gd name="T14" fmla="*/ 82 w 2921"/>
                  <a:gd name="T15" fmla="*/ 1523 h 1683"/>
                  <a:gd name="T16" fmla="*/ 2 w 2921"/>
                  <a:gd name="T17" fmla="*/ 1603 h 1683"/>
                  <a:gd name="T18" fmla="*/ 82 w 2921"/>
                  <a:gd name="T19" fmla="*/ 1683 h 1683"/>
                  <a:gd name="T20" fmla="*/ 162 w 2921"/>
                  <a:gd name="T21" fmla="*/ 1603 h 1683"/>
                  <a:gd name="T22" fmla="*/ 82 w 2921"/>
                  <a:gd name="T23" fmla="*/ 1523 h 16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921" h="1683">
                    <a:moveTo>
                      <a:pt x="2743" y="160"/>
                    </a:moveTo>
                    <a:cubicBezTo>
                      <a:pt x="2839" y="160"/>
                      <a:pt x="2839" y="160"/>
                      <a:pt x="2839" y="160"/>
                    </a:cubicBezTo>
                    <a:cubicBezTo>
                      <a:pt x="2881" y="160"/>
                      <a:pt x="2921" y="123"/>
                      <a:pt x="2919" y="80"/>
                    </a:cubicBezTo>
                    <a:cubicBezTo>
                      <a:pt x="2917" y="36"/>
                      <a:pt x="2884" y="0"/>
                      <a:pt x="2839" y="0"/>
                    </a:cubicBezTo>
                    <a:cubicBezTo>
                      <a:pt x="2743" y="0"/>
                      <a:pt x="2743" y="0"/>
                      <a:pt x="2743" y="0"/>
                    </a:cubicBezTo>
                    <a:cubicBezTo>
                      <a:pt x="2701" y="0"/>
                      <a:pt x="2661" y="36"/>
                      <a:pt x="2663" y="80"/>
                    </a:cubicBezTo>
                    <a:cubicBezTo>
                      <a:pt x="2665" y="123"/>
                      <a:pt x="2698" y="160"/>
                      <a:pt x="2743" y="160"/>
                    </a:cubicBezTo>
                    <a:close/>
                    <a:moveTo>
                      <a:pt x="82" y="1523"/>
                    </a:moveTo>
                    <a:cubicBezTo>
                      <a:pt x="40" y="1523"/>
                      <a:pt x="0" y="1560"/>
                      <a:pt x="2" y="1603"/>
                    </a:cubicBezTo>
                    <a:cubicBezTo>
                      <a:pt x="4" y="1646"/>
                      <a:pt x="37" y="1683"/>
                      <a:pt x="82" y="1683"/>
                    </a:cubicBezTo>
                    <a:cubicBezTo>
                      <a:pt x="124" y="1683"/>
                      <a:pt x="164" y="1646"/>
                      <a:pt x="162" y="1603"/>
                    </a:cubicBezTo>
                    <a:cubicBezTo>
                      <a:pt x="160" y="1560"/>
                      <a:pt x="126" y="1523"/>
                      <a:pt x="82" y="15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pPr defTabSz="685800">
                  <a:buClrTx/>
                </a:pPr>
                <a:endParaRPr lang="zh-CN" altLang="en-US" sz="1350" kern="1200">
                  <a:solidFill>
                    <a:prstClr val="black"/>
                  </a:solidFill>
                  <a:latin typeface="微软雅黑 Light"/>
                  <a:ea typeface="微软雅黑 Light"/>
                  <a:cs typeface="+mn-cs"/>
                </a:endParaRPr>
              </a:p>
            </p:txBody>
          </p:sp>
        </p:grpSp>
      </p:grpSp>
      <p:grpSp>
        <p:nvGrpSpPr>
          <p:cNvPr id="5" name="组合 4"/>
          <p:cNvGrpSpPr/>
          <p:nvPr/>
        </p:nvGrpSpPr>
        <p:grpSpPr>
          <a:xfrm>
            <a:off x="1768079" y="3997403"/>
            <a:ext cx="2691992" cy="696112"/>
            <a:chOff x="2357438" y="5329873"/>
            <a:chExt cx="3589322" cy="928149"/>
          </a:xfrm>
        </p:grpSpPr>
        <p:sp>
          <p:nvSpPr>
            <p:cNvPr id="50" name="文本框 49"/>
            <p:cNvSpPr txBox="1"/>
            <p:nvPr/>
          </p:nvSpPr>
          <p:spPr>
            <a:xfrm>
              <a:off x="3252785" y="5329873"/>
              <a:ext cx="2693975" cy="4924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>
                <a:buClrTx/>
              </a:pPr>
              <a:r>
                <a:rPr lang="en-US" altLang="zh-CN" sz="1800" kern="12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3.IPFS</a:t>
              </a:r>
              <a:r>
                <a:rPr lang="zh-CN" altLang="en-US" sz="1800" kern="12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的意义</a:t>
              </a:r>
              <a:endParaRPr lang="zh-CN" altLang="en-US" sz="1800" kern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cxnSp>
          <p:nvCxnSpPr>
            <p:cNvPr id="51" name="直接连接符 50"/>
            <p:cNvCxnSpPr/>
            <p:nvPr/>
          </p:nvCxnSpPr>
          <p:spPr>
            <a:xfrm flipV="1">
              <a:off x="3180094" y="5398778"/>
              <a:ext cx="0" cy="72000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矩形 65"/>
            <p:cNvSpPr/>
            <p:nvPr/>
          </p:nvSpPr>
          <p:spPr>
            <a:xfrm>
              <a:off x="3268974" y="5857913"/>
              <a:ext cx="2233005" cy="40010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>
                <a:buClrTx/>
              </a:pPr>
              <a:r>
                <a:rPr lang="en-US" altLang="zh-CN" sz="1350" kern="1200" dirty="0">
                  <a:solidFill>
                    <a:prstClr val="black"/>
                  </a:solidFill>
                  <a:latin typeface="微软雅黑 Light"/>
                  <a:ea typeface="微软雅黑 Light"/>
                  <a:cs typeface="+mn-cs"/>
                </a:rPr>
                <a:t>Significance of IPFS</a:t>
              </a:r>
              <a:endParaRPr lang="zh-CN" altLang="en-US" sz="1350" kern="1200" dirty="0">
                <a:solidFill>
                  <a:prstClr val="black"/>
                </a:solidFill>
                <a:latin typeface="微软雅黑 Light"/>
                <a:ea typeface="微软雅黑 Light"/>
                <a:cs typeface="+mn-cs"/>
              </a:endParaRPr>
            </a:p>
          </p:txBody>
        </p:sp>
        <p:sp>
          <p:nvSpPr>
            <p:cNvPr id="80" name="Freeform 18"/>
            <p:cNvSpPr>
              <a:spLocks noEditPoints="1"/>
            </p:cNvSpPr>
            <p:nvPr/>
          </p:nvSpPr>
          <p:spPr bwMode="auto">
            <a:xfrm>
              <a:off x="2357438" y="5443538"/>
              <a:ext cx="720725" cy="720725"/>
            </a:xfrm>
            <a:custGeom>
              <a:avLst/>
              <a:gdLst>
                <a:gd name="T0" fmla="*/ 1038 w 2852"/>
                <a:gd name="T1" fmla="*/ 1920 h 2857"/>
                <a:gd name="T2" fmla="*/ 2852 w 2852"/>
                <a:gd name="T3" fmla="*/ 1920 h 2857"/>
                <a:gd name="T4" fmla="*/ 1950 w 2852"/>
                <a:gd name="T5" fmla="*/ 1171 h 2857"/>
                <a:gd name="T6" fmla="*/ 1950 w 2852"/>
                <a:gd name="T7" fmla="*/ 2670 h 2857"/>
                <a:gd name="T8" fmla="*/ 1950 w 2852"/>
                <a:gd name="T9" fmla="*/ 1171 h 2857"/>
                <a:gd name="T10" fmla="*/ 1991 w 2852"/>
                <a:gd name="T11" fmla="*/ 2382 h 2857"/>
                <a:gd name="T12" fmla="*/ 1853 w 2852"/>
                <a:gd name="T13" fmla="*/ 2397 h 2857"/>
                <a:gd name="T14" fmla="*/ 1533 w 2852"/>
                <a:gd name="T15" fmla="*/ 1934 h 2857"/>
                <a:gd name="T16" fmla="*/ 1902 w 2852"/>
                <a:gd name="T17" fmla="*/ 2183 h 2857"/>
                <a:gd name="T18" fmla="*/ 2417 w 2852"/>
                <a:gd name="T19" fmla="*/ 1556 h 2857"/>
                <a:gd name="T20" fmla="*/ 1992 w 2852"/>
                <a:gd name="T21" fmla="*/ 2382 h 2857"/>
                <a:gd name="T22" fmla="*/ 2075 w 2852"/>
                <a:gd name="T23" fmla="*/ 275 h 2857"/>
                <a:gd name="T24" fmla="*/ 1995 w 2852"/>
                <a:gd name="T25" fmla="*/ 281 h 2857"/>
                <a:gd name="T26" fmla="*/ 1995 w 2852"/>
                <a:gd name="T27" fmla="*/ 94 h 2857"/>
                <a:gd name="T28" fmla="*/ 2120 w 2852"/>
                <a:gd name="T29" fmla="*/ 99 h 2857"/>
                <a:gd name="T30" fmla="*/ 2369 w 2852"/>
                <a:gd name="T31" fmla="*/ 883 h 2857"/>
                <a:gd name="T32" fmla="*/ 2199 w 2852"/>
                <a:gd name="T33" fmla="*/ 404 h 2857"/>
                <a:gd name="T34" fmla="*/ 1678 w 2852"/>
                <a:gd name="T35" fmla="*/ 375 h 2857"/>
                <a:gd name="T36" fmla="*/ 1587 w 2852"/>
                <a:gd name="T37" fmla="*/ 94 h 2857"/>
                <a:gd name="T38" fmla="*/ 1769 w 2852"/>
                <a:gd name="T39" fmla="*/ 94 h 2857"/>
                <a:gd name="T40" fmla="*/ 1678 w 2852"/>
                <a:gd name="T41" fmla="*/ 375 h 2857"/>
                <a:gd name="T42" fmla="*/ 1088 w 2852"/>
                <a:gd name="T43" fmla="*/ 281 h 2857"/>
                <a:gd name="T44" fmla="*/ 1179 w 2852"/>
                <a:gd name="T45" fmla="*/ 0 h 2857"/>
                <a:gd name="T46" fmla="*/ 1270 w 2852"/>
                <a:gd name="T47" fmla="*/ 281 h 2857"/>
                <a:gd name="T48" fmla="*/ 249 w 2852"/>
                <a:gd name="T49" fmla="*/ 2547 h 2857"/>
                <a:gd name="T50" fmla="*/ 0 w 2852"/>
                <a:gd name="T51" fmla="*/ 357 h 2857"/>
                <a:gd name="T52" fmla="*/ 332 w 2852"/>
                <a:gd name="T53" fmla="*/ 99 h 2857"/>
                <a:gd name="T54" fmla="*/ 453 w 2852"/>
                <a:gd name="T55" fmla="*/ 187 h 2857"/>
                <a:gd name="T56" fmla="*/ 332 w 2852"/>
                <a:gd name="T57" fmla="*/ 275 h 2857"/>
                <a:gd name="T58" fmla="*/ 170 w 2852"/>
                <a:gd name="T59" fmla="*/ 404 h 2857"/>
                <a:gd name="T60" fmla="*/ 295 w 2852"/>
                <a:gd name="T61" fmla="*/ 2371 h 2857"/>
                <a:gd name="T62" fmla="*/ 1046 w 2852"/>
                <a:gd name="T63" fmla="*/ 2547 h 2857"/>
                <a:gd name="T64" fmla="*/ 680 w 2852"/>
                <a:gd name="T65" fmla="*/ 375 h 2857"/>
                <a:gd name="T66" fmla="*/ 589 w 2852"/>
                <a:gd name="T67" fmla="*/ 94 h 2857"/>
                <a:gd name="T68" fmla="*/ 771 w 2852"/>
                <a:gd name="T69" fmla="*/ 94 h 2857"/>
                <a:gd name="T70" fmla="*/ 680 w 2852"/>
                <a:gd name="T71" fmla="*/ 375 h 2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852" h="2857">
                  <a:moveTo>
                    <a:pt x="1945" y="2857"/>
                  </a:moveTo>
                  <a:cubicBezTo>
                    <a:pt x="1444" y="2857"/>
                    <a:pt x="1038" y="2438"/>
                    <a:pt x="1038" y="1920"/>
                  </a:cubicBezTo>
                  <a:cubicBezTo>
                    <a:pt x="1038" y="1403"/>
                    <a:pt x="1444" y="984"/>
                    <a:pt x="1945" y="984"/>
                  </a:cubicBezTo>
                  <a:cubicBezTo>
                    <a:pt x="2445" y="984"/>
                    <a:pt x="2852" y="1403"/>
                    <a:pt x="2852" y="1920"/>
                  </a:cubicBezTo>
                  <a:cubicBezTo>
                    <a:pt x="2852" y="2438"/>
                    <a:pt x="2445" y="2857"/>
                    <a:pt x="1945" y="2857"/>
                  </a:cubicBezTo>
                  <a:close/>
                  <a:moveTo>
                    <a:pt x="1950" y="1171"/>
                  </a:moveTo>
                  <a:cubicBezTo>
                    <a:pt x="1549" y="1171"/>
                    <a:pt x="1224" y="1506"/>
                    <a:pt x="1224" y="1920"/>
                  </a:cubicBezTo>
                  <a:cubicBezTo>
                    <a:pt x="1224" y="2334"/>
                    <a:pt x="1549" y="2670"/>
                    <a:pt x="1950" y="2670"/>
                  </a:cubicBezTo>
                  <a:cubicBezTo>
                    <a:pt x="2351" y="2670"/>
                    <a:pt x="2676" y="2334"/>
                    <a:pt x="2676" y="1920"/>
                  </a:cubicBezTo>
                  <a:cubicBezTo>
                    <a:pt x="2676" y="1506"/>
                    <a:pt x="2351" y="1171"/>
                    <a:pt x="1950" y="1171"/>
                  </a:cubicBezTo>
                  <a:close/>
                  <a:moveTo>
                    <a:pt x="1992" y="2382"/>
                  </a:moveTo>
                  <a:cubicBezTo>
                    <a:pt x="1992" y="2382"/>
                    <a:pt x="1991" y="2382"/>
                    <a:pt x="1991" y="2382"/>
                  </a:cubicBezTo>
                  <a:cubicBezTo>
                    <a:pt x="1988" y="2387"/>
                    <a:pt x="1986" y="2393"/>
                    <a:pt x="1982" y="2397"/>
                  </a:cubicBezTo>
                  <a:cubicBezTo>
                    <a:pt x="1946" y="2434"/>
                    <a:pt x="1889" y="2434"/>
                    <a:pt x="1853" y="2397"/>
                  </a:cubicBezTo>
                  <a:cubicBezTo>
                    <a:pt x="1533" y="2066"/>
                    <a:pt x="1533" y="2066"/>
                    <a:pt x="1533" y="2066"/>
                  </a:cubicBezTo>
                  <a:cubicBezTo>
                    <a:pt x="1497" y="2030"/>
                    <a:pt x="1497" y="1970"/>
                    <a:pt x="1533" y="1934"/>
                  </a:cubicBezTo>
                  <a:cubicBezTo>
                    <a:pt x="1568" y="1897"/>
                    <a:pt x="1625" y="1897"/>
                    <a:pt x="1661" y="1934"/>
                  </a:cubicBezTo>
                  <a:cubicBezTo>
                    <a:pt x="1902" y="2183"/>
                    <a:pt x="1902" y="2183"/>
                    <a:pt x="1902" y="2183"/>
                  </a:cubicBezTo>
                  <a:cubicBezTo>
                    <a:pt x="2290" y="1572"/>
                    <a:pt x="2290" y="1572"/>
                    <a:pt x="2290" y="1572"/>
                  </a:cubicBezTo>
                  <a:cubicBezTo>
                    <a:pt x="2321" y="1531"/>
                    <a:pt x="2378" y="1524"/>
                    <a:pt x="2417" y="1556"/>
                  </a:cubicBezTo>
                  <a:cubicBezTo>
                    <a:pt x="2457" y="1588"/>
                    <a:pt x="2464" y="1647"/>
                    <a:pt x="2433" y="1687"/>
                  </a:cubicBezTo>
                  <a:cubicBezTo>
                    <a:pt x="1992" y="2382"/>
                    <a:pt x="1992" y="2382"/>
                    <a:pt x="1992" y="2382"/>
                  </a:cubicBezTo>
                  <a:close/>
                  <a:moveTo>
                    <a:pt x="2199" y="404"/>
                  </a:moveTo>
                  <a:cubicBezTo>
                    <a:pt x="2199" y="333"/>
                    <a:pt x="2144" y="275"/>
                    <a:pt x="2075" y="275"/>
                  </a:cubicBezTo>
                  <a:cubicBezTo>
                    <a:pt x="2026" y="275"/>
                    <a:pt x="2026" y="275"/>
                    <a:pt x="2026" y="275"/>
                  </a:cubicBezTo>
                  <a:cubicBezTo>
                    <a:pt x="2016" y="279"/>
                    <a:pt x="2006" y="281"/>
                    <a:pt x="1995" y="281"/>
                  </a:cubicBezTo>
                  <a:cubicBezTo>
                    <a:pt x="1945" y="281"/>
                    <a:pt x="1905" y="239"/>
                    <a:pt x="1905" y="187"/>
                  </a:cubicBezTo>
                  <a:cubicBezTo>
                    <a:pt x="1905" y="136"/>
                    <a:pt x="1945" y="94"/>
                    <a:pt x="1995" y="94"/>
                  </a:cubicBezTo>
                  <a:cubicBezTo>
                    <a:pt x="2006" y="94"/>
                    <a:pt x="2016" y="96"/>
                    <a:pt x="2026" y="99"/>
                  </a:cubicBezTo>
                  <a:cubicBezTo>
                    <a:pt x="2120" y="99"/>
                    <a:pt x="2120" y="99"/>
                    <a:pt x="2120" y="99"/>
                  </a:cubicBezTo>
                  <a:cubicBezTo>
                    <a:pt x="2258" y="99"/>
                    <a:pt x="2369" y="215"/>
                    <a:pt x="2369" y="357"/>
                  </a:cubicBezTo>
                  <a:cubicBezTo>
                    <a:pt x="2369" y="883"/>
                    <a:pt x="2369" y="883"/>
                    <a:pt x="2369" y="883"/>
                  </a:cubicBezTo>
                  <a:cubicBezTo>
                    <a:pt x="2315" y="859"/>
                    <a:pt x="2258" y="841"/>
                    <a:pt x="2199" y="827"/>
                  </a:cubicBezTo>
                  <a:cubicBezTo>
                    <a:pt x="2199" y="404"/>
                    <a:pt x="2199" y="404"/>
                    <a:pt x="2199" y="404"/>
                  </a:cubicBezTo>
                  <a:cubicBezTo>
                    <a:pt x="2199" y="404"/>
                    <a:pt x="2199" y="404"/>
                    <a:pt x="2199" y="404"/>
                  </a:cubicBezTo>
                  <a:close/>
                  <a:moveTo>
                    <a:pt x="1678" y="375"/>
                  </a:moveTo>
                  <a:cubicBezTo>
                    <a:pt x="1628" y="375"/>
                    <a:pt x="1587" y="333"/>
                    <a:pt x="1587" y="281"/>
                  </a:cubicBezTo>
                  <a:cubicBezTo>
                    <a:pt x="1587" y="94"/>
                    <a:pt x="1587" y="94"/>
                    <a:pt x="1587" y="94"/>
                  </a:cubicBezTo>
                  <a:cubicBezTo>
                    <a:pt x="1587" y="42"/>
                    <a:pt x="1628" y="0"/>
                    <a:pt x="1678" y="0"/>
                  </a:cubicBezTo>
                  <a:cubicBezTo>
                    <a:pt x="1728" y="0"/>
                    <a:pt x="1769" y="42"/>
                    <a:pt x="1769" y="94"/>
                  </a:cubicBezTo>
                  <a:cubicBezTo>
                    <a:pt x="1769" y="281"/>
                    <a:pt x="1769" y="281"/>
                    <a:pt x="1769" y="281"/>
                  </a:cubicBezTo>
                  <a:cubicBezTo>
                    <a:pt x="1769" y="333"/>
                    <a:pt x="1728" y="375"/>
                    <a:pt x="1678" y="375"/>
                  </a:cubicBezTo>
                  <a:close/>
                  <a:moveTo>
                    <a:pt x="1179" y="375"/>
                  </a:moveTo>
                  <a:cubicBezTo>
                    <a:pt x="1129" y="375"/>
                    <a:pt x="1088" y="333"/>
                    <a:pt x="1088" y="281"/>
                  </a:cubicBezTo>
                  <a:cubicBezTo>
                    <a:pt x="1088" y="94"/>
                    <a:pt x="1088" y="94"/>
                    <a:pt x="1088" y="94"/>
                  </a:cubicBezTo>
                  <a:cubicBezTo>
                    <a:pt x="1088" y="42"/>
                    <a:pt x="1129" y="0"/>
                    <a:pt x="1179" y="0"/>
                  </a:cubicBezTo>
                  <a:cubicBezTo>
                    <a:pt x="1229" y="0"/>
                    <a:pt x="1270" y="42"/>
                    <a:pt x="1270" y="94"/>
                  </a:cubicBezTo>
                  <a:cubicBezTo>
                    <a:pt x="1270" y="281"/>
                    <a:pt x="1270" y="281"/>
                    <a:pt x="1270" y="281"/>
                  </a:cubicBezTo>
                  <a:cubicBezTo>
                    <a:pt x="1270" y="333"/>
                    <a:pt x="1229" y="375"/>
                    <a:pt x="1179" y="375"/>
                  </a:cubicBezTo>
                  <a:close/>
                  <a:moveTo>
                    <a:pt x="249" y="2547"/>
                  </a:moveTo>
                  <a:cubicBezTo>
                    <a:pt x="112" y="2547"/>
                    <a:pt x="0" y="2431"/>
                    <a:pt x="0" y="2289"/>
                  </a:cubicBezTo>
                  <a:cubicBezTo>
                    <a:pt x="0" y="357"/>
                    <a:pt x="0" y="357"/>
                    <a:pt x="0" y="357"/>
                  </a:cubicBezTo>
                  <a:cubicBezTo>
                    <a:pt x="0" y="215"/>
                    <a:pt x="112" y="99"/>
                    <a:pt x="249" y="99"/>
                  </a:cubicBezTo>
                  <a:cubicBezTo>
                    <a:pt x="332" y="99"/>
                    <a:pt x="332" y="99"/>
                    <a:pt x="332" y="99"/>
                  </a:cubicBezTo>
                  <a:cubicBezTo>
                    <a:pt x="342" y="96"/>
                    <a:pt x="352" y="94"/>
                    <a:pt x="363" y="94"/>
                  </a:cubicBezTo>
                  <a:cubicBezTo>
                    <a:pt x="413" y="94"/>
                    <a:pt x="453" y="136"/>
                    <a:pt x="453" y="187"/>
                  </a:cubicBezTo>
                  <a:cubicBezTo>
                    <a:pt x="453" y="239"/>
                    <a:pt x="413" y="281"/>
                    <a:pt x="363" y="281"/>
                  </a:cubicBezTo>
                  <a:cubicBezTo>
                    <a:pt x="352" y="281"/>
                    <a:pt x="342" y="279"/>
                    <a:pt x="332" y="275"/>
                  </a:cubicBezTo>
                  <a:cubicBezTo>
                    <a:pt x="295" y="275"/>
                    <a:pt x="295" y="275"/>
                    <a:pt x="295" y="275"/>
                  </a:cubicBezTo>
                  <a:cubicBezTo>
                    <a:pt x="226" y="275"/>
                    <a:pt x="170" y="333"/>
                    <a:pt x="170" y="404"/>
                  </a:cubicBezTo>
                  <a:cubicBezTo>
                    <a:pt x="170" y="2242"/>
                    <a:pt x="170" y="2242"/>
                    <a:pt x="170" y="2242"/>
                  </a:cubicBezTo>
                  <a:cubicBezTo>
                    <a:pt x="170" y="2313"/>
                    <a:pt x="226" y="2371"/>
                    <a:pt x="295" y="2371"/>
                  </a:cubicBezTo>
                  <a:cubicBezTo>
                    <a:pt x="953" y="2371"/>
                    <a:pt x="953" y="2371"/>
                    <a:pt x="953" y="2371"/>
                  </a:cubicBezTo>
                  <a:cubicBezTo>
                    <a:pt x="979" y="2433"/>
                    <a:pt x="1010" y="2492"/>
                    <a:pt x="1046" y="2547"/>
                  </a:cubicBezTo>
                  <a:cubicBezTo>
                    <a:pt x="249" y="2547"/>
                    <a:pt x="249" y="2547"/>
                    <a:pt x="249" y="2547"/>
                  </a:cubicBezTo>
                  <a:close/>
                  <a:moveTo>
                    <a:pt x="680" y="375"/>
                  </a:moveTo>
                  <a:cubicBezTo>
                    <a:pt x="630" y="375"/>
                    <a:pt x="589" y="333"/>
                    <a:pt x="589" y="281"/>
                  </a:cubicBezTo>
                  <a:cubicBezTo>
                    <a:pt x="589" y="94"/>
                    <a:pt x="589" y="94"/>
                    <a:pt x="589" y="94"/>
                  </a:cubicBezTo>
                  <a:cubicBezTo>
                    <a:pt x="589" y="42"/>
                    <a:pt x="630" y="0"/>
                    <a:pt x="680" y="0"/>
                  </a:cubicBezTo>
                  <a:cubicBezTo>
                    <a:pt x="730" y="0"/>
                    <a:pt x="771" y="42"/>
                    <a:pt x="771" y="94"/>
                  </a:cubicBezTo>
                  <a:cubicBezTo>
                    <a:pt x="771" y="281"/>
                    <a:pt x="771" y="281"/>
                    <a:pt x="771" y="281"/>
                  </a:cubicBezTo>
                  <a:cubicBezTo>
                    <a:pt x="771" y="333"/>
                    <a:pt x="730" y="375"/>
                    <a:pt x="680" y="3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defTabSz="685800">
                <a:buClrTx/>
              </a:pPr>
              <a:endParaRPr lang="zh-CN" altLang="en-US" sz="1350" kern="1200">
                <a:solidFill>
                  <a:prstClr val="black"/>
                </a:solidFill>
                <a:latin typeface="微软雅黑 Light"/>
                <a:ea typeface="微软雅黑 Light"/>
                <a:cs typeface="+mn-cs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4941095" y="3937398"/>
            <a:ext cx="3503022" cy="756119"/>
            <a:chOff x="6588126" y="5249863"/>
            <a:chExt cx="4670696" cy="1008159"/>
          </a:xfrm>
        </p:grpSpPr>
        <p:sp>
          <p:nvSpPr>
            <p:cNvPr id="53" name="文本框 52"/>
            <p:cNvSpPr txBox="1"/>
            <p:nvPr/>
          </p:nvSpPr>
          <p:spPr>
            <a:xfrm>
              <a:off x="7552935" y="5329872"/>
              <a:ext cx="2598207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>
                <a:buClrTx/>
              </a:pPr>
              <a:r>
                <a:rPr lang="en-US" altLang="zh-CN" sz="1800" kern="12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4.</a:t>
              </a:r>
              <a:r>
                <a:rPr lang="zh-CN" altLang="en-US" sz="1800" kern="12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实现与展示</a:t>
              </a:r>
              <a:endParaRPr lang="zh-CN" altLang="en-US" sz="1800" kern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cxnSp>
          <p:nvCxnSpPr>
            <p:cNvPr id="54" name="直接连接符 53"/>
            <p:cNvCxnSpPr/>
            <p:nvPr/>
          </p:nvCxnSpPr>
          <p:spPr>
            <a:xfrm flipV="1">
              <a:off x="7456085" y="5398778"/>
              <a:ext cx="0" cy="72000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矩形 66"/>
            <p:cNvSpPr/>
            <p:nvPr/>
          </p:nvSpPr>
          <p:spPr>
            <a:xfrm>
              <a:off x="7552935" y="5857913"/>
              <a:ext cx="3705887" cy="40010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>
                <a:buClrTx/>
              </a:pPr>
              <a:r>
                <a:rPr lang="en-US" altLang="zh-CN" sz="1350" kern="1200" dirty="0">
                  <a:solidFill>
                    <a:prstClr val="black"/>
                  </a:solidFill>
                  <a:latin typeface="微软雅黑 Light"/>
                  <a:ea typeface="微软雅黑 Light"/>
                  <a:cs typeface="+mn-cs"/>
                </a:rPr>
                <a:t>Implementation and Presentation</a:t>
              </a:r>
              <a:endParaRPr lang="zh-CN" altLang="en-US" sz="1350" kern="1200" dirty="0">
                <a:solidFill>
                  <a:prstClr val="black"/>
                </a:solidFill>
                <a:latin typeface="微软雅黑 Light"/>
                <a:ea typeface="微软雅黑 Light"/>
                <a:cs typeface="+mn-cs"/>
              </a:endParaRPr>
            </a:p>
          </p:txBody>
        </p:sp>
        <p:sp>
          <p:nvSpPr>
            <p:cNvPr id="84" name="Freeform 22"/>
            <p:cNvSpPr>
              <a:spLocks noEditPoints="1"/>
            </p:cNvSpPr>
            <p:nvPr/>
          </p:nvSpPr>
          <p:spPr bwMode="auto">
            <a:xfrm>
              <a:off x="6588126" y="5249863"/>
              <a:ext cx="723900" cy="868362"/>
            </a:xfrm>
            <a:custGeom>
              <a:avLst/>
              <a:gdLst>
                <a:gd name="T0" fmla="*/ 608 w 2388"/>
                <a:gd name="T1" fmla="*/ 348 h 2867"/>
                <a:gd name="T2" fmla="*/ 578 w 2388"/>
                <a:gd name="T3" fmla="*/ 200 h 2867"/>
                <a:gd name="T4" fmla="*/ 495 w 2388"/>
                <a:gd name="T5" fmla="*/ 248 h 2867"/>
                <a:gd name="T6" fmla="*/ 79 w 2388"/>
                <a:gd name="T7" fmla="*/ 664 h 2867"/>
                <a:gd name="T8" fmla="*/ 31 w 2388"/>
                <a:gd name="T9" fmla="*/ 747 h 2867"/>
                <a:gd name="T10" fmla="*/ 179 w 2388"/>
                <a:gd name="T11" fmla="*/ 777 h 2867"/>
                <a:gd name="T12" fmla="*/ 79 w 2388"/>
                <a:gd name="T13" fmla="*/ 664 h 2867"/>
                <a:gd name="T14" fmla="*/ 190 w 2388"/>
                <a:gd name="T15" fmla="*/ 1386 h 2867"/>
                <a:gd name="T16" fmla="*/ 668 w 2388"/>
                <a:gd name="T17" fmla="*/ 2342 h 2867"/>
                <a:gd name="T18" fmla="*/ 1528 w 2388"/>
                <a:gd name="T19" fmla="*/ 2533 h 2867"/>
                <a:gd name="T20" fmla="*/ 1719 w 2388"/>
                <a:gd name="T21" fmla="*/ 2237 h 2867"/>
                <a:gd name="T22" fmla="*/ 1194 w 2388"/>
                <a:gd name="T23" fmla="*/ 382 h 2867"/>
                <a:gd name="T24" fmla="*/ 1624 w 2388"/>
                <a:gd name="T25" fmla="*/ 2246 h 2867"/>
                <a:gd name="T26" fmla="*/ 955 w 2388"/>
                <a:gd name="T27" fmla="*/ 2437 h 2867"/>
                <a:gd name="T28" fmla="*/ 764 w 2388"/>
                <a:gd name="T29" fmla="*/ 2181 h 2867"/>
                <a:gd name="T30" fmla="*/ 1194 w 2388"/>
                <a:gd name="T31" fmla="*/ 478 h 2867"/>
                <a:gd name="T32" fmla="*/ 1624 w 2388"/>
                <a:gd name="T33" fmla="*/ 2181 h 2867"/>
                <a:gd name="T34" fmla="*/ 1242 w 2388"/>
                <a:gd name="T35" fmla="*/ 143 h 2867"/>
                <a:gd name="T36" fmla="*/ 1194 w 2388"/>
                <a:gd name="T37" fmla="*/ 0 h 2867"/>
                <a:gd name="T38" fmla="*/ 1146 w 2388"/>
                <a:gd name="T39" fmla="*/ 143 h 2867"/>
                <a:gd name="T40" fmla="*/ 1911 w 2388"/>
                <a:gd name="T41" fmla="*/ 1290 h 2867"/>
                <a:gd name="T42" fmla="*/ 1911 w 2388"/>
                <a:gd name="T43" fmla="*/ 1386 h 2867"/>
                <a:gd name="T44" fmla="*/ 1911 w 2388"/>
                <a:gd name="T45" fmla="*/ 1290 h 2867"/>
                <a:gd name="T46" fmla="*/ 1146 w 2388"/>
                <a:gd name="T47" fmla="*/ 669 h 2867"/>
                <a:gd name="T48" fmla="*/ 1195 w 2388"/>
                <a:gd name="T49" fmla="*/ 717 h 2867"/>
                <a:gd name="T50" fmla="*/ 1945 w 2388"/>
                <a:gd name="T51" fmla="*/ 1243 h 2867"/>
                <a:gd name="T52" fmla="*/ 1481 w 2388"/>
                <a:gd name="T53" fmla="*/ 2628 h 2867"/>
                <a:gd name="T54" fmla="*/ 859 w 2388"/>
                <a:gd name="T55" fmla="*/ 2676 h 2867"/>
                <a:gd name="T56" fmla="*/ 1481 w 2388"/>
                <a:gd name="T57" fmla="*/ 2724 h 2867"/>
                <a:gd name="T58" fmla="*/ 1481 w 2388"/>
                <a:gd name="T59" fmla="*/ 2628 h 2867"/>
                <a:gd name="T60" fmla="*/ 2309 w 2388"/>
                <a:gd name="T61" fmla="*/ 664 h 2867"/>
                <a:gd name="T62" fmla="*/ 2209 w 2388"/>
                <a:gd name="T63" fmla="*/ 777 h 2867"/>
                <a:gd name="T64" fmla="*/ 2357 w 2388"/>
                <a:gd name="T65" fmla="*/ 747 h 2867"/>
                <a:gd name="T66" fmla="*/ 1845 w 2388"/>
                <a:gd name="T67" fmla="*/ 331 h 2867"/>
                <a:gd name="T68" fmla="*/ 1875 w 2388"/>
                <a:gd name="T69" fmla="*/ 183 h 2867"/>
                <a:gd name="T70" fmla="*/ 1762 w 2388"/>
                <a:gd name="T71" fmla="*/ 283 h 2867"/>
                <a:gd name="T72" fmla="*/ 1845 w 2388"/>
                <a:gd name="T73" fmla="*/ 331 h 2867"/>
                <a:gd name="T74" fmla="*/ 1003 w 2388"/>
                <a:gd name="T75" fmla="*/ 2772 h 2867"/>
                <a:gd name="T76" fmla="*/ 1003 w 2388"/>
                <a:gd name="T77" fmla="*/ 2867 h 2867"/>
                <a:gd name="T78" fmla="*/ 1433 w 2388"/>
                <a:gd name="T79" fmla="*/ 2819 h 28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388" h="2867">
                  <a:moveTo>
                    <a:pt x="543" y="331"/>
                  </a:moveTo>
                  <a:cubicBezTo>
                    <a:pt x="556" y="353"/>
                    <a:pt x="585" y="361"/>
                    <a:pt x="608" y="348"/>
                  </a:cubicBezTo>
                  <a:cubicBezTo>
                    <a:pt x="631" y="335"/>
                    <a:pt x="639" y="306"/>
                    <a:pt x="625" y="283"/>
                  </a:cubicBezTo>
                  <a:cubicBezTo>
                    <a:pt x="578" y="200"/>
                    <a:pt x="578" y="200"/>
                    <a:pt x="578" y="200"/>
                  </a:cubicBezTo>
                  <a:cubicBezTo>
                    <a:pt x="565" y="177"/>
                    <a:pt x="535" y="169"/>
                    <a:pt x="512" y="183"/>
                  </a:cubicBezTo>
                  <a:cubicBezTo>
                    <a:pt x="489" y="196"/>
                    <a:pt x="482" y="225"/>
                    <a:pt x="495" y="248"/>
                  </a:cubicBezTo>
                  <a:cubicBezTo>
                    <a:pt x="543" y="331"/>
                    <a:pt x="543" y="331"/>
                    <a:pt x="543" y="331"/>
                  </a:cubicBezTo>
                  <a:close/>
                  <a:moveTo>
                    <a:pt x="79" y="664"/>
                  </a:moveTo>
                  <a:cubicBezTo>
                    <a:pt x="56" y="651"/>
                    <a:pt x="27" y="659"/>
                    <a:pt x="13" y="682"/>
                  </a:cubicBezTo>
                  <a:cubicBezTo>
                    <a:pt x="0" y="705"/>
                    <a:pt x="8" y="734"/>
                    <a:pt x="31" y="747"/>
                  </a:cubicBezTo>
                  <a:cubicBezTo>
                    <a:pt x="114" y="795"/>
                    <a:pt x="114" y="795"/>
                    <a:pt x="114" y="795"/>
                  </a:cubicBezTo>
                  <a:cubicBezTo>
                    <a:pt x="136" y="808"/>
                    <a:pt x="166" y="800"/>
                    <a:pt x="179" y="777"/>
                  </a:cubicBezTo>
                  <a:cubicBezTo>
                    <a:pt x="192" y="754"/>
                    <a:pt x="184" y="725"/>
                    <a:pt x="161" y="712"/>
                  </a:cubicBezTo>
                  <a:cubicBezTo>
                    <a:pt x="79" y="664"/>
                    <a:pt x="79" y="664"/>
                    <a:pt x="79" y="664"/>
                  </a:cubicBezTo>
                  <a:close/>
                  <a:moveTo>
                    <a:pt x="1194" y="382"/>
                  </a:moveTo>
                  <a:cubicBezTo>
                    <a:pt x="640" y="382"/>
                    <a:pt x="190" y="832"/>
                    <a:pt x="190" y="1386"/>
                  </a:cubicBezTo>
                  <a:cubicBezTo>
                    <a:pt x="190" y="1747"/>
                    <a:pt x="382" y="2060"/>
                    <a:pt x="668" y="2237"/>
                  </a:cubicBezTo>
                  <a:cubicBezTo>
                    <a:pt x="668" y="2342"/>
                    <a:pt x="668" y="2342"/>
                    <a:pt x="668" y="2342"/>
                  </a:cubicBezTo>
                  <a:cubicBezTo>
                    <a:pt x="668" y="2447"/>
                    <a:pt x="754" y="2533"/>
                    <a:pt x="859" y="2533"/>
                  </a:cubicBezTo>
                  <a:cubicBezTo>
                    <a:pt x="1528" y="2533"/>
                    <a:pt x="1528" y="2533"/>
                    <a:pt x="1528" y="2533"/>
                  </a:cubicBezTo>
                  <a:cubicBezTo>
                    <a:pt x="1634" y="2533"/>
                    <a:pt x="1719" y="2447"/>
                    <a:pt x="1719" y="2342"/>
                  </a:cubicBezTo>
                  <a:cubicBezTo>
                    <a:pt x="1719" y="2237"/>
                    <a:pt x="1719" y="2237"/>
                    <a:pt x="1719" y="2237"/>
                  </a:cubicBezTo>
                  <a:cubicBezTo>
                    <a:pt x="2005" y="2060"/>
                    <a:pt x="2197" y="1747"/>
                    <a:pt x="2197" y="1386"/>
                  </a:cubicBezTo>
                  <a:cubicBezTo>
                    <a:pt x="2197" y="831"/>
                    <a:pt x="1748" y="382"/>
                    <a:pt x="1194" y="382"/>
                  </a:cubicBezTo>
                  <a:close/>
                  <a:moveTo>
                    <a:pt x="1624" y="2181"/>
                  </a:moveTo>
                  <a:cubicBezTo>
                    <a:pt x="1624" y="2246"/>
                    <a:pt x="1624" y="2246"/>
                    <a:pt x="1624" y="2246"/>
                  </a:cubicBezTo>
                  <a:cubicBezTo>
                    <a:pt x="1624" y="2352"/>
                    <a:pt x="1538" y="2437"/>
                    <a:pt x="1433" y="2437"/>
                  </a:cubicBezTo>
                  <a:cubicBezTo>
                    <a:pt x="955" y="2437"/>
                    <a:pt x="955" y="2437"/>
                    <a:pt x="955" y="2437"/>
                  </a:cubicBezTo>
                  <a:cubicBezTo>
                    <a:pt x="849" y="2437"/>
                    <a:pt x="764" y="2351"/>
                    <a:pt x="764" y="2246"/>
                  </a:cubicBezTo>
                  <a:cubicBezTo>
                    <a:pt x="764" y="2181"/>
                    <a:pt x="764" y="2181"/>
                    <a:pt x="764" y="2181"/>
                  </a:cubicBezTo>
                  <a:cubicBezTo>
                    <a:pt x="481" y="2027"/>
                    <a:pt x="286" y="1731"/>
                    <a:pt x="286" y="1386"/>
                  </a:cubicBezTo>
                  <a:cubicBezTo>
                    <a:pt x="286" y="884"/>
                    <a:pt x="693" y="478"/>
                    <a:pt x="1194" y="478"/>
                  </a:cubicBezTo>
                  <a:cubicBezTo>
                    <a:pt x="1695" y="478"/>
                    <a:pt x="2102" y="884"/>
                    <a:pt x="2102" y="1386"/>
                  </a:cubicBezTo>
                  <a:cubicBezTo>
                    <a:pt x="2102" y="1731"/>
                    <a:pt x="1907" y="2027"/>
                    <a:pt x="1624" y="2181"/>
                  </a:cubicBezTo>
                  <a:close/>
                  <a:moveTo>
                    <a:pt x="1194" y="191"/>
                  </a:moveTo>
                  <a:cubicBezTo>
                    <a:pt x="1220" y="191"/>
                    <a:pt x="1242" y="170"/>
                    <a:pt x="1242" y="143"/>
                  </a:cubicBezTo>
                  <a:cubicBezTo>
                    <a:pt x="1242" y="48"/>
                    <a:pt x="1242" y="48"/>
                    <a:pt x="1242" y="48"/>
                  </a:cubicBezTo>
                  <a:cubicBezTo>
                    <a:pt x="1242" y="21"/>
                    <a:pt x="1220" y="0"/>
                    <a:pt x="1194" y="0"/>
                  </a:cubicBezTo>
                  <a:cubicBezTo>
                    <a:pt x="1167" y="0"/>
                    <a:pt x="1146" y="21"/>
                    <a:pt x="1146" y="48"/>
                  </a:cubicBezTo>
                  <a:cubicBezTo>
                    <a:pt x="1146" y="143"/>
                    <a:pt x="1146" y="143"/>
                    <a:pt x="1146" y="143"/>
                  </a:cubicBezTo>
                  <a:cubicBezTo>
                    <a:pt x="1146" y="170"/>
                    <a:pt x="1167" y="191"/>
                    <a:pt x="1194" y="191"/>
                  </a:cubicBezTo>
                  <a:close/>
                  <a:moveTo>
                    <a:pt x="1911" y="1290"/>
                  </a:moveTo>
                  <a:cubicBezTo>
                    <a:pt x="1884" y="1290"/>
                    <a:pt x="1863" y="1312"/>
                    <a:pt x="1863" y="1338"/>
                  </a:cubicBezTo>
                  <a:cubicBezTo>
                    <a:pt x="1863" y="1364"/>
                    <a:pt x="1884" y="1386"/>
                    <a:pt x="1911" y="1386"/>
                  </a:cubicBezTo>
                  <a:cubicBezTo>
                    <a:pt x="1937" y="1386"/>
                    <a:pt x="1958" y="1364"/>
                    <a:pt x="1958" y="1338"/>
                  </a:cubicBezTo>
                  <a:cubicBezTo>
                    <a:pt x="1958" y="1312"/>
                    <a:pt x="1937" y="1290"/>
                    <a:pt x="1911" y="1290"/>
                  </a:cubicBezTo>
                  <a:close/>
                  <a:moveTo>
                    <a:pt x="1194" y="621"/>
                  </a:moveTo>
                  <a:cubicBezTo>
                    <a:pt x="1167" y="621"/>
                    <a:pt x="1146" y="642"/>
                    <a:pt x="1146" y="669"/>
                  </a:cubicBezTo>
                  <a:cubicBezTo>
                    <a:pt x="1146" y="695"/>
                    <a:pt x="1167" y="717"/>
                    <a:pt x="1194" y="717"/>
                  </a:cubicBezTo>
                  <a:cubicBezTo>
                    <a:pt x="1194" y="717"/>
                    <a:pt x="1195" y="717"/>
                    <a:pt x="1195" y="717"/>
                  </a:cubicBezTo>
                  <a:cubicBezTo>
                    <a:pt x="1515" y="717"/>
                    <a:pt x="1782" y="942"/>
                    <a:pt x="1848" y="1243"/>
                  </a:cubicBezTo>
                  <a:cubicBezTo>
                    <a:pt x="1945" y="1243"/>
                    <a:pt x="1945" y="1243"/>
                    <a:pt x="1945" y="1243"/>
                  </a:cubicBezTo>
                  <a:cubicBezTo>
                    <a:pt x="1878" y="889"/>
                    <a:pt x="1567" y="621"/>
                    <a:pt x="1194" y="621"/>
                  </a:cubicBezTo>
                  <a:close/>
                  <a:moveTo>
                    <a:pt x="1481" y="2628"/>
                  </a:moveTo>
                  <a:cubicBezTo>
                    <a:pt x="907" y="2628"/>
                    <a:pt x="907" y="2628"/>
                    <a:pt x="907" y="2628"/>
                  </a:cubicBezTo>
                  <a:cubicBezTo>
                    <a:pt x="881" y="2628"/>
                    <a:pt x="859" y="2649"/>
                    <a:pt x="859" y="2676"/>
                  </a:cubicBezTo>
                  <a:cubicBezTo>
                    <a:pt x="859" y="2702"/>
                    <a:pt x="881" y="2724"/>
                    <a:pt x="907" y="2724"/>
                  </a:cubicBezTo>
                  <a:cubicBezTo>
                    <a:pt x="1481" y="2724"/>
                    <a:pt x="1481" y="2724"/>
                    <a:pt x="1481" y="2724"/>
                  </a:cubicBezTo>
                  <a:cubicBezTo>
                    <a:pt x="1507" y="2724"/>
                    <a:pt x="1528" y="2702"/>
                    <a:pt x="1528" y="2676"/>
                  </a:cubicBezTo>
                  <a:cubicBezTo>
                    <a:pt x="1528" y="2650"/>
                    <a:pt x="1507" y="2628"/>
                    <a:pt x="1481" y="2628"/>
                  </a:cubicBezTo>
                  <a:close/>
                  <a:moveTo>
                    <a:pt x="2374" y="682"/>
                  </a:moveTo>
                  <a:cubicBezTo>
                    <a:pt x="2361" y="659"/>
                    <a:pt x="2332" y="651"/>
                    <a:pt x="2309" y="664"/>
                  </a:cubicBezTo>
                  <a:cubicBezTo>
                    <a:pt x="2226" y="712"/>
                    <a:pt x="2226" y="712"/>
                    <a:pt x="2226" y="712"/>
                  </a:cubicBezTo>
                  <a:cubicBezTo>
                    <a:pt x="2203" y="725"/>
                    <a:pt x="2196" y="754"/>
                    <a:pt x="2209" y="777"/>
                  </a:cubicBezTo>
                  <a:cubicBezTo>
                    <a:pt x="2222" y="800"/>
                    <a:pt x="2251" y="808"/>
                    <a:pt x="2274" y="795"/>
                  </a:cubicBezTo>
                  <a:cubicBezTo>
                    <a:pt x="2357" y="747"/>
                    <a:pt x="2357" y="747"/>
                    <a:pt x="2357" y="747"/>
                  </a:cubicBezTo>
                  <a:cubicBezTo>
                    <a:pt x="2380" y="734"/>
                    <a:pt x="2388" y="705"/>
                    <a:pt x="2374" y="682"/>
                  </a:cubicBezTo>
                  <a:close/>
                  <a:moveTo>
                    <a:pt x="1845" y="331"/>
                  </a:moveTo>
                  <a:cubicBezTo>
                    <a:pt x="1893" y="248"/>
                    <a:pt x="1893" y="248"/>
                    <a:pt x="1893" y="248"/>
                  </a:cubicBezTo>
                  <a:cubicBezTo>
                    <a:pt x="1906" y="225"/>
                    <a:pt x="1898" y="196"/>
                    <a:pt x="1875" y="183"/>
                  </a:cubicBezTo>
                  <a:cubicBezTo>
                    <a:pt x="1853" y="170"/>
                    <a:pt x="1823" y="177"/>
                    <a:pt x="1810" y="200"/>
                  </a:cubicBezTo>
                  <a:cubicBezTo>
                    <a:pt x="1762" y="283"/>
                    <a:pt x="1762" y="283"/>
                    <a:pt x="1762" y="283"/>
                  </a:cubicBezTo>
                  <a:cubicBezTo>
                    <a:pt x="1749" y="306"/>
                    <a:pt x="1757" y="335"/>
                    <a:pt x="1780" y="348"/>
                  </a:cubicBezTo>
                  <a:cubicBezTo>
                    <a:pt x="1803" y="361"/>
                    <a:pt x="1832" y="353"/>
                    <a:pt x="1845" y="331"/>
                  </a:cubicBezTo>
                  <a:close/>
                  <a:moveTo>
                    <a:pt x="1385" y="2772"/>
                  </a:moveTo>
                  <a:cubicBezTo>
                    <a:pt x="1003" y="2772"/>
                    <a:pt x="1003" y="2772"/>
                    <a:pt x="1003" y="2772"/>
                  </a:cubicBezTo>
                  <a:cubicBezTo>
                    <a:pt x="976" y="2772"/>
                    <a:pt x="955" y="2793"/>
                    <a:pt x="955" y="2819"/>
                  </a:cubicBezTo>
                  <a:cubicBezTo>
                    <a:pt x="955" y="2846"/>
                    <a:pt x="976" y="2867"/>
                    <a:pt x="1003" y="2867"/>
                  </a:cubicBezTo>
                  <a:cubicBezTo>
                    <a:pt x="1385" y="2867"/>
                    <a:pt x="1385" y="2867"/>
                    <a:pt x="1385" y="2867"/>
                  </a:cubicBezTo>
                  <a:cubicBezTo>
                    <a:pt x="1412" y="2867"/>
                    <a:pt x="1433" y="2846"/>
                    <a:pt x="1433" y="2819"/>
                  </a:cubicBezTo>
                  <a:cubicBezTo>
                    <a:pt x="1433" y="2793"/>
                    <a:pt x="1411" y="2772"/>
                    <a:pt x="1385" y="277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defTabSz="685800">
                <a:buClrTx/>
              </a:pPr>
              <a:endParaRPr lang="zh-CN" altLang="en-US" sz="1350" kern="1200">
                <a:solidFill>
                  <a:prstClr val="black"/>
                </a:solidFill>
                <a:latin typeface="微软雅黑 Light"/>
                <a:ea typeface="微软雅黑 Light"/>
                <a:cs typeface="+mn-cs"/>
              </a:endParaRPr>
            </a:p>
          </p:txBody>
        </p:sp>
      </p:grpSp>
      <p:pic>
        <p:nvPicPr>
          <p:cNvPr id="18" name="图片 17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1992" y="125878"/>
            <a:ext cx="1468636" cy="14686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0">
        <p15:prstTrans prst="pageCurlDouble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2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2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占位符 4"/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123" b="21123"/>
          <a:stretch>
            <a:fillRect/>
          </a:stretch>
        </p:blipFill>
        <p:spPr/>
      </p:pic>
      <p:grpSp>
        <p:nvGrpSpPr>
          <p:cNvPr id="162" name="组合 161"/>
          <p:cNvGrpSpPr/>
          <p:nvPr/>
        </p:nvGrpSpPr>
        <p:grpSpPr>
          <a:xfrm>
            <a:off x="900113" y="2330986"/>
            <a:ext cx="7343775" cy="2466878"/>
            <a:chOff x="1200150" y="3107981"/>
            <a:chExt cx="9791700" cy="3289170"/>
          </a:xfrm>
        </p:grpSpPr>
        <p:sp>
          <p:nvSpPr>
            <p:cNvPr id="163" name="矩形: 圆角 162"/>
            <p:cNvSpPr/>
            <p:nvPr/>
          </p:nvSpPr>
          <p:spPr>
            <a:xfrm>
              <a:off x="1664486" y="3107981"/>
              <a:ext cx="8945408" cy="3174172"/>
            </a:xfrm>
            <a:prstGeom prst="roundRect">
              <a:avLst>
                <a:gd name="adj" fmla="val 3205"/>
              </a:avLst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lnSpc>
                  <a:spcPct val="120000"/>
                </a:lnSpc>
                <a:buClrTx/>
              </a:pPr>
              <a:endParaRPr lang="zh-CN" altLang="en-US" sz="1350" kern="1200">
                <a:solidFill>
                  <a:prstClr val="white"/>
                </a:solidFill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164" name="矩形: 圆角 163"/>
            <p:cNvSpPr/>
            <p:nvPr/>
          </p:nvSpPr>
          <p:spPr>
            <a:xfrm>
              <a:off x="1463942" y="3222979"/>
              <a:ext cx="9346497" cy="3174172"/>
            </a:xfrm>
            <a:prstGeom prst="roundRect">
              <a:avLst>
                <a:gd name="adj" fmla="val 3205"/>
              </a:avLst>
            </a:prstGeom>
            <a:solidFill>
              <a:schemeClr val="bg1">
                <a:alpha val="9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lnSpc>
                  <a:spcPct val="120000"/>
                </a:lnSpc>
                <a:buClrTx/>
              </a:pPr>
              <a:endParaRPr lang="zh-CN" altLang="en-US" sz="1350" kern="1200">
                <a:solidFill>
                  <a:prstClr val="white"/>
                </a:solidFill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165" name="矩形: 圆角 164"/>
            <p:cNvSpPr/>
            <p:nvPr/>
          </p:nvSpPr>
          <p:spPr>
            <a:xfrm>
              <a:off x="1200150" y="3365257"/>
              <a:ext cx="9791700" cy="2757614"/>
            </a:xfrm>
            <a:prstGeom prst="roundRect">
              <a:avLst>
                <a:gd name="adj" fmla="val 3205"/>
              </a:avLst>
            </a:prstGeom>
            <a:gradFill flip="none" rotWithShape="1">
              <a:gsLst>
                <a:gs pos="0">
                  <a:schemeClr val="bg1"/>
                </a:gs>
                <a:gs pos="100000">
                  <a:srgbClr val="F8F8F8"/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317500" sx="102000" sy="102000" algn="ctr" rotWithShape="0">
                <a:schemeClr val="bg1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05000" tIns="54000" rIns="405000" bIns="54000" numCol="1" spcCol="0" rtlCol="0" fromWordArt="0" anchor="ctr" anchorCtr="0" forceAA="0" compatLnSpc="1">
              <a:noAutofit/>
            </a:bodyPr>
            <a:lstStyle/>
            <a:p>
              <a:pPr indent="342900" defTabSz="685800">
                <a:lnSpc>
                  <a:spcPct val="120000"/>
                </a:lnSpc>
                <a:buClrTx/>
              </a:pPr>
              <a:endParaRPr lang="zh-CN" altLang="en-US" sz="1800" kern="1200">
                <a:solidFill>
                  <a:prstClr val="black"/>
                </a:solidFill>
                <a:latin typeface="Arial"/>
                <a:ea typeface="微软雅黑"/>
                <a:cs typeface="+mn-ea"/>
                <a:sym typeface="+mn-lt"/>
              </a:endParaRPr>
            </a:p>
          </p:txBody>
        </p:sp>
      </p:grpSp>
      <p:sp>
        <p:nvSpPr>
          <p:cNvPr id="88" name="文本占位符 75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altLang="zh-CN" dirty="0">
                <a:solidFill>
                  <a:prstClr val="black"/>
                </a:solidFill>
                <a:latin typeface="微软雅黑 Light"/>
                <a:ea typeface="微软雅黑 Light"/>
              </a:rPr>
              <a:t>What is the NFT?</a:t>
            </a:r>
            <a:endParaRPr lang="zh-CN" altLang="en-US" dirty="0">
              <a:solidFill>
                <a:prstClr val="black"/>
              </a:solidFill>
              <a:latin typeface="微软雅黑 Light"/>
              <a:ea typeface="微软雅黑 Light"/>
            </a:endParaRPr>
          </a:p>
        </p:txBody>
      </p:sp>
      <p:sp>
        <p:nvSpPr>
          <p:cNvPr id="75" name="标题 7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什么是</a:t>
            </a:r>
            <a:r>
              <a:rPr lang="en-US" altLang="zh-CN" dirty="0"/>
              <a:t>NFT?</a:t>
            </a:r>
            <a:endParaRPr lang="zh-CN" altLang="en-US" dirty="0"/>
          </a:p>
        </p:txBody>
      </p:sp>
      <p:graphicFrame>
        <p:nvGraphicFramePr>
          <p:cNvPr id="87" name="图表 86"/>
          <p:cNvGraphicFramePr/>
          <p:nvPr/>
        </p:nvGraphicFramePr>
        <p:xfrm>
          <a:off x="1036171" y="2816205"/>
          <a:ext cx="2179864" cy="145324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grpSp>
        <p:nvGrpSpPr>
          <p:cNvPr id="95" name="组合 94"/>
          <p:cNvGrpSpPr/>
          <p:nvPr/>
        </p:nvGrpSpPr>
        <p:grpSpPr>
          <a:xfrm>
            <a:off x="6857811" y="235433"/>
            <a:ext cx="2205137" cy="422211"/>
            <a:chOff x="7125464" y="-1450348"/>
            <a:chExt cx="2940182" cy="562949"/>
          </a:xfrm>
        </p:grpSpPr>
        <p:grpSp>
          <p:nvGrpSpPr>
            <p:cNvPr id="96" name="ba3e13bc-cc22-40db-8abb-361298693e2c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  <p:cNvGrpSpPr>
              <a:grpSpLocks noChangeAspect="1"/>
            </p:cNvGrpSpPr>
            <p:nvPr>
              <p:custDataLst>
                <p:tags r:id="rId3"/>
              </p:custDataLst>
            </p:nvPr>
          </p:nvGrpSpPr>
          <p:grpSpPr>
            <a:xfrm>
              <a:off x="7125464" y="-1450348"/>
              <a:ext cx="1637506" cy="476512"/>
              <a:chOff x="2866708" y="2481344"/>
              <a:chExt cx="6458593" cy="1879440"/>
            </a:xfrm>
            <a:solidFill>
              <a:schemeClr val="bg1"/>
            </a:solidFill>
          </p:grpSpPr>
          <p:grpSp>
            <p:nvGrpSpPr>
              <p:cNvPr id="100" name="ïSļïdè"/>
              <p:cNvGrpSpPr/>
              <p:nvPr/>
            </p:nvGrpSpPr>
            <p:grpSpPr>
              <a:xfrm>
                <a:off x="2866708" y="2604783"/>
                <a:ext cx="1724148" cy="1756001"/>
                <a:chOff x="4810125" y="3095626"/>
                <a:chExt cx="687388" cy="700088"/>
              </a:xfrm>
              <a:grpFill/>
            </p:grpSpPr>
            <p:sp>
              <p:nvSpPr>
                <p:cNvPr id="129" name="íşḷidê"/>
                <p:cNvSpPr/>
                <p:nvPr/>
              </p:nvSpPr>
              <p:spPr bwMode="auto">
                <a:xfrm>
                  <a:off x="4810125" y="3095626"/>
                  <a:ext cx="687388" cy="700088"/>
                </a:xfrm>
                <a:custGeom>
                  <a:avLst/>
                  <a:gdLst>
                    <a:gd name="T0" fmla="*/ 104 w 208"/>
                    <a:gd name="T1" fmla="*/ 207 h 210"/>
                    <a:gd name="T2" fmla="*/ 4 w 208"/>
                    <a:gd name="T3" fmla="*/ 105 h 210"/>
                    <a:gd name="T4" fmla="*/ 104 w 208"/>
                    <a:gd name="T5" fmla="*/ 4 h 210"/>
                    <a:gd name="T6" fmla="*/ 204 w 208"/>
                    <a:gd name="T7" fmla="*/ 105 h 210"/>
                    <a:gd name="T8" fmla="*/ 104 w 208"/>
                    <a:gd name="T9" fmla="*/ 207 h 210"/>
                    <a:gd name="T10" fmla="*/ 104 w 208"/>
                    <a:gd name="T11" fmla="*/ 0 h 210"/>
                    <a:gd name="T12" fmla="*/ 0 w 208"/>
                    <a:gd name="T13" fmla="*/ 105 h 210"/>
                    <a:gd name="T14" fmla="*/ 104 w 208"/>
                    <a:gd name="T15" fmla="*/ 210 h 210"/>
                    <a:gd name="T16" fmla="*/ 208 w 208"/>
                    <a:gd name="T17" fmla="*/ 105 h 210"/>
                    <a:gd name="T18" fmla="*/ 104 w 208"/>
                    <a:gd name="T19" fmla="*/ 0 h 2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08" h="210">
                      <a:moveTo>
                        <a:pt x="104" y="207"/>
                      </a:moveTo>
                      <a:cubicBezTo>
                        <a:pt x="49" y="207"/>
                        <a:pt x="4" y="161"/>
                        <a:pt x="4" y="105"/>
                      </a:cubicBezTo>
                      <a:cubicBezTo>
                        <a:pt x="4" y="49"/>
                        <a:pt x="49" y="4"/>
                        <a:pt x="104" y="4"/>
                      </a:cubicBezTo>
                      <a:cubicBezTo>
                        <a:pt x="159" y="4"/>
                        <a:pt x="204" y="49"/>
                        <a:pt x="204" y="105"/>
                      </a:cubicBezTo>
                      <a:cubicBezTo>
                        <a:pt x="204" y="161"/>
                        <a:pt x="159" y="207"/>
                        <a:pt x="104" y="207"/>
                      </a:cubicBezTo>
                      <a:close/>
                      <a:moveTo>
                        <a:pt x="104" y="0"/>
                      </a:moveTo>
                      <a:cubicBezTo>
                        <a:pt x="47" y="0"/>
                        <a:pt x="0" y="47"/>
                        <a:pt x="0" y="105"/>
                      </a:cubicBezTo>
                      <a:cubicBezTo>
                        <a:pt x="0" y="163"/>
                        <a:pt x="47" y="210"/>
                        <a:pt x="104" y="210"/>
                      </a:cubicBezTo>
                      <a:cubicBezTo>
                        <a:pt x="161" y="210"/>
                        <a:pt x="208" y="163"/>
                        <a:pt x="208" y="105"/>
                      </a:cubicBezTo>
                      <a:cubicBezTo>
                        <a:pt x="208" y="47"/>
                        <a:pt x="161" y="0"/>
                        <a:pt x="10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 defTabSz="685800">
                    <a:lnSpc>
                      <a:spcPct val="120000"/>
                    </a:lnSpc>
                    <a:buClrTx/>
                  </a:pPr>
                  <a:endParaRPr sz="1350" kern="1200">
                    <a:solidFill>
                      <a:prstClr val="white"/>
                    </a:solidFill>
                    <a:ea typeface="微软雅黑"/>
                    <a:cs typeface="+mn-cs"/>
                  </a:endParaRPr>
                </a:p>
              </p:txBody>
            </p:sp>
            <p:sp>
              <p:nvSpPr>
                <p:cNvPr id="130" name="íSľïdé"/>
                <p:cNvSpPr/>
                <p:nvPr/>
              </p:nvSpPr>
              <p:spPr bwMode="auto">
                <a:xfrm>
                  <a:off x="5384800" y="3559176"/>
                  <a:ext cx="46038" cy="30163"/>
                </a:xfrm>
                <a:custGeom>
                  <a:avLst/>
                  <a:gdLst>
                    <a:gd name="T0" fmla="*/ 29 w 29"/>
                    <a:gd name="T1" fmla="*/ 13 h 19"/>
                    <a:gd name="T2" fmla="*/ 27 w 29"/>
                    <a:gd name="T3" fmla="*/ 19 h 19"/>
                    <a:gd name="T4" fmla="*/ 0 w 29"/>
                    <a:gd name="T5" fmla="*/ 6 h 19"/>
                    <a:gd name="T6" fmla="*/ 4 w 29"/>
                    <a:gd name="T7" fmla="*/ 0 h 19"/>
                    <a:gd name="T8" fmla="*/ 29 w 29"/>
                    <a:gd name="T9" fmla="*/ 13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19">
                      <a:moveTo>
                        <a:pt x="29" y="13"/>
                      </a:moveTo>
                      <a:lnTo>
                        <a:pt x="27" y="19"/>
                      </a:lnTo>
                      <a:lnTo>
                        <a:pt x="0" y="6"/>
                      </a:lnTo>
                      <a:lnTo>
                        <a:pt x="4" y="0"/>
                      </a:lnTo>
                      <a:lnTo>
                        <a:pt x="29" y="1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 defTabSz="685800">
                    <a:lnSpc>
                      <a:spcPct val="120000"/>
                    </a:lnSpc>
                    <a:buClrTx/>
                  </a:pPr>
                  <a:endParaRPr sz="1350" kern="1200">
                    <a:solidFill>
                      <a:prstClr val="white"/>
                    </a:solidFill>
                    <a:ea typeface="微软雅黑"/>
                    <a:cs typeface="+mn-cs"/>
                  </a:endParaRPr>
                </a:p>
              </p:txBody>
            </p:sp>
            <p:sp>
              <p:nvSpPr>
                <p:cNvPr id="131" name="ïslíḋê"/>
                <p:cNvSpPr/>
                <p:nvPr/>
              </p:nvSpPr>
              <p:spPr bwMode="auto">
                <a:xfrm>
                  <a:off x="5405438" y="3479801"/>
                  <a:ext cx="49213" cy="42863"/>
                </a:xfrm>
                <a:custGeom>
                  <a:avLst/>
                  <a:gdLst>
                    <a:gd name="T0" fmla="*/ 31 w 31"/>
                    <a:gd name="T1" fmla="*/ 14 h 27"/>
                    <a:gd name="T2" fmla="*/ 29 w 31"/>
                    <a:gd name="T3" fmla="*/ 21 h 27"/>
                    <a:gd name="T4" fmla="*/ 19 w 31"/>
                    <a:gd name="T5" fmla="*/ 18 h 27"/>
                    <a:gd name="T6" fmla="*/ 0 w 31"/>
                    <a:gd name="T7" fmla="*/ 27 h 27"/>
                    <a:gd name="T8" fmla="*/ 2 w 31"/>
                    <a:gd name="T9" fmla="*/ 18 h 27"/>
                    <a:gd name="T10" fmla="*/ 14 w 31"/>
                    <a:gd name="T11" fmla="*/ 14 h 27"/>
                    <a:gd name="T12" fmla="*/ 4 w 31"/>
                    <a:gd name="T13" fmla="*/ 6 h 27"/>
                    <a:gd name="T14" fmla="*/ 4 w 31"/>
                    <a:gd name="T15" fmla="*/ 0 h 27"/>
                    <a:gd name="T16" fmla="*/ 19 w 31"/>
                    <a:gd name="T17" fmla="*/ 12 h 27"/>
                    <a:gd name="T18" fmla="*/ 31 w 31"/>
                    <a:gd name="T19" fmla="*/ 14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1" h="27">
                      <a:moveTo>
                        <a:pt x="31" y="14"/>
                      </a:moveTo>
                      <a:lnTo>
                        <a:pt x="29" y="21"/>
                      </a:lnTo>
                      <a:lnTo>
                        <a:pt x="19" y="18"/>
                      </a:lnTo>
                      <a:lnTo>
                        <a:pt x="0" y="27"/>
                      </a:lnTo>
                      <a:lnTo>
                        <a:pt x="2" y="18"/>
                      </a:lnTo>
                      <a:lnTo>
                        <a:pt x="14" y="14"/>
                      </a:lnTo>
                      <a:lnTo>
                        <a:pt x="4" y="6"/>
                      </a:lnTo>
                      <a:lnTo>
                        <a:pt x="4" y="0"/>
                      </a:lnTo>
                      <a:lnTo>
                        <a:pt x="19" y="12"/>
                      </a:lnTo>
                      <a:lnTo>
                        <a:pt x="31" y="1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 defTabSz="685800">
                    <a:lnSpc>
                      <a:spcPct val="120000"/>
                    </a:lnSpc>
                    <a:buClrTx/>
                  </a:pPr>
                  <a:endParaRPr sz="1350" kern="1200">
                    <a:solidFill>
                      <a:prstClr val="white"/>
                    </a:solidFill>
                    <a:ea typeface="微软雅黑"/>
                    <a:cs typeface="+mn-cs"/>
                  </a:endParaRPr>
                </a:p>
              </p:txBody>
            </p:sp>
            <p:sp>
              <p:nvSpPr>
                <p:cNvPr id="132" name="işļïḍè"/>
                <p:cNvSpPr/>
                <p:nvPr/>
              </p:nvSpPr>
              <p:spPr bwMode="auto">
                <a:xfrm>
                  <a:off x="5391150" y="3522663"/>
                  <a:ext cx="50800" cy="36513"/>
                </a:xfrm>
                <a:custGeom>
                  <a:avLst/>
                  <a:gdLst>
                    <a:gd name="T0" fmla="*/ 32 w 32"/>
                    <a:gd name="T1" fmla="*/ 17 h 23"/>
                    <a:gd name="T2" fmla="*/ 32 w 32"/>
                    <a:gd name="T3" fmla="*/ 23 h 23"/>
                    <a:gd name="T4" fmla="*/ 9 w 32"/>
                    <a:gd name="T5" fmla="*/ 15 h 23"/>
                    <a:gd name="T6" fmla="*/ 7 w 32"/>
                    <a:gd name="T7" fmla="*/ 23 h 23"/>
                    <a:gd name="T8" fmla="*/ 0 w 32"/>
                    <a:gd name="T9" fmla="*/ 21 h 23"/>
                    <a:gd name="T10" fmla="*/ 9 w 32"/>
                    <a:gd name="T11" fmla="*/ 0 h 23"/>
                    <a:gd name="T12" fmla="*/ 13 w 32"/>
                    <a:gd name="T13" fmla="*/ 2 h 23"/>
                    <a:gd name="T14" fmla="*/ 11 w 32"/>
                    <a:gd name="T15" fmla="*/ 8 h 23"/>
                    <a:gd name="T16" fmla="*/ 32 w 32"/>
                    <a:gd name="T17" fmla="*/ 17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2" h="23">
                      <a:moveTo>
                        <a:pt x="32" y="17"/>
                      </a:moveTo>
                      <a:lnTo>
                        <a:pt x="32" y="23"/>
                      </a:lnTo>
                      <a:lnTo>
                        <a:pt x="9" y="15"/>
                      </a:lnTo>
                      <a:lnTo>
                        <a:pt x="7" y="23"/>
                      </a:lnTo>
                      <a:lnTo>
                        <a:pt x="0" y="21"/>
                      </a:lnTo>
                      <a:lnTo>
                        <a:pt x="9" y="0"/>
                      </a:lnTo>
                      <a:lnTo>
                        <a:pt x="13" y="2"/>
                      </a:lnTo>
                      <a:lnTo>
                        <a:pt x="11" y="8"/>
                      </a:lnTo>
                      <a:lnTo>
                        <a:pt x="32" y="1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 defTabSz="685800">
                    <a:lnSpc>
                      <a:spcPct val="120000"/>
                    </a:lnSpc>
                    <a:buClrTx/>
                  </a:pPr>
                  <a:endParaRPr sz="1350" kern="1200">
                    <a:solidFill>
                      <a:prstClr val="white"/>
                    </a:solidFill>
                    <a:ea typeface="微软雅黑"/>
                    <a:cs typeface="+mn-cs"/>
                  </a:endParaRPr>
                </a:p>
              </p:txBody>
            </p:sp>
            <p:sp>
              <p:nvSpPr>
                <p:cNvPr id="133" name="í$ļîḓé"/>
                <p:cNvSpPr/>
                <p:nvPr/>
              </p:nvSpPr>
              <p:spPr bwMode="auto">
                <a:xfrm>
                  <a:off x="5368925" y="3579813"/>
                  <a:ext cx="46038" cy="46038"/>
                </a:xfrm>
                <a:custGeom>
                  <a:avLst/>
                  <a:gdLst>
                    <a:gd name="T0" fmla="*/ 0 w 14"/>
                    <a:gd name="T1" fmla="*/ 6 h 14"/>
                    <a:gd name="T2" fmla="*/ 1 w 14"/>
                    <a:gd name="T3" fmla="*/ 3 h 14"/>
                    <a:gd name="T4" fmla="*/ 4 w 14"/>
                    <a:gd name="T5" fmla="*/ 1 h 14"/>
                    <a:gd name="T6" fmla="*/ 8 w 14"/>
                    <a:gd name="T7" fmla="*/ 1 h 14"/>
                    <a:gd name="T8" fmla="*/ 6 w 14"/>
                    <a:gd name="T9" fmla="*/ 4 h 14"/>
                    <a:gd name="T10" fmla="*/ 5 w 14"/>
                    <a:gd name="T11" fmla="*/ 3 h 14"/>
                    <a:gd name="T12" fmla="*/ 3 w 14"/>
                    <a:gd name="T13" fmla="*/ 5 h 14"/>
                    <a:gd name="T14" fmla="*/ 3 w 14"/>
                    <a:gd name="T15" fmla="*/ 6 h 14"/>
                    <a:gd name="T16" fmla="*/ 3 w 14"/>
                    <a:gd name="T17" fmla="*/ 7 h 14"/>
                    <a:gd name="T18" fmla="*/ 4 w 14"/>
                    <a:gd name="T19" fmla="*/ 7 h 14"/>
                    <a:gd name="T20" fmla="*/ 6 w 14"/>
                    <a:gd name="T21" fmla="*/ 6 h 14"/>
                    <a:gd name="T22" fmla="*/ 9 w 14"/>
                    <a:gd name="T23" fmla="*/ 4 h 14"/>
                    <a:gd name="T24" fmla="*/ 11 w 14"/>
                    <a:gd name="T25" fmla="*/ 3 h 14"/>
                    <a:gd name="T26" fmla="*/ 13 w 14"/>
                    <a:gd name="T27" fmla="*/ 4 h 14"/>
                    <a:gd name="T28" fmla="*/ 14 w 14"/>
                    <a:gd name="T29" fmla="*/ 6 h 14"/>
                    <a:gd name="T30" fmla="*/ 14 w 14"/>
                    <a:gd name="T31" fmla="*/ 8 h 14"/>
                    <a:gd name="T32" fmla="*/ 13 w 14"/>
                    <a:gd name="T33" fmla="*/ 11 h 14"/>
                    <a:gd name="T34" fmla="*/ 10 w 14"/>
                    <a:gd name="T35" fmla="*/ 14 h 14"/>
                    <a:gd name="T36" fmla="*/ 6 w 14"/>
                    <a:gd name="T37" fmla="*/ 13 h 14"/>
                    <a:gd name="T38" fmla="*/ 7 w 14"/>
                    <a:gd name="T39" fmla="*/ 11 h 14"/>
                    <a:gd name="T40" fmla="*/ 10 w 14"/>
                    <a:gd name="T41" fmla="*/ 11 h 14"/>
                    <a:gd name="T42" fmla="*/ 11 w 14"/>
                    <a:gd name="T43" fmla="*/ 10 h 14"/>
                    <a:gd name="T44" fmla="*/ 12 w 14"/>
                    <a:gd name="T45" fmla="*/ 8 h 14"/>
                    <a:gd name="T46" fmla="*/ 11 w 14"/>
                    <a:gd name="T47" fmla="*/ 6 h 14"/>
                    <a:gd name="T48" fmla="*/ 10 w 14"/>
                    <a:gd name="T49" fmla="*/ 6 h 14"/>
                    <a:gd name="T50" fmla="*/ 9 w 14"/>
                    <a:gd name="T51" fmla="*/ 7 h 14"/>
                    <a:gd name="T52" fmla="*/ 7 w 14"/>
                    <a:gd name="T53" fmla="*/ 8 h 14"/>
                    <a:gd name="T54" fmla="*/ 5 w 14"/>
                    <a:gd name="T55" fmla="*/ 10 h 14"/>
                    <a:gd name="T56" fmla="*/ 2 w 14"/>
                    <a:gd name="T57" fmla="*/ 9 h 14"/>
                    <a:gd name="T58" fmla="*/ 0 w 14"/>
                    <a:gd name="T59" fmla="*/ 8 h 14"/>
                    <a:gd name="T60" fmla="*/ 0 w 14"/>
                    <a:gd name="T61" fmla="*/ 6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14" h="14">
                      <a:moveTo>
                        <a:pt x="0" y="6"/>
                      </a:moveTo>
                      <a:cubicBezTo>
                        <a:pt x="0" y="5"/>
                        <a:pt x="1" y="4"/>
                        <a:pt x="1" y="3"/>
                      </a:cubicBezTo>
                      <a:cubicBezTo>
                        <a:pt x="2" y="2"/>
                        <a:pt x="3" y="1"/>
                        <a:pt x="4" y="1"/>
                      </a:cubicBezTo>
                      <a:cubicBezTo>
                        <a:pt x="5" y="0"/>
                        <a:pt x="7" y="1"/>
                        <a:pt x="8" y="1"/>
                      </a:cubicBezTo>
                      <a:cubicBezTo>
                        <a:pt x="6" y="4"/>
                        <a:pt x="6" y="4"/>
                        <a:pt x="6" y="4"/>
                      </a:cubicBezTo>
                      <a:cubicBezTo>
                        <a:pt x="6" y="3"/>
                        <a:pt x="5" y="3"/>
                        <a:pt x="5" y="3"/>
                      </a:cubicBezTo>
                      <a:cubicBezTo>
                        <a:pt x="4" y="4"/>
                        <a:pt x="4" y="4"/>
                        <a:pt x="3" y="5"/>
                      </a:cubicBezTo>
                      <a:cubicBezTo>
                        <a:pt x="3" y="5"/>
                        <a:pt x="2" y="6"/>
                        <a:pt x="3" y="6"/>
                      </a:cubicBezTo>
                      <a:cubicBezTo>
                        <a:pt x="3" y="7"/>
                        <a:pt x="3" y="7"/>
                        <a:pt x="3" y="7"/>
                      </a:cubicBezTo>
                      <a:cubicBezTo>
                        <a:pt x="3" y="7"/>
                        <a:pt x="4" y="7"/>
                        <a:pt x="4" y="7"/>
                      </a:cubicBezTo>
                      <a:cubicBezTo>
                        <a:pt x="4" y="7"/>
                        <a:pt x="5" y="7"/>
                        <a:pt x="6" y="6"/>
                      </a:cubicBezTo>
                      <a:cubicBezTo>
                        <a:pt x="7" y="5"/>
                        <a:pt x="8" y="4"/>
                        <a:pt x="9" y="4"/>
                      </a:cubicBezTo>
                      <a:cubicBezTo>
                        <a:pt x="9" y="4"/>
                        <a:pt x="10" y="3"/>
                        <a:pt x="11" y="3"/>
                      </a:cubicBezTo>
                      <a:cubicBezTo>
                        <a:pt x="11" y="3"/>
                        <a:pt x="12" y="4"/>
                        <a:pt x="13" y="4"/>
                      </a:cubicBezTo>
                      <a:cubicBezTo>
                        <a:pt x="13" y="5"/>
                        <a:pt x="14" y="5"/>
                        <a:pt x="14" y="6"/>
                      </a:cubicBezTo>
                      <a:cubicBezTo>
                        <a:pt x="14" y="7"/>
                        <a:pt x="14" y="7"/>
                        <a:pt x="14" y="8"/>
                      </a:cubicBezTo>
                      <a:cubicBezTo>
                        <a:pt x="14" y="9"/>
                        <a:pt x="14" y="10"/>
                        <a:pt x="13" y="11"/>
                      </a:cubicBezTo>
                      <a:cubicBezTo>
                        <a:pt x="12" y="12"/>
                        <a:pt x="11" y="13"/>
                        <a:pt x="10" y="14"/>
                      </a:cubicBezTo>
                      <a:cubicBezTo>
                        <a:pt x="9" y="14"/>
                        <a:pt x="7" y="14"/>
                        <a:pt x="6" y="13"/>
                      </a:cubicBezTo>
                      <a:cubicBezTo>
                        <a:pt x="7" y="11"/>
                        <a:pt x="7" y="11"/>
                        <a:pt x="7" y="11"/>
                      </a:cubicBezTo>
                      <a:cubicBezTo>
                        <a:pt x="8" y="11"/>
                        <a:pt x="9" y="11"/>
                        <a:pt x="10" y="11"/>
                      </a:cubicBezTo>
                      <a:cubicBezTo>
                        <a:pt x="10" y="11"/>
                        <a:pt x="11" y="10"/>
                        <a:pt x="11" y="10"/>
                      </a:cubicBezTo>
                      <a:cubicBezTo>
                        <a:pt x="12" y="9"/>
                        <a:pt x="12" y="8"/>
                        <a:pt x="12" y="8"/>
                      </a:cubicBezTo>
                      <a:cubicBezTo>
                        <a:pt x="12" y="7"/>
                        <a:pt x="12" y="7"/>
                        <a:pt x="11" y="6"/>
                      </a:cubicBezTo>
                      <a:cubicBezTo>
                        <a:pt x="11" y="6"/>
                        <a:pt x="11" y="6"/>
                        <a:pt x="10" y="6"/>
                      </a:cubicBezTo>
                      <a:cubicBezTo>
                        <a:pt x="10" y="6"/>
                        <a:pt x="10" y="6"/>
                        <a:pt x="9" y="7"/>
                      </a:cubicBezTo>
                      <a:cubicBezTo>
                        <a:pt x="9" y="7"/>
                        <a:pt x="8" y="7"/>
                        <a:pt x="7" y="8"/>
                      </a:cubicBezTo>
                      <a:cubicBezTo>
                        <a:pt x="6" y="9"/>
                        <a:pt x="5" y="10"/>
                        <a:pt x="5" y="10"/>
                      </a:cubicBezTo>
                      <a:cubicBezTo>
                        <a:pt x="4" y="10"/>
                        <a:pt x="3" y="10"/>
                        <a:pt x="2" y="9"/>
                      </a:cubicBezTo>
                      <a:cubicBezTo>
                        <a:pt x="1" y="9"/>
                        <a:pt x="1" y="9"/>
                        <a:pt x="0" y="8"/>
                      </a:cubicBezTo>
                      <a:cubicBezTo>
                        <a:pt x="0" y="7"/>
                        <a:pt x="0" y="7"/>
                        <a:pt x="0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 defTabSz="685800">
                    <a:lnSpc>
                      <a:spcPct val="120000"/>
                    </a:lnSpc>
                    <a:buClrTx/>
                  </a:pPr>
                  <a:endParaRPr sz="1350" kern="1200">
                    <a:solidFill>
                      <a:prstClr val="white"/>
                    </a:solidFill>
                    <a:ea typeface="微软雅黑"/>
                    <a:cs typeface="+mn-cs"/>
                  </a:endParaRPr>
                </a:p>
              </p:txBody>
            </p:sp>
            <p:sp>
              <p:nvSpPr>
                <p:cNvPr id="134" name="íşļíḑè"/>
                <p:cNvSpPr/>
                <p:nvPr/>
              </p:nvSpPr>
              <p:spPr bwMode="auto">
                <a:xfrm>
                  <a:off x="5335588" y="3616326"/>
                  <a:ext cx="60325" cy="52388"/>
                </a:xfrm>
                <a:custGeom>
                  <a:avLst/>
                  <a:gdLst>
                    <a:gd name="T0" fmla="*/ 12 w 18"/>
                    <a:gd name="T1" fmla="*/ 9 h 16"/>
                    <a:gd name="T2" fmla="*/ 10 w 18"/>
                    <a:gd name="T3" fmla="*/ 8 h 16"/>
                    <a:gd name="T4" fmla="*/ 9 w 18"/>
                    <a:gd name="T5" fmla="*/ 9 h 16"/>
                    <a:gd name="T6" fmla="*/ 8 w 18"/>
                    <a:gd name="T7" fmla="*/ 9 h 16"/>
                    <a:gd name="T8" fmla="*/ 8 w 18"/>
                    <a:gd name="T9" fmla="*/ 10 h 16"/>
                    <a:gd name="T10" fmla="*/ 12 w 18"/>
                    <a:gd name="T11" fmla="*/ 14 h 16"/>
                    <a:gd name="T12" fmla="*/ 10 w 18"/>
                    <a:gd name="T13" fmla="*/ 16 h 16"/>
                    <a:gd name="T14" fmla="*/ 0 w 18"/>
                    <a:gd name="T15" fmla="*/ 7 h 16"/>
                    <a:gd name="T16" fmla="*/ 4 w 18"/>
                    <a:gd name="T17" fmla="*/ 2 h 16"/>
                    <a:gd name="T18" fmla="*/ 6 w 18"/>
                    <a:gd name="T19" fmla="*/ 0 h 16"/>
                    <a:gd name="T20" fmla="*/ 8 w 18"/>
                    <a:gd name="T21" fmla="*/ 0 h 16"/>
                    <a:gd name="T22" fmla="*/ 10 w 18"/>
                    <a:gd name="T23" fmla="*/ 1 h 16"/>
                    <a:gd name="T24" fmla="*/ 12 w 18"/>
                    <a:gd name="T25" fmla="*/ 3 h 16"/>
                    <a:gd name="T26" fmla="*/ 11 w 18"/>
                    <a:gd name="T27" fmla="*/ 6 h 16"/>
                    <a:gd name="T28" fmla="*/ 12 w 18"/>
                    <a:gd name="T29" fmla="*/ 6 h 16"/>
                    <a:gd name="T30" fmla="*/ 15 w 18"/>
                    <a:gd name="T31" fmla="*/ 6 h 16"/>
                    <a:gd name="T32" fmla="*/ 18 w 18"/>
                    <a:gd name="T33" fmla="*/ 7 h 16"/>
                    <a:gd name="T34" fmla="*/ 16 w 18"/>
                    <a:gd name="T35" fmla="*/ 9 h 16"/>
                    <a:gd name="T36" fmla="*/ 12 w 18"/>
                    <a:gd name="T37" fmla="*/ 9 h 16"/>
                    <a:gd name="T38" fmla="*/ 9 w 18"/>
                    <a:gd name="T39" fmla="*/ 5 h 16"/>
                    <a:gd name="T40" fmla="*/ 9 w 18"/>
                    <a:gd name="T41" fmla="*/ 4 h 16"/>
                    <a:gd name="T42" fmla="*/ 8 w 18"/>
                    <a:gd name="T43" fmla="*/ 3 h 16"/>
                    <a:gd name="T44" fmla="*/ 7 w 18"/>
                    <a:gd name="T45" fmla="*/ 3 h 16"/>
                    <a:gd name="T46" fmla="*/ 6 w 18"/>
                    <a:gd name="T47" fmla="*/ 3 h 16"/>
                    <a:gd name="T48" fmla="*/ 5 w 18"/>
                    <a:gd name="T49" fmla="*/ 5 h 16"/>
                    <a:gd name="T50" fmla="*/ 3 w 18"/>
                    <a:gd name="T51" fmla="*/ 6 h 16"/>
                    <a:gd name="T52" fmla="*/ 6 w 18"/>
                    <a:gd name="T53" fmla="*/ 8 h 16"/>
                    <a:gd name="T54" fmla="*/ 7 w 18"/>
                    <a:gd name="T55" fmla="*/ 7 h 16"/>
                    <a:gd name="T56" fmla="*/ 9 w 18"/>
                    <a:gd name="T57" fmla="*/ 5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18" h="16">
                      <a:moveTo>
                        <a:pt x="12" y="9"/>
                      </a:moveTo>
                      <a:cubicBezTo>
                        <a:pt x="11" y="8"/>
                        <a:pt x="10" y="8"/>
                        <a:pt x="10" y="8"/>
                      </a:cubicBezTo>
                      <a:cubicBezTo>
                        <a:pt x="10" y="8"/>
                        <a:pt x="9" y="8"/>
                        <a:pt x="9" y="9"/>
                      </a:cubicBezTo>
                      <a:cubicBezTo>
                        <a:pt x="9" y="9"/>
                        <a:pt x="8" y="9"/>
                        <a:pt x="8" y="9"/>
                      </a:cubicBezTo>
                      <a:cubicBezTo>
                        <a:pt x="8" y="10"/>
                        <a:pt x="8" y="10"/>
                        <a:pt x="8" y="10"/>
                      </a:cubicBezTo>
                      <a:cubicBezTo>
                        <a:pt x="12" y="14"/>
                        <a:pt x="12" y="14"/>
                        <a:pt x="12" y="14"/>
                      </a:cubicBezTo>
                      <a:cubicBezTo>
                        <a:pt x="10" y="16"/>
                        <a:pt x="10" y="16"/>
                        <a:pt x="10" y="16"/>
                      </a:cubicBezTo>
                      <a:cubicBezTo>
                        <a:pt x="0" y="7"/>
                        <a:pt x="0" y="7"/>
                        <a:pt x="0" y="7"/>
                      </a:cubicBezTo>
                      <a:cubicBezTo>
                        <a:pt x="4" y="2"/>
                        <a:pt x="4" y="2"/>
                        <a:pt x="4" y="2"/>
                      </a:cubicBezTo>
                      <a:cubicBezTo>
                        <a:pt x="5" y="1"/>
                        <a:pt x="6" y="1"/>
                        <a:pt x="6" y="0"/>
                      </a:cubicBezTo>
                      <a:cubicBezTo>
                        <a:pt x="7" y="0"/>
                        <a:pt x="8" y="0"/>
                        <a:pt x="8" y="0"/>
                      </a:cubicBezTo>
                      <a:cubicBezTo>
                        <a:pt x="9" y="0"/>
                        <a:pt x="10" y="1"/>
                        <a:pt x="10" y="1"/>
                      </a:cubicBezTo>
                      <a:cubicBezTo>
                        <a:pt x="11" y="2"/>
                        <a:pt x="11" y="3"/>
                        <a:pt x="12" y="3"/>
                      </a:cubicBezTo>
                      <a:cubicBezTo>
                        <a:pt x="12" y="4"/>
                        <a:pt x="11" y="5"/>
                        <a:pt x="11" y="6"/>
                      </a:cubicBezTo>
                      <a:cubicBezTo>
                        <a:pt x="11" y="6"/>
                        <a:pt x="12" y="6"/>
                        <a:pt x="12" y="6"/>
                      </a:cubicBezTo>
                      <a:cubicBezTo>
                        <a:pt x="13" y="6"/>
                        <a:pt x="14" y="6"/>
                        <a:pt x="15" y="6"/>
                      </a:cubicBezTo>
                      <a:cubicBezTo>
                        <a:pt x="18" y="7"/>
                        <a:pt x="18" y="7"/>
                        <a:pt x="18" y="7"/>
                      </a:cubicBezTo>
                      <a:cubicBezTo>
                        <a:pt x="16" y="9"/>
                        <a:pt x="16" y="9"/>
                        <a:pt x="16" y="9"/>
                      </a:cubicBezTo>
                      <a:cubicBezTo>
                        <a:pt x="12" y="9"/>
                        <a:pt x="12" y="9"/>
                        <a:pt x="12" y="9"/>
                      </a:cubicBezTo>
                      <a:close/>
                      <a:moveTo>
                        <a:pt x="9" y="5"/>
                      </a:moveTo>
                      <a:cubicBezTo>
                        <a:pt x="9" y="5"/>
                        <a:pt x="9" y="4"/>
                        <a:pt x="9" y="4"/>
                      </a:cubicBezTo>
                      <a:cubicBezTo>
                        <a:pt x="9" y="4"/>
                        <a:pt x="9" y="4"/>
                        <a:pt x="8" y="3"/>
                      </a:cubicBezTo>
                      <a:cubicBezTo>
                        <a:pt x="8" y="3"/>
                        <a:pt x="8" y="3"/>
                        <a:pt x="7" y="3"/>
                      </a:cubicBezTo>
                      <a:cubicBezTo>
                        <a:pt x="7" y="3"/>
                        <a:pt x="7" y="3"/>
                        <a:pt x="6" y="3"/>
                      </a:cubicBezTo>
                      <a:cubicBezTo>
                        <a:pt x="6" y="3"/>
                        <a:pt x="6" y="4"/>
                        <a:pt x="5" y="5"/>
                      </a:cubicBezTo>
                      <a:cubicBezTo>
                        <a:pt x="3" y="6"/>
                        <a:pt x="3" y="6"/>
                        <a:pt x="3" y="6"/>
                      </a:cubicBezTo>
                      <a:cubicBezTo>
                        <a:pt x="6" y="8"/>
                        <a:pt x="6" y="8"/>
                        <a:pt x="6" y="8"/>
                      </a:cubicBezTo>
                      <a:cubicBezTo>
                        <a:pt x="7" y="7"/>
                        <a:pt x="7" y="7"/>
                        <a:pt x="7" y="7"/>
                      </a:cubicBezTo>
                      <a:cubicBezTo>
                        <a:pt x="8" y="6"/>
                        <a:pt x="9" y="5"/>
                        <a:pt x="9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 defTabSz="685800">
                    <a:lnSpc>
                      <a:spcPct val="120000"/>
                    </a:lnSpc>
                    <a:buClrTx/>
                  </a:pPr>
                  <a:endParaRPr sz="1350" kern="1200">
                    <a:solidFill>
                      <a:prstClr val="white"/>
                    </a:solidFill>
                    <a:ea typeface="微软雅黑"/>
                    <a:cs typeface="+mn-cs"/>
                  </a:endParaRPr>
                </a:p>
              </p:txBody>
            </p:sp>
            <p:sp>
              <p:nvSpPr>
                <p:cNvPr id="135" name="î$1îḋé"/>
                <p:cNvSpPr/>
                <p:nvPr/>
              </p:nvSpPr>
              <p:spPr bwMode="auto">
                <a:xfrm>
                  <a:off x="5302250" y="3641726"/>
                  <a:ext cx="57150" cy="57150"/>
                </a:xfrm>
                <a:custGeom>
                  <a:avLst/>
                  <a:gdLst>
                    <a:gd name="T0" fmla="*/ 19 w 36"/>
                    <a:gd name="T1" fmla="*/ 36 h 36"/>
                    <a:gd name="T2" fmla="*/ 0 w 36"/>
                    <a:gd name="T3" fmla="*/ 15 h 36"/>
                    <a:gd name="T4" fmla="*/ 17 w 36"/>
                    <a:gd name="T5" fmla="*/ 0 h 36"/>
                    <a:gd name="T6" fmla="*/ 19 w 36"/>
                    <a:gd name="T7" fmla="*/ 5 h 36"/>
                    <a:gd name="T8" fmla="*/ 9 w 36"/>
                    <a:gd name="T9" fmla="*/ 15 h 36"/>
                    <a:gd name="T10" fmla="*/ 13 w 36"/>
                    <a:gd name="T11" fmla="*/ 19 h 36"/>
                    <a:gd name="T12" fmla="*/ 23 w 36"/>
                    <a:gd name="T13" fmla="*/ 11 h 36"/>
                    <a:gd name="T14" fmla="*/ 25 w 36"/>
                    <a:gd name="T15" fmla="*/ 15 h 36"/>
                    <a:gd name="T16" fmla="*/ 15 w 36"/>
                    <a:gd name="T17" fmla="*/ 24 h 36"/>
                    <a:gd name="T18" fmla="*/ 19 w 36"/>
                    <a:gd name="T19" fmla="*/ 30 h 36"/>
                    <a:gd name="T20" fmla="*/ 31 w 36"/>
                    <a:gd name="T21" fmla="*/ 19 h 36"/>
                    <a:gd name="T22" fmla="*/ 36 w 36"/>
                    <a:gd name="T23" fmla="*/ 24 h 36"/>
                    <a:gd name="T24" fmla="*/ 19 w 36"/>
                    <a:gd name="T25" fmla="*/ 36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6" h="36">
                      <a:moveTo>
                        <a:pt x="19" y="36"/>
                      </a:moveTo>
                      <a:lnTo>
                        <a:pt x="0" y="15"/>
                      </a:lnTo>
                      <a:lnTo>
                        <a:pt x="17" y="0"/>
                      </a:lnTo>
                      <a:lnTo>
                        <a:pt x="19" y="5"/>
                      </a:lnTo>
                      <a:lnTo>
                        <a:pt x="9" y="15"/>
                      </a:lnTo>
                      <a:lnTo>
                        <a:pt x="13" y="19"/>
                      </a:lnTo>
                      <a:lnTo>
                        <a:pt x="23" y="11"/>
                      </a:lnTo>
                      <a:lnTo>
                        <a:pt x="25" y="15"/>
                      </a:lnTo>
                      <a:lnTo>
                        <a:pt x="15" y="24"/>
                      </a:lnTo>
                      <a:lnTo>
                        <a:pt x="19" y="30"/>
                      </a:lnTo>
                      <a:lnTo>
                        <a:pt x="31" y="19"/>
                      </a:lnTo>
                      <a:lnTo>
                        <a:pt x="36" y="24"/>
                      </a:lnTo>
                      <a:lnTo>
                        <a:pt x="19" y="3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 defTabSz="685800">
                    <a:lnSpc>
                      <a:spcPct val="120000"/>
                    </a:lnSpc>
                    <a:buClrTx/>
                  </a:pPr>
                  <a:endParaRPr sz="1350" kern="1200">
                    <a:solidFill>
                      <a:prstClr val="white"/>
                    </a:solidFill>
                    <a:ea typeface="微软雅黑"/>
                    <a:cs typeface="+mn-cs"/>
                  </a:endParaRPr>
                </a:p>
              </p:txBody>
            </p:sp>
            <p:sp>
              <p:nvSpPr>
                <p:cNvPr id="136" name="isļiḋê"/>
                <p:cNvSpPr/>
                <p:nvPr/>
              </p:nvSpPr>
              <p:spPr bwMode="auto">
                <a:xfrm>
                  <a:off x="5262563" y="3665538"/>
                  <a:ext cx="46038" cy="53975"/>
                </a:xfrm>
                <a:custGeom>
                  <a:avLst/>
                  <a:gdLst>
                    <a:gd name="T0" fmla="*/ 23 w 29"/>
                    <a:gd name="T1" fmla="*/ 0 h 34"/>
                    <a:gd name="T2" fmla="*/ 29 w 29"/>
                    <a:gd name="T3" fmla="*/ 30 h 34"/>
                    <a:gd name="T4" fmla="*/ 23 w 29"/>
                    <a:gd name="T5" fmla="*/ 34 h 34"/>
                    <a:gd name="T6" fmla="*/ 0 w 29"/>
                    <a:gd name="T7" fmla="*/ 15 h 34"/>
                    <a:gd name="T8" fmla="*/ 7 w 29"/>
                    <a:gd name="T9" fmla="*/ 11 h 34"/>
                    <a:gd name="T10" fmla="*/ 23 w 29"/>
                    <a:gd name="T11" fmla="*/ 25 h 34"/>
                    <a:gd name="T12" fmla="*/ 19 w 29"/>
                    <a:gd name="T13" fmla="*/ 4 h 34"/>
                    <a:gd name="T14" fmla="*/ 23 w 29"/>
                    <a:gd name="T15" fmla="*/ 0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9" h="34">
                      <a:moveTo>
                        <a:pt x="23" y="0"/>
                      </a:moveTo>
                      <a:lnTo>
                        <a:pt x="29" y="30"/>
                      </a:lnTo>
                      <a:lnTo>
                        <a:pt x="23" y="34"/>
                      </a:lnTo>
                      <a:lnTo>
                        <a:pt x="0" y="15"/>
                      </a:lnTo>
                      <a:lnTo>
                        <a:pt x="7" y="11"/>
                      </a:lnTo>
                      <a:lnTo>
                        <a:pt x="23" y="25"/>
                      </a:lnTo>
                      <a:lnTo>
                        <a:pt x="19" y="4"/>
                      </a:lnTo>
                      <a:lnTo>
                        <a:pt x="2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 defTabSz="685800">
                    <a:lnSpc>
                      <a:spcPct val="120000"/>
                    </a:lnSpc>
                    <a:buClrTx/>
                  </a:pPr>
                  <a:endParaRPr sz="1350" kern="1200">
                    <a:solidFill>
                      <a:prstClr val="white"/>
                    </a:solidFill>
                    <a:ea typeface="微软雅黑"/>
                    <a:cs typeface="+mn-cs"/>
                  </a:endParaRPr>
                </a:p>
              </p:txBody>
            </p:sp>
            <p:sp>
              <p:nvSpPr>
                <p:cNvPr id="137" name="íşḷíďè"/>
                <p:cNvSpPr/>
                <p:nvPr/>
              </p:nvSpPr>
              <p:spPr bwMode="auto">
                <a:xfrm>
                  <a:off x="5249863" y="3689351"/>
                  <a:ext cx="26988" cy="42863"/>
                </a:xfrm>
                <a:custGeom>
                  <a:avLst/>
                  <a:gdLst>
                    <a:gd name="T0" fmla="*/ 17 w 17"/>
                    <a:gd name="T1" fmla="*/ 25 h 27"/>
                    <a:gd name="T2" fmla="*/ 12 w 17"/>
                    <a:gd name="T3" fmla="*/ 27 h 27"/>
                    <a:gd name="T4" fmla="*/ 0 w 17"/>
                    <a:gd name="T5" fmla="*/ 2 h 27"/>
                    <a:gd name="T6" fmla="*/ 6 w 17"/>
                    <a:gd name="T7" fmla="*/ 0 h 27"/>
                    <a:gd name="T8" fmla="*/ 17 w 17"/>
                    <a:gd name="T9" fmla="*/ 25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27">
                      <a:moveTo>
                        <a:pt x="17" y="25"/>
                      </a:moveTo>
                      <a:lnTo>
                        <a:pt x="12" y="27"/>
                      </a:lnTo>
                      <a:lnTo>
                        <a:pt x="0" y="2"/>
                      </a:lnTo>
                      <a:lnTo>
                        <a:pt x="6" y="0"/>
                      </a:lnTo>
                      <a:lnTo>
                        <a:pt x="17" y="2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 defTabSz="685800">
                    <a:lnSpc>
                      <a:spcPct val="120000"/>
                    </a:lnSpc>
                    <a:buClrTx/>
                  </a:pPr>
                  <a:endParaRPr sz="1350" kern="1200">
                    <a:solidFill>
                      <a:prstClr val="white"/>
                    </a:solidFill>
                    <a:ea typeface="微软雅黑"/>
                    <a:cs typeface="+mn-cs"/>
                  </a:endParaRPr>
                </a:p>
              </p:txBody>
            </p:sp>
            <p:sp>
              <p:nvSpPr>
                <p:cNvPr id="138" name="ïṩľíḓê"/>
                <p:cNvSpPr/>
                <p:nvPr/>
              </p:nvSpPr>
              <p:spPr bwMode="auto">
                <a:xfrm>
                  <a:off x="5207000" y="3695701"/>
                  <a:ext cx="46038" cy="53975"/>
                </a:xfrm>
                <a:custGeom>
                  <a:avLst/>
                  <a:gdLst>
                    <a:gd name="T0" fmla="*/ 23 w 29"/>
                    <a:gd name="T1" fmla="*/ 0 h 34"/>
                    <a:gd name="T2" fmla="*/ 29 w 29"/>
                    <a:gd name="T3" fmla="*/ 27 h 34"/>
                    <a:gd name="T4" fmla="*/ 25 w 29"/>
                    <a:gd name="T5" fmla="*/ 29 h 34"/>
                    <a:gd name="T6" fmla="*/ 8 w 29"/>
                    <a:gd name="T7" fmla="*/ 15 h 34"/>
                    <a:gd name="T8" fmla="*/ 12 w 29"/>
                    <a:gd name="T9" fmla="*/ 32 h 34"/>
                    <a:gd name="T10" fmla="*/ 8 w 29"/>
                    <a:gd name="T11" fmla="*/ 34 h 34"/>
                    <a:gd name="T12" fmla="*/ 0 w 29"/>
                    <a:gd name="T13" fmla="*/ 6 h 34"/>
                    <a:gd name="T14" fmla="*/ 6 w 29"/>
                    <a:gd name="T15" fmla="*/ 4 h 34"/>
                    <a:gd name="T16" fmla="*/ 23 w 29"/>
                    <a:gd name="T17" fmla="*/ 19 h 34"/>
                    <a:gd name="T18" fmla="*/ 17 w 29"/>
                    <a:gd name="T19" fmla="*/ 2 h 34"/>
                    <a:gd name="T20" fmla="*/ 23 w 29"/>
                    <a:gd name="T21" fmla="*/ 0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9" h="34">
                      <a:moveTo>
                        <a:pt x="23" y="0"/>
                      </a:moveTo>
                      <a:lnTo>
                        <a:pt x="29" y="27"/>
                      </a:lnTo>
                      <a:lnTo>
                        <a:pt x="25" y="29"/>
                      </a:lnTo>
                      <a:lnTo>
                        <a:pt x="8" y="15"/>
                      </a:lnTo>
                      <a:lnTo>
                        <a:pt x="12" y="32"/>
                      </a:lnTo>
                      <a:lnTo>
                        <a:pt x="8" y="34"/>
                      </a:lnTo>
                      <a:lnTo>
                        <a:pt x="0" y="6"/>
                      </a:lnTo>
                      <a:lnTo>
                        <a:pt x="6" y="4"/>
                      </a:lnTo>
                      <a:lnTo>
                        <a:pt x="23" y="19"/>
                      </a:lnTo>
                      <a:lnTo>
                        <a:pt x="17" y="2"/>
                      </a:lnTo>
                      <a:lnTo>
                        <a:pt x="2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 defTabSz="685800">
                    <a:lnSpc>
                      <a:spcPct val="120000"/>
                    </a:lnSpc>
                    <a:buClrTx/>
                  </a:pPr>
                  <a:endParaRPr sz="1350" kern="1200">
                    <a:solidFill>
                      <a:prstClr val="white"/>
                    </a:solidFill>
                    <a:ea typeface="微软雅黑"/>
                    <a:cs typeface="+mn-cs"/>
                  </a:endParaRPr>
                </a:p>
              </p:txBody>
            </p:sp>
            <p:sp>
              <p:nvSpPr>
                <p:cNvPr id="139" name="íšlïḑe"/>
                <p:cNvSpPr/>
                <p:nvPr/>
              </p:nvSpPr>
              <p:spPr bwMode="auto">
                <a:xfrm>
                  <a:off x="5164138" y="3705226"/>
                  <a:ext cx="36513" cy="50800"/>
                </a:xfrm>
                <a:custGeom>
                  <a:avLst/>
                  <a:gdLst>
                    <a:gd name="T0" fmla="*/ 9 w 11"/>
                    <a:gd name="T1" fmla="*/ 8 h 15"/>
                    <a:gd name="T2" fmla="*/ 8 w 11"/>
                    <a:gd name="T3" fmla="*/ 1 h 15"/>
                    <a:gd name="T4" fmla="*/ 11 w 11"/>
                    <a:gd name="T5" fmla="*/ 0 h 15"/>
                    <a:gd name="T6" fmla="*/ 11 w 11"/>
                    <a:gd name="T7" fmla="*/ 7 h 15"/>
                    <a:gd name="T8" fmla="*/ 11 w 11"/>
                    <a:gd name="T9" fmla="*/ 11 h 15"/>
                    <a:gd name="T10" fmla="*/ 11 w 11"/>
                    <a:gd name="T11" fmla="*/ 13 h 15"/>
                    <a:gd name="T12" fmla="*/ 9 w 11"/>
                    <a:gd name="T13" fmla="*/ 14 h 15"/>
                    <a:gd name="T14" fmla="*/ 7 w 11"/>
                    <a:gd name="T15" fmla="*/ 14 h 15"/>
                    <a:gd name="T16" fmla="*/ 4 w 11"/>
                    <a:gd name="T17" fmla="*/ 14 h 15"/>
                    <a:gd name="T18" fmla="*/ 2 w 11"/>
                    <a:gd name="T19" fmla="*/ 13 h 15"/>
                    <a:gd name="T20" fmla="*/ 1 w 11"/>
                    <a:gd name="T21" fmla="*/ 12 h 15"/>
                    <a:gd name="T22" fmla="*/ 1 w 11"/>
                    <a:gd name="T23" fmla="*/ 8 h 15"/>
                    <a:gd name="T24" fmla="*/ 0 w 11"/>
                    <a:gd name="T25" fmla="*/ 1 h 15"/>
                    <a:gd name="T26" fmla="*/ 3 w 11"/>
                    <a:gd name="T27" fmla="*/ 1 h 15"/>
                    <a:gd name="T28" fmla="*/ 3 w 11"/>
                    <a:gd name="T29" fmla="*/ 8 h 15"/>
                    <a:gd name="T30" fmla="*/ 4 w 11"/>
                    <a:gd name="T31" fmla="*/ 11 h 15"/>
                    <a:gd name="T32" fmla="*/ 4 w 11"/>
                    <a:gd name="T33" fmla="*/ 12 h 15"/>
                    <a:gd name="T34" fmla="*/ 6 w 11"/>
                    <a:gd name="T35" fmla="*/ 12 h 15"/>
                    <a:gd name="T36" fmla="*/ 8 w 11"/>
                    <a:gd name="T37" fmla="*/ 12 h 15"/>
                    <a:gd name="T38" fmla="*/ 9 w 11"/>
                    <a:gd name="T39" fmla="*/ 10 h 15"/>
                    <a:gd name="T40" fmla="*/ 9 w 11"/>
                    <a:gd name="T41" fmla="*/ 8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1" h="15">
                      <a:moveTo>
                        <a:pt x="9" y="8"/>
                      </a:moveTo>
                      <a:cubicBezTo>
                        <a:pt x="8" y="1"/>
                        <a:pt x="8" y="1"/>
                        <a:pt x="8" y="1"/>
                      </a:cubicBezTo>
                      <a:cubicBezTo>
                        <a:pt x="11" y="0"/>
                        <a:pt x="11" y="0"/>
                        <a:pt x="11" y="0"/>
                      </a:cubicBezTo>
                      <a:cubicBezTo>
                        <a:pt x="11" y="7"/>
                        <a:pt x="11" y="7"/>
                        <a:pt x="11" y="7"/>
                      </a:cubicBezTo>
                      <a:cubicBezTo>
                        <a:pt x="11" y="9"/>
                        <a:pt x="11" y="10"/>
                        <a:pt x="11" y="11"/>
                      </a:cubicBezTo>
                      <a:cubicBezTo>
                        <a:pt x="11" y="12"/>
                        <a:pt x="11" y="12"/>
                        <a:pt x="11" y="13"/>
                      </a:cubicBezTo>
                      <a:cubicBezTo>
                        <a:pt x="10" y="13"/>
                        <a:pt x="10" y="14"/>
                        <a:pt x="9" y="14"/>
                      </a:cubicBezTo>
                      <a:cubicBezTo>
                        <a:pt x="9" y="14"/>
                        <a:pt x="8" y="14"/>
                        <a:pt x="7" y="14"/>
                      </a:cubicBezTo>
                      <a:cubicBezTo>
                        <a:pt x="5" y="15"/>
                        <a:pt x="4" y="15"/>
                        <a:pt x="4" y="14"/>
                      </a:cubicBezTo>
                      <a:cubicBezTo>
                        <a:pt x="3" y="14"/>
                        <a:pt x="2" y="14"/>
                        <a:pt x="2" y="13"/>
                      </a:cubicBezTo>
                      <a:cubicBezTo>
                        <a:pt x="2" y="13"/>
                        <a:pt x="1" y="12"/>
                        <a:pt x="1" y="12"/>
                      </a:cubicBezTo>
                      <a:cubicBezTo>
                        <a:pt x="1" y="11"/>
                        <a:pt x="1" y="10"/>
                        <a:pt x="1" y="8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3" y="1"/>
                        <a:pt x="3" y="1"/>
                        <a:pt x="3" y="1"/>
                      </a:cubicBezTo>
                      <a:cubicBezTo>
                        <a:pt x="3" y="8"/>
                        <a:pt x="3" y="8"/>
                        <a:pt x="3" y="8"/>
                      </a:cubicBezTo>
                      <a:cubicBezTo>
                        <a:pt x="3" y="9"/>
                        <a:pt x="3" y="10"/>
                        <a:pt x="4" y="11"/>
                      </a:cubicBezTo>
                      <a:cubicBezTo>
                        <a:pt x="4" y="11"/>
                        <a:pt x="4" y="12"/>
                        <a:pt x="4" y="12"/>
                      </a:cubicBezTo>
                      <a:cubicBezTo>
                        <a:pt x="5" y="12"/>
                        <a:pt x="6" y="12"/>
                        <a:pt x="6" y="12"/>
                      </a:cubicBezTo>
                      <a:cubicBezTo>
                        <a:pt x="7" y="12"/>
                        <a:pt x="8" y="12"/>
                        <a:pt x="8" y="12"/>
                      </a:cubicBezTo>
                      <a:cubicBezTo>
                        <a:pt x="8" y="11"/>
                        <a:pt x="9" y="11"/>
                        <a:pt x="9" y="10"/>
                      </a:cubicBezTo>
                      <a:cubicBezTo>
                        <a:pt x="9" y="10"/>
                        <a:pt x="9" y="9"/>
                        <a:pt x="9" y="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 defTabSz="685800">
                    <a:lnSpc>
                      <a:spcPct val="120000"/>
                    </a:lnSpc>
                    <a:buClrTx/>
                  </a:pPr>
                  <a:endParaRPr sz="1350" kern="1200">
                    <a:solidFill>
                      <a:prstClr val="white"/>
                    </a:solidFill>
                    <a:ea typeface="微软雅黑"/>
                    <a:cs typeface="+mn-cs"/>
                  </a:endParaRPr>
                </a:p>
              </p:txBody>
            </p:sp>
            <p:sp>
              <p:nvSpPr>
                <p:cNvPr id="140" name="iṥļïḓê"/>
                <p:cNvSpPr/>
                <p:nvPr/>
              </p:nvSpPr>
              <p:spPr bwMode="auto">
                <a:xfrm>
                  <a:off x="5091113" y="3705226"/>
                  <a:ext cx="42863" cy="47625"/>
                </a:xfrm>
                <a:custGeom>
                  <a:avLst/>
                  <a:gdLst>
                    <a:gd name="T0" fmla="*/ 9 w 13"/>
                    <a:gd name="T1" fmla="*/ 11 h 14"/>
                    <a:gd name="T2" fmla="*/ 10 w 13"/>
                    <a:gd name="T3" fmla="*/ 9 h 14"/>
                    <a:gd name="T4" fmla="*/ 7 w 13"/>
                    <a:gd name="T5" fmla="*/ 9 h 14"/>
                    <a:gd name="T6" fmla="*/ 7 w 13"/>
                    <a:gd name="T7" fmla="*/ 6 h 14"/>
                    <a:gd name="T8" fmla="*/ 13 w 13"/>
                    <a:gd name="T9" fmla="*/ 7 h 14"/>
                    <a:gd name="T10" fmla="*/ 12 w 13"/>
                    <a:gd name="T11" fmla="*/ 13 h 14"/>
                    <a:gd name="T12" fmla="*/ 9 w 13"/>
                    <a:gd name="T13" fmla="*/ 14 h 14"/>
                    <a:gd name="T14" fmla="*/ 6 w 13"/>
                    <a:gd name="T15" fmla="*/ 14 h 14"/>
                    <a:gd name="T16" fmla="*/ 2 w 13"/>
                    <a:gd name="T17" fmla="*/ 12 h 14"/>
                    <a:gd name="T18" fmla="*/ 0 w 13"/>
                    <a:gd name="T19" fmla="*/ 9 h 14"/>
                    <a:gd name="T20" fmla="*/ 0 w 13"/>
                    <a:gd name="T21" fmla="*/ 6 h 14"/>
                    <a:gd name="T22" fmla="*/ 2 w 13"/>
                    <a:gd name="T23" fmla="*/ 2 h 14"/>
                    <a:gd name="T24" fmla="*/ 5 w 13"/>
                    <a:gd name="T25" fmla="*/ 0 h 14"/>
                    <a:gd name="T26" fmla="*/ 8 w 13"/>
                    <a:gd name="T27" fmla="*/ 0 h 14"/>
                    <a:gd name="T28" fmla="*/ 12 w 13"/>
                    <a:gd name="T29" fmla="*/ 2 h 14"/>
                    <a:gd name="T30" fmla="*/ 13 w 13"/>
                    <a:gd name="T31" fmla="*/ 5 h 14"/>
                    <a:gd name="T32" fmla="*/ 10 w 13"/>
                    <a:gd name="T33" fmla="*/ 5 h 14"/>
                    <a:gd name="T34" fmla="*/ 9 w 13"/>
                    <a:gd name="T35" fmla="*/ 3 h 14"/>
                    <a:gd name="T36" fmla="*/ 8 w 13"/>
                    <a:gd name="T37" fmla="*/ 2 h 14"/>
                    <a:gd name="T38" fmla="*/ 5 w 13"/>
                    <a:gd name="T39" fmla="*/ 3 h 14"/>
                    <a:gd name="T40" fmla="*/ 3 w 13"/>
                    <a:gd name="T41" fmla="*/ 6 h 14"/>
                    <a:gd name="T42" fmla="*/ 4 w 13"/>
                    <a:gd name="T43" fmla="*/ 10 h 14"/>
                    <a:gd name="T44" fmla="*/ 6 w 13"/>
                    <a:gd name="T45" fmla="*/ 11 h 14"/>
                    <a:gd name="T46" fmla="*/ 8 w 13"/>
                    <a:gd name="T47" fmla="*/ 11 h 14"/>
                    <a:gd name="T48" fmla="*/ 9 w 13"/>
                    <a:gd name="T49" fmla="*/ 11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13" h="14">
                      <a:moveTo>
                        <a:pt x="9" y="11"/>
                      </a:moveTo>
                      <a:cubicBezTo>
                        <a:pt x="10" y="9"/>
                        <a:pt x="10" y="9"/>
                        <a:pt x="10" y="9"/>
                      </a:cubicBezTo>
                      <a:cubicBezTo>
                        <a:pt x="7" y="9"/>
                        <a:pt x="7" y="9"/>
                        <a:pt x="7" y="9"/>
                      </a:cubicBezTo>
                      <a:cubicBezTo>
                        <a:pt x="7" y="6"/>
                        <a:pt x="7" y="6"/>
                        <a:pt x="7" y="6"/>
                      </a:cubicBezTo>
                      <a:cubicBezTo>
                        <a:pt x="13" y="7"/>
                        <a:pt x="13" y="7"/>
                        <a:pt x="13" y="7"/>
                      </a:cubicBezTo>
                      <a:cubicBezTo>
                        <a:pt x="12" y="13"/>
                        <a:pt x="12" y="13"/>
                        <a:pt x="12" y="13"/>
                      </a:cubicBezTo>
                      <a:cubicBezTo>
                        <a:pt x="11" y="13"/>
                        <a:pt x="10" y="13"/>
                        <a:pt x="9" y="14"/>
                      </a:cubicBezTo>
                      <a:cubicBezTo>
                        <a:pt x="8" y="14"/>
                        <a:pt x="7" y="14"/>
                        <a:pt x="6" y="14"/>
                      </a:cubicBezTo>
                      <a:cubicBezTo>
                        <a:pt x="5" y="14"/>
                        <a:pt x="3" y="13"/>
                        <a:pt x="2" y="12"/>
                      </a:cubicBezTo>
                      <a:cubicBezTo>
                        <a:pt x="1" y="12"/>
                        <a:pt x="1" y="11"/>
                        <a:pt x="0" y="9"/>
                      </a:cubicBezTo>
                      <a:cubicBezTo>
                        <a:pt x="0" y="8"/>
                        <a:pt x="0" y="7"/>
                        <a:pt x="0" y="6"/>
                      </a:cubicBezTo>
                      <a:cubicBezTo>
                        <a:pt x="0" y="4"/>
                        <a:pt x="1" y="3"/>
                        <a:pt x="2" y="2"/>
                      </a:cubicBezTo>
                      <a:cubicBezTo>
                        <a:pt x="2" y="1"/>
                        <a:pt x="3" y="1"/>
                        <a:pt x="5" y="0"/>
                      </a:cubicBezTo>
                      <a:cubicBezTo>
                        <a:pt x="6" y="0"/>
                        <a:pt x="7" y="0"/>
                        <a:pt x="8" y="0"/>
                      </a:cubicBezTo>
                      <a:cubicBezTo>
                        <a:pt x="10" y="0"/>
                        <a:pt x="11" y="1"/>
                        <a:pt x="12" y="2"/>
                      </a:cubicBezTo>
                      <a:cubicBezTo>
                        <a:pt x="13" y="2"/>
                        <a:pt x="13" y="3"/>
                        <a:pt x="13" y="5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0" y="4"/>
                        <a:pt x="10" y="4"/>
                        <a:pt x="9" y="3"/>
                      </a:cubicBezTo>
                      <a:cubicBezTo>
                        <a:pt x="9" y="3"/>
                        <a:pt x="8" y="2"/>
                        <a:pt x="8" y="2"/>
                      </a:cubicBezTo>
                      <a:cubicBezTo>
                        <a:pt x="6" y="2"/>
                        <a:pt x="5" y="2"/>
                        <a:pt x="5" y="3"/>
                      </a:cubicBezTo>
                      <a:cubicBezTo>
                        <a:pt x="4" y="4"/>
                        <a:pt x="3" y="5"/>
                        <a:pt x="3" y="6"/>
                      </a:cubicBezTo>
                      <a:cubicBezTo>
                        <a:pt x="3" y="8"/>
                        <a:pt x="3" y="9"/>
                        <a:pt x="4" y="10"/>
                      </a:cubicBezTo>
                      <a:cubicBezTo>
                        <a:pt x="4" y="11"/>
                        <a:pt x="5" y="11"/>
                        <a:pt x="6" y="11"/>
                      </a:cubicBezTo>
                      <a:cubicBezTo>
                        <a:pt x="7" y="12"/>
                        <a:pt x="7" y="12"/>
                        <a:pt x="8" y="11"/>
                      </a:cubicBezTo>
                      <a:cubicBezTo>
                        <a:pt x="9" y="11"/>
                        <a:pt x="9" y="11"/>
                        <a:pt x="9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 defTabSz="685800">
                    <a:lnSpc>
                      <a:spcPct val="120000"/>
                    </a:lnSpc>
                    <a:buClrTx/>
                  </a:pPr>
                  <a:endParaRPr sz="1350" kern="1200">
                    <a:solidFill>
                      <a:prstClr val="white"/>
                    </a:solidFill>
                    <a:ea typeface="微软雅黑"/>
                    <a:cs typeface="+mn-cs"/>
                  </a:endParaRPr>
                </a:p>
              </p:txBody>
            </p:sp>
            <p:sp>
              <p:nvSpPr>
                <p:cNvPr id="141" name="îṩḷïḓè"/>
                <p:cNvSpPr/>
                <p:nvPr/>
              </p:nvSpPr>
              <p:spPr bwMode="auto">
                <a:xfrm>
                  <a:off x="5038725" y="3689351"/>
                  <a:ext cx="49213" cy="52388"/>
                </a:xfrm>
                <a:custGeom>
                  <a:avLst/>
                  <a:gdLst>
                    <a:gd name="T0" fmla="*/ 21 w 31"/>
                    <a:gd name="T1" fmla="*/ 23 h 33"/>
                    <a:gd name="T2" fmla="*/ 27 w 31"/>
                    <a:gd name="T3" fmla="*/ 6 h 33"/>
                    <a:gd name="T4" fmla="*/ 31 w 31"/>
                    <a:gd name="T5" fmla="*/ 8 h 33"/>
                    <a:gd name="T6" fmla="*/ 23 w 31"/>
                    <a:gd name="T7" fmla="*/ 33 h 33"/>
                    <a:gd name="T8" fmla="*/ 16 w 31"/>
                    <a:gd name="T9" fmla="*/ 31 h 33"/>
                    <a:gd name="T10" fmla="*/ 12 w 31"/>
                    <a:gd name="T11" fmla="*/ 10 h 33"/>
                    <a:gd name="T12" fmla="*/ 6 w 31"/>
                    <a:gd name="T13" fmla="*/ 29 h 33"/>
                    <a:gd name="T14" fmla="*/ 0 w 31"/>
                    <a:gd name="T15" fmla="*/ 27 h 33"/>
                    <a:gd name="T16" fmla="*/ 10 w 31"/>
                    <a:gd name="T17" fmla="*/ 0 h 33"/>
                    <a:gd name="T18" fmla="*/ 14 w 31"/>
                    <a:gd name="T19" fmla="*/ 2 h 33"/>
                    <a:gd name="T20" fmla="*/ 21 w 31"/>
                    <a:gd name="T21" fmla="*/ 23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31" h="33">
                      <a:moveTo>
                        <a:pt x="21" y="23"/>
                      </a:moveTo>
                      <a:lnTo>
                        <a:pt x="27" y="6"/>
                      </a:lnTo>
                      <a:lnTo>
                        <a:pt x="31" y="8"/>
                      </a:lnTo>
                      <a:lnTo>
                        <a:pt x="23" y="33"/>
                      </a:lnTo>
                      <a:lnTo>
                        <a:pt x="16" y="31"/>
                      </a:lnTo>
                      <a:lnTo>
                        <a:pt x="12" y="10"/>
                      </a:lnTo>
                      <a:lnTo>
                        <a:pt x="6" y="29"/>
                      </a:lnTo>
                      <a:lnTo>
                        <a:pt x="0" y="27"/>
                      </a:lnTo>
                      <a:lnTo>
                        <a:pt x="10" y="0"/>
                      </a:lnTo>
                      <a:lnTo>
                        <a:pt x="14" y="2"/>
                      </a:lnTo>
                      <a:lnTo>
                        <a:pt x="21" y="2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 defTabSz="685800">
                    <a:lnSpc>
                      <a:spcPct val="120000"/>
                    </a:lnSpc>
                    <a:buClrTx/>
                  </a:pPr>
                  <a:endParaRPr sz="1350" kern="1200">
                    <a:solidFill>
                      <a:prstClr val="white"/>
                    </a:solidFill>
                    <a:ea typeface="微软雅黑"/>
                    <a:cs typeface="+mn-cs"/>
                  </a:endParaRPr>
                </a:p>
              </p:txBody>
            </p:sp>
            <p:sp>
              <p:nvSpPr>
                <p:cNvPr id="142" name="ïśḻïdê"/>
                <p:cNvSpPr/>
                <p:nvPr/>
              </p:nvSpPr>
              <p:spPr bwMode="auto">
                <a:xfrm>
                  <a:off x="4995863" y="3671888"/>
                  <a:ext cx="46038" cy="47625"/>
                </a:xfrm>
                <a:custGeom>
                  <a:avLst/>
                  <a:gdLst>
                    <a:gd name="T0" fmla="*/ 6 w 14"/>
                    <a:gd name="T1" fmla="*/ 3 h 14"/>
                    <a:gd name="T2" fmla="*/ 4 w 14"/>
                    <a:gd name="T3" fmla="*/ 5 h 14"/>
                    <a:gd name="T4" fmla="*/ 3 w 14"/>
                    <a:gd name="T5" fmla="*/ 9 h 14"/>
                    <a:gd name="T6" fmla="*/ 5 w 14"/>
                    <a:gd name="T7" fmla="*/ 11 h 14"/>
                    <a:gd name="T8" fmla="*/ 7 w 14"/>
                    <a:gd name="T9" fmla="*/ 11 h 14"/>
                    <a:gd name="T10" fmla="*/ 10 w 14"/>
                    <a:gd name="T11" fmla="*/ 9 h 14"/>
                    <a:gd name="T12" fmla="*/ 11 w 14"/>
                    <a:gd name="T13" fmla="*/ 6 h 14"/>
                    <a:gd name="T14" fmla="*/ 9 w 14"/>
                    <a:gd name="T15" fmla="*/ 3 h 14"/>
                    <a:gd name="T16" fmla="*/ 6 w 14"/>
                    <a:gd name="T17" fmla="*/ 3 h 14"/>
                    <a:gd name="T18" fmla="*/ 8 w 14"/>
                    <a:gd name="T19" fmla="*/ 14 h 14"/>
                    <a:gd name="T20" fmla="*/ 3 w 14"/>
                    <a:gd name="T21" fmla="*/ 13 h 14"/>
                    <a:gd name="T22" fmla="*/ 0 w 14"/>
                    <a:gd name="T23" fmla="*/ 9 h 14"/>
                    <a:gd name="T24" fmla="*/ 1 w 14"/>
                    <a:gd name="T25" fmla="*/ 4 h 14"/>
                    <a:gd name="T26" fmla="*/ 4 w 14"/>
                    <a:gd name="T27" fmla="*/ 1 h 14"/>
                    <a:gd name="T28" fmla="*/ 6 w 14"/>
                    <a:gd name="T29" fmla="*/ 0 h 14"/>
                    <a:gd name="T30" fmla="*/ 8 w 14"/>
                    <a:gd name="T31" fmla="*/ 0 h 14"/>
                    <a:gd name="T32" fmla="*/ 11 w 14"/>
                    <a:gd name="T33" fmla="*/ 1 h 14"/>
                    <a:gd name="T34" fmla="*/ 14 w 14"/>
                    <a:gd name="T35" fmla="*/ 5 h 14"/>
                    <a:gd name="T36" fmla="*/ 13 w 14"/>
                    <a:gd name="T37" fmla="*/ 11 h 14"/>
                    <a:gd name="T38" fmla="*/ 8 w 14"/>
                    <a:gd name="T39" fmla="*/ 14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14" h="14">
                      <a:moveTo>
                        <a:pt x="6" y="3"/>
                      </a:moveTo>
                      <a:cubicBezTo>
                        <a:pt x="5" y="3"/>
                        <a:pt x="5" y="4"/>
                        <a:pt x="4" y="5"/>
                      </a:cubicBezTo>
                      <a:cubicBezTo>
                        <a:pt x="3" y="6"/>
                        <a:pt x="3" y="8"/>
                        <a:pt x="3" y="9"/>
                      </a:cubicBezTo>
                      <a:cubicBezTo>
                        <a:pt x="3" y="10"/>
                        <a:pt x="4" y="11"/>
                        <a:pt x="5" y="11"/>
                      </a:cubicBezTo>
                      <a:cubicBezTo>
                        <a:pt x="5" y="12"/>
                        <a:pt x="6" y="12"/>
                        <a:pt x="7" y="11"/>
                      </a:cubicBezTo>
                      <a:cubicBezTo>
                        <a:pt x="8" y="11"/>
                        <a:pt x="9" y="10"/>
                        <a:pt x="10" y="9"/>
                      </a:cubicBezTo>
                      <a:cubicBezTo>
                        <a:pt x="11" y="8"/>
                        <a:pt x="11" y="7"/>
                        <a:pt x="11" y="6"/>
                      </a:cubicBezTo>
                      <a:cubicBezTo>
                        <a:pt x="11" y="5"/>
                        <a:pt x="10" y="4"/>
                        <a:pt x="9" y="3"/>
                      </a:cubicBezTo>
                      <a:cubicBezTo>
                        <a:pt x="8" y="3"/>
                        <a:pt x="7" y="2"/>
                        <a:pt x="6" y="3"/>
                      </a:cubicBezTo>
                      <a:close/>
                      <a:moveTo>
                        <a:pt x="8" y="14"/>
                      </a:moveTo>
                      <a:cubicBezTo>
                        <a:pt x="7" y="14"/>
                        <a:pt x="5" y="14"/>
                        <a:pt x="3" y="13"/>
                      </a:cubicBezTo>
                      <a:cubicBezTo>
                        <a:pt x="2" y="12"/>
                        <a:pt x="1" y="11"/>
                        <a:pt x="0" y="9"/>
                      </a:cubicBezTo>
                      <a:cubicBezTo>
                        <a:pt x="0" y="7"/>
                        <a:pt x="0" y="6"/>
                        <a:pt x="1" y="4"/>
                      </a:cubicBezTo>
                      <a:cubicBezTo>
                        <a:pt x="2" y="3"/>
                        <a:pt x="3" y="2"/>
                        <a:pt x="4" y="1"/>
                      </a:cubicBezTo>
                      <a:cubicBezTo>
                        <a:pt x="4" y="1"/>
                        <a:pt x="5" y="0"/>
                        <a:pt x="6" y="0"/>
                      </a:cubicBezTo>
                      <a:cubicBezTo>
                        <a:pt x="6" y="0"/>
                        <a:pt x="7" y="0"/>
                        <a:pt x="8" y="0"/>
                      </a:cubicBezTo>
                      <a:cubicBezTo>
                        <a:pt x="9" y="0"/>
                        <a:pt x="10" y="1"/>
                        <a:pt x="11" y="1"/>
                      </a:cubicBezTo>
                      <a:cubicBezTo>
                        <a:pt x="12" y="2"/>
                        <a:pt x="13" y="4"/>
                        <a:pt x="14" y="5"/>
                      </a:cubicBezTo>
                      <a:cubicBezTo>
                        <a:pt x="14" y="7"/>
                        <a:pt x="14" y="9"/>
                        <a:pt x="13" y="11"/>
                      </a:cubicBezTo>
                      <a:cubicBezTo>
                        <a:pt x="11" y="12"/>
                        <a:pt x="10" y="13"/>
                        <a:pt x="8" y="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 defTabSz="685800">
                    <a:lnSpc>
                      <a:spcPct val="120000"/>
                    </a:lnSpc>
                    <a:buClrTx/>
                  </a:pPr>
                  <a:endParaRPr sz="1350" kern="1200">
                    <a:solidFill>
                      <a:prstClr val="white"/>
                    </a:solidFill>
                    <a:ea typeface="微软雅黑"/>
                    <a:cs typeface="+mn-cs"/>
                  </a:endParaRPr>
                </a:p>
              </p:txBody>
            </p:sp>
            <p:sp>
              <p:nvSpPr>
                <p:cNvPr id="143" name="ïSḻíḑe"/>
                <p:cNvSpPr/>
                <p:nvPr/>
              </p:nvSpPr>
              <p:spPr bwMode="auto">
                <a:xfrm>
                  <a:off x="4948238" y="3638551"/>
                  <a:ext cx="50800" cy="50800"/>
                </a:xfrm>
                <a:custGeom>
                  <a:avLst/>
                  <a:gdLst>
                    <a:gd name="T0" fmla="*/ 9 w 15"/>
                    <a:gd name="T1" fmla="*/ 3 h 15"/>
                    <a:gd name="T2" fmla="*/ 3 w 15"/>
                    <a:gd name="T3" fmla="*/ 10 h 15"/>
                    <a:gd name="T4" fmla="*/ 5 w 15"/>
                    <a:gd name="T5" fmla="*/ 11 h 15"/>
                    <a:gd name="T6" fmla="*/ 6 w 15"/>
                    <a:gd name="T7" fmla="*/ 12 h 15"/>
                    <a:gd name="T8" fmla="*/ 7 w 15"/>
                    <a:gd name="T9" fmla="*/ 13 h 15"/>
                    <a:gd name="T10" fmla="*/ 9 w 15"/>
                    <a:gd name="T11" fmla="*/ 12 h 15"/>
                    <a:gd name="T12" fmla="*/ 11 w 15"/>
                    <a:gd name="T13" fmla="*/ 10 h 15"/>
                    <a:gd name="T14" fmla="*/ 12 w 15"/>
                    <a:gd name="T15" fmla="*/ 8 h 15"/>
                    <a:gd name="T16" fmla="*/ 12 w 15"/>
                    <a:gd name="T17" fmla="*/ 7 h 15"/>
                    <a:gd name="T18" fmla="*/ 12 w 15"/>
                    <a:gd name="T19" fmla="*/ 6 h 15"/>
                    <a:gd name="T20" fmla="*/ 10 w 15"/>
                    <a:gd name="T21" fmla="*/ 4 h 15"/>
                    <a:gd name="T22" fmla="*/ 9 w 15"/>
                    <a:gd name="T23" fmla="*/ 3 h 15"/>
                    <a:gd name="T24" fmla="*/ 11 w 15"/>
                    <a:gd name="T25" fmla="*/ 14 h 15"/>
                    <a:gd name="T26" fmla="*/ 8 w 15"/>
                    <a:gd name="T27" fmla="*/ 15 h 15"/>
                    <a:gd name="T28" fmla="*/ 6 w 15"/>
                    <a:gd name="T29" fmla="*/ 15 h 15"/>
                    <a:gd name="T30" fmla="*/ 4 w 15"/>
                    <a:gd name="T31" fmla="*/ 13 h 15"/>
                    <a:gd name="T32" fmla="*/ 0 w 15"/>
                    <a:gd name="T33" fmla="*/ 10 h 15"/>
                    <a:gd name="T34" fmla="*/ 9 w 15"/>
                    <a:gd name="T35" fmla="*/ 0 h 15"/>
                    <a:gd name="T36" fmla="*/ 12 w 15"/>
                    <a:gd name="T37" fmla="*/ 3 h 15"/>
                    <a:gd name="T38" fmla="*/ 14 w 15"/>
                    <a:gd name="T39" fmla="*/ 5 h 15"/>
                    <a:gd name="T40" fmla="*/ 15 w 15"/>
                    <a:gd name="T41" fmla="*/ 7 h 15"/>
                    <a:gd name="T42" fmla="*/ 14 w 15"/>
                    <a:gd name="T43" fmla="*/ 10 h 15"/>
                    <a:gd name="T44" fmla="*/ 13 w 15"/>
                    <a:gd name="T45" fmla="*/ 12 h 15"/>
                    <a:gd name="T46" fmla="*/ 11 w 15"/>
                    <a:gd name="T47" fmla="*/ 14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15" h="15">
                      <a:moveTo>
                        <a:pt x="9" y="3"/>
                      </a:moveTo>
                      <a:cubicBezTo>
                        <a:pt x="3" y="10"/>
                        <a:pt x="3" y="10"/>
                        <a:pt x="3" y="10"/>
                      </a:cubicBezTo>
                      <a:cubicBezTo>
                        <a:pt x="5" y="11"/>
                        <a:pt x="5" y="11"/>
                        <a:pt x="5" y="11"/>
                      </a:cubicBezTo>
                      <a:cubicBezTo>
                        <a:pt x="5" y="12"/>
                        <a:pt x="6" y="12"/>
                        <a:pt x="6" y="12"/>
                      </a:cubicBezTo>
                      <a:cubicBezTo>
                        <a:pt x="7" y="13"/>
                        <a:pt x="7" y="13"/>
                        <a:pt x="7" y="13"/>
                      </a:cubicBezTo>
                      <a:cubicBezTo>
                        <a:pt x="8" y="13"/>
                        <a:pt x="8" y="13"/>
                        <a:pt x="9" y="12"/>
                      </a:cubicBezTo>
                      <a:cubicBezTo>
                        <a:pt x="9" y="12"/>
                        <a:pt x="10" y="11"/>
                        <a:pt x="11" y="10"/>
                      </a:cubicBezTo>
                      <a:cubicBezTo>
                        <a:pt x="11" y="10"/>
                        <a:pt x="12" y="9"/>
                        <a:pt x="12" y="8"/>
                      </a:cubicBezTo>
                      <a:cubicBezTo>
                        <a:pt x="12" y="8"/>
                        <a:pt x="12" y="7"/>
                        <a:pt x="12" y="7"/>
                      </a:cubicBezTo>
                      <a:cubicBezTo>
                        <a:pt x="12" y="7"/>
                        <a:pt x="12" y="6"/>
                        <a:pt x="12" y="6"/>
                      </a:cubicBezTo>
                      <a:cubicBezTo>
                        <a:pt x="11" y="5"/>
                        <a:pt x="11" y="5"/>
                        <a:pt x="10" y="4"/>
                      </a:cubicBezTo>
                      <a:cubicBezTo>
                        <a:pt x="9" y="3"/>
                        <a:pt x="9" y="3"/>
                        <a:pt x="9" y="3"/>
                      </a:cubicBezTo>
                      <a:close/>
                      <a:moveTo>
                        <a:pt x="11" y="14"/>
                      </a:moveTo>
                      <a:cubicBezTo>
                        <a:pt x="10" y="15"/>
                        <a:pt x="9" y="15"/>
                        <a:pt x="8" y="15"/>
                      </a:cubicBezTo>
                      <a:cubicBezTo>
                        <a:pt x="7" y="15"/>
                        <a:pt x="7" y="15"/>
                        <a:pt x="6" y="15"/>
                      </a:cubicBezTo>
                      <a:cubicBezTo>
                        <a:pt x="5" y="14"/>
                        <a:pt x="4" y="14"/>
                        <a:pt x="4" y="13"/>
                      </a:cubicBezTo>
                      <a:cubicBezTo>
                        <a:pt x="0" y="10"/>
                        <a:pt x="0" y="10"/>
                        <a:pt x="0" y="10"/>
                      </a:cubicBezTo>
                      <a:cubicBezTo>
                        <a:pt x="9" y="0"/>
                        <a:pt x="9" y="0"/>
                        <a:pt x="9" y="0"/>
                      </a:cubicBezTo>
                      <a:cubicBezTo>
                        <a:pt x="12" y="3"/>
                        <a:pt x="12" y="3"/>
                        <a:pt x="12" y="3"/>
                      </a:cubicBezTo>
                      <a:cubicBezTo>
                        <a:pt x="13" y="4"/>
                        <a:pt x="14" y="4"/>
                        <a:pt x="14" y="5"/>
                      </a:cubicBezTo>
                      <a:cubicBezTo>
                        <a:pt x="15" y="6"/>
                        <a:pt x="15" y="6"/>
                        <a:pt x="15" y="7"/>
                      </a:cubicBezTo>
                      <a:cubicBezTo>
                        <a:pt x="15" y="8"/>
                        <a:pt x="15" y="9"/>
                        <a:pt x="14" y="10"/>
                      </a:cubicBezTo>
                      <a:cubicBezTo>
                        <a:pt x="14" y="10"/>
                        <a:pt x="14" y="11"/>
                        <a:pt x="13" y="12"/>
                      </a:cubicBezTo>
                      <a:cubicBezTo>
                        <a:pt x="12" y="13"/>
                        <a:pt x="11" y="14"/>
                        <a:pt x="11" y="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 defTabSz="685800">
                    <a:lnSpc>
                      <a:spcPct val="120000"/>
                    </a:lnSpc>
                    <a:buClrTx/>
                  </a:pPr>
                  <a:endParaRPr sz="1350" kern="1200">
                    <a:solidFill>
                      <a:prstClr val="white"/>
                    </a:solidFill>
                    <a:ea typeface="微软雅黑"/>
                    <a:cs typeface="+mn-cs"/>
                  </a:endParaRPr>
                </a:p>
              </p:txBody>
            </p:sp>
            <p:sp>
              <p:nvSpPr>
                <p:cNvPr id="144" name="ïsľíḋè"/>
                <p:cNvSpPr/>
                <p:nvPr/>
              </p:nvSpPr>
              <p:spPr bwMode="auto">
                <a:xfrm>
                  <a:off x="4913313" y="3605213"/>
                  <a:ext cx="58738" cy="57150"/>
                </a:xfrm>
                <a:custGeom>
                  <a:avLst/>
                  <a:gdLst>
                    <a:gd name="T0" fmla="*/ 37 w 37"/>
                    <a:gd name="T1" fmla="*/ 17 h 36"/>
                    <a:gd name="T2" fmla="*/ 14 w 37"/>
                    <a:gd name="T3" fmla="*/ 36 h 36"/>
                    <a:gd name="T4" fmla="*/ 10 w 37"/>
                    <a:gd name="T5" fmla="*/ 32 h 36"/>
                    <a:gd name="T6" fmla="*/ 18 w 37"/>
                    <a:gd name="T7" fmla="*/ 11 h 36"/>
                    <a:gd name="T8" fmla="*/ 4 w 37"/>
                    <a:gd name="T9" fmla="*/ 21 h 36"/>
                    <a:gd name="T10" fmla="*/ 0 w 37"/>
                    <a:gd name="T11" fmla="*/ 19 h 36"/>
                    <a:gd name="T12" fmla="*/ 20 w 37"/>
                    <a:gd name="T13" fmla="*/ 0 h 36"/>
                    <a:gd name="T14" fmla="*/ 25 w 37"/>
                    <a:gd name="T15" fmla="*/ 5 h 36"/>
                    <a:gd name="T16" fmla="*/ 18 w 37"/>
                    <a:gd name="T17" fmla="*/ 26 h 36"/>
                    <a:gd name="T18" fmla="*/ 33 w 37"/>
                    <a:gd name="T19" fmla="*/ 13 h 36"/>
                    <a:gd name="T20" fmla="*/ 37 w 37"/>
                    <a:gd name="T21" fmla="*/ 17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37" h="36">
                      <a:moveTo>
                        <a:pt x="37" y="17"/>
                      </a:moveTo>
                      <a:lnTo>
                        <a:pt x="14" y="36"/>
                      </a:lnTo>
                      <a:lnTo>
                        <a:pt x="10" y="32"/>
                      </a:lnTo>
                      <a:lnTo>
                        <a:pt x="18" y="11"/>
                      </a:lnTo>
                      <a:lnTo>
                        <a:pt x="4" y="21"/>
                      </a:lnTo>
                      <a:lnTo>
                        <a:pt x="0" y="19"/>
                      </a:lnTo>
                      <a:lnTo>
                        <a:pt x="20" y="0"/>
                      </a:lnTo>
                      <a:lnTo>
                        <a:pt x="25" y="5"/>
                      </a:lnTo>
                      <a:lnTo>
                        <a:pt x="18" y="26"/>
                      </a:lnTo>
                      <a:lnTo>
                        <a:pt x="33" y="13"/>
                      </a:lnTo>
                      <a:lnTo>
                        <a:pt x="37" y="1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 defTabSz="685800">
                    <a:lnSpc>
                      <a:spcPct val="120000"/>
                    </a:lnSpc>
                    <a:buClrTx/>
                  </a:pPr>
                  <a:endParaRPr sz="1350" kern="1200">
                    <a:solidFill>
                      <a:prstClr val="white"/>
                    </a:solidFill>
                    <a:ea typeface="微软雅黑"/>
                    <a:cs typeface="+mn-cs"/>
                  </a:endParaRPr>
                </a:p>
              </p:txBody>
            </p:sp>
            <p:sp>
              <p:nvSpPr>
                <p:cNvPr id="145" name="iśļídé"/>
                <p:cNvSpPr/>
                <p:nvPr/>
              </p:nvSpPr>
              <p:spPr bwMode="auto">
                <a:xfrm>
                  <a:off x="4883150" y="3579813"/>
                  <a:ext cx="52388" cy="46038"/>
                </a:xfrm>
                <a:custGeom>
                  <a:avLst/>
                  <a:gdLst>
                    <a:gd name="T0" fmla="*/ 0 w 33"/>
                    <a:gd name="T1" fmla="*/ 4 h 29"/>
                    <a:gd name="T2" fmla="*/ 31 w 33"/>
                    <a:gd name="T3" fmla="*/ 0 h 29"/>
                    <a:gd name="T4" fmla="*/ 33 w 33"/>
                    <a:gd name="T5" fmla="*/ 4 h 29"/>
                    <a:gd name="T6" fmla="*/ 14 w 33"/>
                    <a:gd name="T7" fmla="*/ 29 h 29"/>
                    <a:gd name="T8" fmla="*/ 10 w 33"/>
                    <a:gd name="T9" fmla="*/ 23 h 29"/>
                    <a:gd name="T10" fmla="*/ 16 w 33"/>
                    <a:gd name="T11" fmla="*/ 16 h 29"/>
                    <a:gd name="T12" fmla="*/ 10 w 33"/>
                    <a:gd name="T13" fmla="*/ 8 h 29"/>
                    <a:gd name="T14" fmla="*/ 4 w 33"/>
                    <a:gd name="T15" fmla="*/ 8 h 29"/>
                    <a:gd name="T16" fmla="*/ 0 w 33"/>
                    <a:gd name="T17" fmla="*/ 4 h 29"/>
                    <a:gd name="T18" fmla="*/ 0 w 33"/>
                    <a:gd name="T19" fmla="*/ 4 h 29"/>
                    <a:gd name="T20" fmla="*/ 19 w 33"/>
                    <a:gd name="T21" fmla="*/ 14 h 29"/>
                    <a:gd name="T22" fmla="*/ 27 w 33"/>
                    <a:gd name="T23" fmla="*/ 4 h 29"/>
                    <a:gd name="T24" fmla="*/ 14 w 33"/>
                    <a:gd name="T25" fmla="*/ 6 h 29"/>
                    <a:gd name="T26" fmla="*/ 19 w 33"/>
                    <a:gd name="T27" fmla="*/ 14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3" h="29">
                      <a:moveTo>
                        <a:pt x="0" y="4"/>
                      </a:moveTo>
                      <a:lnTo>
                        <a:pt x="31" y="0"/>
                      </a:lnTo>
                      <a:lnTo>
                        <a:pt x="33" y="4"/>
                      </a:lnTo>
                      <a:lnTo>
                        <a:pt x="14" y="29"/>
                      </a:lnTo>
                      <a:lnTo>
                        <a:pt x="10" y="23"/>
                      </a:lnTo>
                      <a:lnTo>
                        <a:pt x="16" y="16"/>
                      </a:lnTo>
                      <a:lnTo>
                        <a:pt x="10" y="8"/>
                      </a:lnTo>
                      <a:lnTo>
                        <a:pt x="4" y="8"/>
                      </a:lnTo>
                      <a:lnTo>
                        <a:pt x="0" y="4"/>
                      </a:lnTo>
                      <a:lnTo>
                        <a:pt x="0" y="4"/>
                      </a:lnTo>
                      <a:close/>
                      <a:moveTo>
                        <a:pt x="19" y="14"/>
                      </a:moveTo>
                      <a:lnTo>
                        <a:pt x="27" y="4"/>
                      </a:lnTo>
                      <a:lnTo>
                        <a:pt x="14" y="6"/>
                      </a:lnTo>
                      <a:lnTo>
                        <a:pt x="19" y="1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 defTabSz="685800">
                    <a:lnSpc>
                      <a:spcPct val="120000"/>
                    </a:lnSpc>
                    <a:buClrTx/>
                  </a:pPr>
                  <a:endParaRPr sz="1350" kern="1200">
                    <a:solidFill>
                      <a:prstClr val="white"/>
                    </a:solidFill>
                    <a:ea typeface="微软雅黑"/>
                    <a:cs typeface="+mn-cs"/>
                  </a:endParaRPr>
                </a:p>
              </p:txBody>
            </p:sp>
            <p:sp>
              <p:nvSpPr>
                <p:cNvPr id="146" name="iṥlïḑé"/>
                <p:cNvSpPr/>
                <p:nvPr/>
              </p:nvSpPr>
              <p:spPr bwMode="auto">
                <a:xfrm>
                  <a:off x="4865688" y="3525838"/>
                  <a:ext cx="53975" cy="49213"/>
                </a:xfrm>
                <a:custGeom>
                  <a:avLst/>
                  <a:gdLst>
                    <a:gd name="T0" fmla="*/ 15 w 34"/>
                    <a:gd name="T1" fmla="*/ 10 h 31"/>
                    <a:gd name="T2" fmla="*/ 2 w 34"/>
                    <a:gd name="T3" fmla="*/ 15 h 31"/>
                    <a:gd name="T4" fmla="*/ 0 w 34"/>
                    <a:gd name="T5" fmla="*/ 8 h 31"/>
                    <a:gd name="T6" fmla="*/ 27 w 34"/>
                    <a:gd name="T7" fmla="*/ 0 h 31"/>
                    <a:gd name="T8" fmla="*/ 30 w 34"/>
                    <a:gd name="T9" fmla="*/ 4 h 31"/>
                    <a:gd name="T10" fmla="*/ 19 w 34"/>
                    <a:gd name="T11" fmla="*/ 8 h 31"/>
                    <a:gd name="T12" fmla="*/ 21 w 34"/>
                    <a:gd name="T13" fmla="*/ 19 h 31"/>
                    <a:gd name="T14" fmla="*/ 34 w 34"/>
                    <a:gd name="T15" fmla="*/ 15 h 31"/>
                    <a:gd name="T16" fmla="*/ 34 w 34"/>
                    <a:gd name="T17" fmla="*/ 21 h 31"/>
                    <a:gd name="T18" fmla="*/ 9 w 34"/>
                    <a:gd name="T19" fmla="*/ 31 h 31"/>
                    <a:gd name="T20" fmla="*/ 7 w 34"/>
                    <a:gd name="T21" fmla="*/ 25 h 31"/>
                    <a:gd name="T22" fmla="*/ 17 w 34"/>
                    <a:gd name="T23" fmla="*/ 21 h 31"/>
                    <a:gd name="T24" fmla="*/ 15 w 34"/>
                    <a:gd name="T25" fmla="*/ 10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4" h="31">
                      <a:moveTo>
                        <a:pt x="15" y="10"/>
                      </a:moveTo>
                      <a:lnTo>
                        <a:pt x="2" y="15"/>
                      </a:lnTo>
                      <a:lnTo>
                        <a:pt x="0" y="8"/>
                      </a:lnTo>
                      <a:lnTo>
                        <a:pt x="27" y="0"/>
                      </a:lnTo>
                      <a:lnTo>
                        <a:pt x="30" y="4"/>
                      </a:lnTo>
                      <a:lnTo>
                        <a:pt x="19" y="8"/>
                      </a:lnTo>
                      <a:lnTo>
                        <a:pt x="21" y="19"/>
                      </a:lnTo>
                      <a:lnTo>
                        <a:pt x="34" y="15"/>
                      </a:lnTo>
                      <a:lnTo>
                        <a:pt x="34" y="21"/>
                      </a:lnTo>
                      <a:lnTo>
                        <a:pt x="9" y="31"/>
                      </a:lnTo>
                      <a:lnTo>
                        <a:pt x="7" y="25"/>
                      </a:lnTo>
                      <a:lnTo>
                        <a:pt x="17" y="21"/>
                      </a:lnTo>
                      <a:lnTo>
                        <a:pt x="15" y="1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 defTabSz="685800">
                    <a:lnSpc>
                      <a:spcPct val="120000"/>
                    </a:lnSpc>
                    <a:buClrTx/>
                  </a:pPr>
                  <a:endParaRPr sz="1350" kern="1200">
                    <a:solidFill>
                      <a:prstClr val="white"/>
                    </a:solidFill>
                    <a:ea typeface="微软雅黑"/>
                    <a:cs typeface="+mn-cs"/>
                  </a:endParaRPr>
                </a:p>
              </p:txBody>
            </p:sp>
            <p:sp>
              <p:nvSpPr>
                <p:cNvPr id="147" name="îṧḷiḑé"/>
                <p:cNvSpPr/>
                <p:nvPr/>
              </p:nvSpPr>
              <p:spPr bwMode="auto">
                <a:xfrm>
                  <a:off x="4856163" y="3486151"/>
                  <a:ext cx="49213" cy="39688"/>
                </a:xfrm>
                <a:custGeom>
                  <a:avLst/>
                  <a:gdLst>
                    <a:gd name="T0" fmla="*/ 4 w 15"/>
                    <a:gd name="T1" fmla="*/ 1 h 12"/>
                    <a:gd name="T2" fmla="*/ 5 w 15"/>
                    <a:gd name="T3" fmla="*/ 3 h 12"/>
                    <a:gd name="T4" fmla="*/ 3 w 15"/>
                    <a:gd name="T5" fmla="*/ 4 h 12"/>
                    <a:gd name="T6" fmla="*/ 3 w 15"/>
                    <a:gd name="T7" fmla="*/ 6 h 12"/>
                    <a:gd name="T8" fmla="*/ 4 w 15"/>
                    <a:gd name="T9" fmla="*/ 8 h 12"/>
                    <a:gd name="T10" fmla="*/ 5 w 15"/>
                    <a:gd name="T11" fmla="*/ 9 h 12"/>
                    <a:gd name="T12" fmla="*/ 6 w 15"/>
                    <a:gd name="T13" fmla="*/ 8 h 12"/>
                    <a:gd name="T14" fmla="*/ 6 w 15"/>
                    <a:gd name="T15" fmla="*/ 7 h 12"/>
                    <a:gd name="T16" fmla="*/ 6 w 15"/>
                    <a:gd name="T17" fmla="*/ 5 h 12"/>
                    <a:gd name="T18" fmla="*/ 7 w 15"/>
                    <a:gd name="T19" fmla="*/ 2 h 12"/>
                    <a:gd name="T20" fmla="*/ 10 w 15"/>
                    <a:gd name="T21" fmla="*/ 0 h 12"/>
                    <a:gd name="T22" fmla="*/ 12 w 15"/>
                    <a:gd name="T23" fmla="*/ 0 h 12"/>
                    <a:gd name="T24" fmla="*/ 13 w 15"/>
                    <a:gd name="T25" fmla="*/ 2 h 12"/>
                    <a:gd name="T26" fmla="*/ 14 w 15"/>
                    <a:gd name="T27" fmla="*/ 4 h 12"/>
                    <a:gd name="T28" fmla="*/ 14 w 15"/>
                    <a:gd name="T29" fmla="*/ 8 h 12"/>
                    <a:gd name="T30" fmla="*/ 11 w 15"/>
                    <a:gd name="T31" fmla="*/ 10 h 12"/>
                    <a:gd name="T32" fmla="*/ 11 w 15"/>
                    <a:gd name="T33" fmla="*/ 7 h 12"/>
                    <a:gd name="T34" fmla="*/ 12 w 15"/>
                    <a:gd name="T35" fmla="*/ 6 h 12"/>
                    <a:gd name="T36" fmla="*/ 12 w 15"/>
                    <a:gd name="T37" fmla="*/ 5 h 12"/>
                    <a:gd name="T38" fmla="*/ 11 w 15"/>
                    <a:gd name="T39" fmla="*/ 3 h 12"/>
                    <a:gd name="T40" fmla="*/ 10 w 15"/>
                    <a:gd name="T41" fmla="*/ 3 h 12"/>
                    <a:gd name="T42" fmla="*/ 10 w 15"/>
                    <a:gd name="T43" fmla="*/ 3 h 12"/>
                    <a:gd name="T44" fmla="*/ 9 w 15"/>
                    <a:gd name="T45" fmla="*/ 6 h 12"/>
                    <a:gd name="T46" fmla="*/ 9 w 15"/>
                    <a:gd name="T47" fmla="*/ 9 h 12"/>
                    <a:gd name="T48" fmla="*/ 8 w 15"/>
                    <a:gd name="T49" fmla="*/ 10 h 12"/>
                    <a:gd name="T50" fmla="*/ 6 w 15"/>
                    <a:gd name="T51" fmla="*/ 11 h 12"/>
                    <a:gd name="T52" fmla="*/ 3 w 15"/>
                    <a:gd name="T53" fmla="*/ 11 h 12"/>
                    <a:gd name="T54" fmla="*/ 1 w 15"/>
                    <a:gd name="T55" fmla="*/ 10 h 12"/>
                    <a:gd name="T56" fmla="*/ 0 w 15"/>
                    <a:gd name="T57" fmla="*/ 7 h 12"/>
                    <a:gd name="T58" fmla="*/ 1 w 15"/>
                    <a:gd name="T59" fmla="*/ 3 h 12"/>
                    <a:gd name="T60" fmla="*/ 4 w 15"/>
                    <a:gd name="T61" fmla="*/ 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15" h="12">
                      <a:moveTo>
                        <a:pt x="4" y="1"/>
                      </a:moveTo>
                      <a:cubicBezTo>
                        <a:pt x="5" y="3"/>
                        <a:pt x="5" y="3"/>
                        <a:pt x="5" y="3"/>
                      </a:cubicBezTo>
                      <a:cubicBezTo>
                        <a:pt x="4" y="3"/>
                        <a:pt x="3" y="4"/>
                        <a:pt x="3" y="4"/>
                      </a:cubicBezTo>
                      <a:cubicBezTo>
                        <a:pt x="3" y="5"/>
                        <a:pt x="3" y="6"/>
                        <a:pt x="3" y="6"/>
                      </a:cubicBezTo>
                      <a:cubicBezTo>
                        <a:pt x="3" y="7"/>
                        <a:pt x="3" y="8"/>
                        <a:pt x="4" y="8"/>
                      </a:cubicBezTo>
                      <a:cubicBezTo>
                        <a:pt x="4" y="9"/>
                        <a:pt x="5" y="9"/>
                        <a:pt x="5" y="9"/>
                      </a:cubicBezTo>
                      <a:cubicBezTo>
                        <a:pt x="5" y="9"/>
                        <a:pt x="6" y="8"/>
                        <a:pt x="6" y="8"/>
                      </a:cubicBezTo>
                      <a:cubicBezTo>
                        <a:pt x="6" y="8"/>
                        <a:pt x="6" y="8"/>
                        <a:pt x="6" y="7"/>
                      </a:cubicBezTo>
                      <a:cubicBezTo>
                        <a:pt x="6" y="7"/>
                        <a:pt x="6" y="6"/>
                        <a:pt x="6" y="5"/>
                      </a:cubicBezTo>
                      <a:cubicBezTo>
                        <a:pt x="7" y="3"/>
                        <a:pt x="7" y="2"/>
                        <a:pt x="7" y="2"/>
                      </a:cubicBezTo>
                      <a:cubicBezTo>
                        <a:pt x="8" y="1"/>
                        <a:pt x="9" y="0"/>
                        <a:pt x="10" y="0"/>
                      </a:cubicBezTo>
                      <a:cubicBezTo>
                        <a:pt x="10" y="0"/>
                        <a:pt x="11" y="0"/>
                        <a:pt x="12" y="0"/>
                      </a:cubicBezTo>
                      <a:cubicBezTo>
                        <a:pt x="12" y="1"/>
                        <a:pt x="13" y="1"/>
                        <a:pt x="13" y="2"/>
                      </a:cubicBezTo>
                      <a:cubicBezTo>
                        <a:pt x="14" y="2"/>
                        <a:pt x="14" y="3"/>
                        <a:pt x="14" y="4"/>
                      </a:cubicBezTo>
                      <a:cubicBezTo>
                        <a:pt x="15" y="6"/>
                        <a:pt x="14" y="7"/>
                        <a:pt x="14" y="8"/>
                      </a:cubicBezTo>
                      <a:cubicBezTo>
                        <a:pt x="13" y="9"/>
                        <a:pt x="12" y="10"/>
                        <a:pt x="11" y="10"/>
                      </a:cubicBezTo>
                      <a:cubicBezTo>
                        <a:pt x="11" y="7"/>
                        <a:pt x="11" y="7"/>
                        <a:pt x="11" y="7"/>
                      </a:cubicBezTo>
                      <a:cubicBezTo>
                        <a:pt x="11" y="7"/>
                        <a:pt x="12" y="7"/>
                        <a:pt x="12" y="6"/>
                      </a:cubicBezTo>
                      <a:cubicBezTo>
                        <a:pt x="12" y="6"/>
                        <a:pt x="12" y="5"/>
                        <a:pt x="12" y="5"/>
                      </a:cubicBezTo>
                      <a:cubicBezTo>
                        <a:pt x="12" y="4"/>
                        <a:pt x="12" y="3"/>
                        <a:pt x="11" y="3"/>
                      </a:cubicBezTo>
                      <a:cubicBezTo>
                        <a:pt x="11" y="3"/>
                        <a:pt x="11" y="2"/>
                        <a:pt x="10" y="3"/>
                      </a:cubicBezTo>
                      <a:cubicBezTo>
                        <a:pt x="10" y="3"/>
                        <a:pt x="10" y="3"/>
                        <a:pt x="10" y="3"/>
                      </a:cubicBezTo>
                      <a:cubicBezTo>
                        <a:pt x="9" y="3"/>
                        <a:pt x="9" y="4"/>
                        <a:pt x="9" y="6"/>
                      </a:cubicBezTo>
                      <a:cubicBezTo>
                        <a:pt x="9" y="7"/>
                        <a:pt x="9" y="8"/>
                        <a:pt x="9" y="9"/>
                      </a:cubicBezTo>
                      <a:cubicBezTo>
                        <a:pt x="8" y="9"/>
                        <a:pt x="8" y="10"/>
                        <a:pt x="8" y="10"/>
                      </a:cubicBezTo>
                      <a:cubicBezTo>
                        <a:pt x="7" y="11"/>
                        <a:pt x="6" y="11"/>
                        <a:pt x="6" y="11"/>
                      </a:cubicBezTo>
                      <a:cubicBezTo>
                        <a:pt x="5" y="12"/>
                        <a:pt x="4" y="11"/>
                        <a:pt x="3" y="11"/>
                      </a:cubicBezTo>
                      <a:cubicBezTo>
                        <a:pt x="3" y="11"/>
                        <a:pt x="2" y="10"/>
                        <a:pt x="1" y="10"/>
                      </a:cubicBezTo>
                      <a:cubicBezTo>
                        <a:pt x="1" y="9"/>
                        <a:pt x="1" y="8"/>
                        <a:pt x="0" y="7"/>
                      </a:cubicBezTo>
                      <a:cubicBezTo>
                        <a:pt x="0" y="5"/>
                        <a:pt x="0" y="4"/>
                        <a:pt x="1" y="3"/>
                      </a:cubicBezTo>
                      <a:cubicBezTo>
                        <a:pt x="2" y="2"/>
                        <a:pt x="3" y="1"/>
                        <a:pt x="4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 defTabSz="685800">
                    <a:lnSpc>
                      <a:spcPct val="120000"/>
                    </a:lnSpc>
                    <a:buClrTx/>
                  </a:pPr>
                  <a:endParaRPr sz="1350" kern="1200">
                    <a:solidFill>
                      <a:prstClr val="white"/>
                    </a:solidFill>
                    <a:ea typeface="微软雅黑"/>
                    <a:cs typeface="+mn-cs"/>
                  </a:endParaRPr>
                </a:p>
              </p:txBody>
            </p:sp>
            <p:sp>
              <p:nvSpPr>
                <p:cNvPr id="148" name="ïṣḷîďé"/>
                <p:cNvSpPr/>
                <p:nvPr/>
              </p:nvSpPr>
              <p:spPr bwMode="auto">
                <a:xfrm>
                  <a:off x="4916488" y="3205163"/>
                  <a:ext cx="474663" cy="477838"/>
                </a:xfrm>
                <a:custGeom>
                  <a:avLst/>
                  <a:gdLst>
                    <a:gd name="T0" fmla="*/ 72 w 144"/>
                    <a:gd name="T1" fmla="*/ 143 h 143"/>
                    <a:gd name="T2" fmla="*/ 0 w 144"/>
                    <a:gd name="T3" fmla="*/ 72 h 143"/>
                    <a:gd name="T4" fmla="*/ 72 w 144"/>
                    <a:gd name="T5" fmla="*/ 0 h 143"/>
                    <a:gd name="T6" fmla="*/ 144 w 144"/>
                    <a:gd name="T7" fmla="*/ 72 h 143"/>
                    <a:gd name="T8" fmla="*/ 72 w 144"/>
                    <a:gd name="T9" fmla="*/ 143 h 143"/>
                    <a:gd name="T10" fmla="*/ 3 w 144"/>
                    <a:gd name="T11" fmla="*/ 72 h 143"/>
                    <a:gd name="T12" fmla="*/ 10 w 144"/>
                    <a:gd name="T13" fmla="*/ 102 h 143"/>
                    <a:gd name="T14" fmla="*/ 133 w 144"/>
                    <a:gd name="T15" fmla="*/ 102 h 143"/>
                    <a:gd name="T16" fmla="*/ 141 w 144"/>
                    <a:gd name="T17" fmla="*/ 72 h 143"/>
                    <a:gd name="T18" fmla="*/ 72 w 144"/>
                    <a:gd name="T19" fmla="*/ 3 h 143"/>
                    <a:gd name="T20" fmla="*/ 3 w 144"/>
                    <a:gd name="T21" fmla="*/ 72 h 143"/>
                    <a:gd name="T22" fmla="*/ 132 w 144"/>
                    <a:gd name="T23" fmla="*/ 106 h 143"/>
                    <a:gd name="T24" fmla="*/ 12 w 144"/>
                    <a:gd name="T25" fmla="*/ 106 h 143"/>
                    <a:gd name="T26" fmla="*/ 72 w 144"/>
                    <a:gd name="T27" fmla="*/ 140 h 143"/>
                    <a:gd name="T28" fmla="*/ 132 w 144"/>
                    <a:gd name="T29" fmla="*/ 106 h 1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44" h="143">
                      <a:moveTo>
                        <a:pt x="72" y="143"/>
                      </a:moveTo>
                      <a:cubicBezTo>
                        <a:pt x="32" y="143"/>
                        <a:pt x="0" y="111"/>
                        <a:pt x="0" y="72"/>
                      </a:cubicBezTo>
                      <a:cubicBezTo>
                        <a:pt x="0" y="32"/>
                        <a:pt x="32" y="0"/>
                        <a:pt x="72" y="0"/>
                      </a:cubicBezTo>
                      <a:cubicBezTo>
                        <a:pt x="111" y="0"/>
                        <a:pt x="144" y="32"/>
                        <a:pt x="144" y="72"/>
                      </a:cubicBezTo>
                      <a:cubicBezTo>
                        <a:pt x="144" y="111"/>
                        <a:pt x="111" y="143"/>
                        <a:pt x="72" y="143"/>
                      </a:cubicBezTo>
                      <a:close/>
                      <a:moveTo>
                        <a:pt x="3" y="72"/>
                      </a:moveTo>
                      <a:cubicBezTo>
                        <a:pt x="3" y="83"/>
                        <a:pt x="6" y="93"/>
                        <a:pt x="10" y="102"/>
                      </a:cubicBezTo>
                      <a:cubicBezTo>
                        <a:pt x="133" y="102"/>
                        <a:pt x="133" y="102"/>
                        <a:pt x="133" y="102"/>
                      </a:cubicBezTo>
                      <a:cubicBezTo>
                        <a:pt x="138" y="93"/>
                        <a:pt x="141" y="83"/>
                        <a:pt x="141" y="72"/>
                      </a:cubicBezTo>
                      <a:cubicBezTo>
                        <a:pt x="141" y="34"/>
                        <a:pt x="110" y="3"/>
                        <a:pt x="72" y="3"/>
                      </a:cubicBezTo>
                      <a:cubicBezTo>
                        <a:pt x="34" y="3"/>
                        <a:pt x="3" y="34"/>
                        <a:pt x="3" y="72"/>
                      </a:cubicBezTo>
                      <a:close/>
                      <a:moveTo>
                        <a:pt x="132" y="106"/>
                      </a:moveTo>
                      <a:cubicBezTo>
                        <a:pt x="12" y="106"/>
                        <a:pt x="12" y="106"/>
                        <a:pt x="12" y="106"/>
                      </a:cubicBezTo>
                      <a:cubicBezTo>
                        <a:pt x="24" y="126"/>
                        <a:pt x="46" y="140"/>
                        <a:pt x="72" y="140"/>
                      </a:cubicBezTo>
                      <a:cubicBezTo>
                        <a:pt x="97" y="140"/>
                        <a:pt x="120" y="126"/>
                        <a:pt x="132" y="10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 defTabSz="685800">
                    <a:lnSpc>
                      <a:spcPct val="120000"/>
                    </a:lnSpc>
                    <a:buClrTx/>
                  </a:pPr>
                  <a:endParaRPr sz="1350" kern="1200">
                    <a:solidFill>
                      <a:prstClr val="white"/>
                    </a:solidFill>
                    <a:ea typeface="微软雅黑"/>
                    <a:cs typeface="+mn-cs"/>
                  </a:endParaRPr>
                </a:p>
              </p:txBody>
            </p:sp>
            <p:sp>
              <p:nvSpPr>
                <p:cNvPr id="149" name="iṧḻîďé"/>
                <p:cNvSpPr/>
                <p:nvPr/>
              </p:nvSpPr>
              <p:spPr bwMode="auto">
                <a:xfrm>
                  <a:off x="4948238" y="3235326"/>
                  <a:ext cx="411163" cy="306388"/>
                </a:xfrm>
                <a:custGeom>
                  <a:avLst/>
                  <a:gdLst>
                    <a:gd name="T0" fmla="*/ 114 w 124"/>
                    <a:gd name="T1" fmla="*/ 68 h 92"/>
                    <a:gd name="T2" fmla="*/ 103 w 124"/>
                    <a:gd name="T3" fmla="*/ 62 h 92"/>
                    <a:gd name="T4" fmla="*/ 95 w 124"/>
                    <a:gd name="T5" fmla="*/ 68 h 92"/>
                    <a:gd name="T6" fmla="*/ 83 w 124"/>
                    <a:gd name="T7" fmla="*/ 62 h 92"/>
                    <a:gd name="T8" fmla="*/ 70 w 124"/>
                    <a:gd name="T9" fmla="*/ 81 h 92"/>
                    <a:gd name="T10" fmla="*/ 104 w 124"/>
                    <a:gd name="T11" fmla="*/ 76 h 92"/>
                    <a:gd name="T12" fmla="*/ 124 w 124"/>
                    <a:gd name="T13" fmla="*/ 83 h 92"/>
                    <a:gd name="T14" fmla="*/ 81 w 124"/>
                    <a:gd name="T15" fmla="*/ 84 h 92"/>
                    <a:gd name="T16" fmla="*/ 43 w 124"/>
                    <a:gd name="T17" fmla="*/ 84 h 92"/>
                    <a:gd name="T18" fmla="*/ 0 w 124"/>
                    <a:gd name="T19" fmla="*/ 83 h 92"/>
                    <a:gd name="T20" fmla="*/ 19 w 124"/>
                    <a:gd name="T21" fmla="*/ 76 h 92"/>
                    <a:gd name="T22" fmla="*/ 54 w 124"/>
                    <a:gd name="T23" fmla="*/ 81 h 92"/>
                    <a:gd name="T24" fmla="*/ 53 w 124"/>
                    <a:gd name="T25" fmla="*/ 62 h 92"/>
                    <a:gd name="T26" fmla="*/ 44 w 124"/>
                    <a:gd name="T27" fmla="*/ 55 h 92"/>
                    <a:gd name="T28" fmla="*/ 30 w 124"/>
                    <a:gd name="T29" fmla="*/ 66 h 92"/>
                    <a:gd name="T30" fmla="*/ 24 w 124"/>
                    <a:gd name="T31" fmla="*/ 55 h 92"/>
                    <a:gd name="T32" fmla="*/ 10 w 124"/>
                    <a:gd name="T33" fmla="*/ 66 h 92"/>
                    <a:gd name="T34" fmla="*/ 4 w 124"/>
                    <a:gd name="T35" fmla="*/ 56 h 92"/>
                    <a:gd name="T36" fmla="*/ 20 w 124"/>
                    <a:gd name="T37" fmla="*/ 47 h 92"/>
                    <a:gd name="T38" fmla="*/ 45 w 124"/>
                    <a:gd name="T39" fmla="*/ 35 h 92"/>
                    <a:gd name="T40" fmla="*/ 79 w 124"/>
                    <a:gd name="T41" fmla="*/ 35 h 92"/>
                    <a:gd name="T42" fmla="*/ 107 w 124"/>
                    <a:gd name="T43" fmla="*/ 53 h 92"/>
                    <a:gd name="T44" fmla="*/ 120 w 124"/>
                    <a:gd name="T45" fmla="*/ 62 h 92"/>
                    <a:gd name="T46" fmla="*/ 47 w 124"/>
                    <a:gd name="T47" fmla="*/ 47 h 92"/>
                    <a:gd name="T48" fmla="*/ 60 w 124"/>
                    <a:gd name="T49" fmla="*/ 37 h 92"/>
                    <a:gd name="T50" fmla="*/ 65 w 124"/>
                    <a:gd name="T51" fmla="*/ 48 h 92"/>
                    <a:gd name="T52" fmla="*/ 66 w 124"/>
                    <a:gd name="T53" fmla="*/ 55 h 92"/>
                    <a:gd name="T54" fmla="*/ 62 w 124"/>
                    <a:gd name="T55" fmla="*/ 17 h 92"/>
                    <a:gd name="T56" fmla="*/ 90 w 124"/>
                    <a:gd name="T57" fmla="*/ 35 h 92"/>
                    <a:gd name="T58" fmla="*/ 88 w 124"/>
                    <a:gd name="T59" fmla="*/ 54 h 92"/>
                    <a:gd name="T60" fmla="*/ 90 w 124"/>
                    <a:gd name="T61" fmla="*/ 35 h 92"/>
                    <a:gd name="T62" fmla="*/ 29 w 124"/>
                    <a:gd name="T63" fmla="*/ 47 h 92"/>
                    <a:gd name="T64" fmla="*/ 41 w 124"/>
                    <a:gd name="T65" fmla="*/ 42 h 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124" h="92">
                      <a:moveTo>
                        <a:pt x="112" y="62"/>
                      </a:moveTo>
                      <a:cubicBezTo>
                        <a:pt x="114" y="68"/>
                        <a:pt x="114" y="68"/>
                        <a:pt x="114" y="68"/>
                      </a:cubicBezTo>
                      <a:cubicBezTo>
                        <a:pt x="105" y="68"/>
                        <a:pt x="105" y="68"/>
                        <a:pt x="105" y="68"/>
                      </a:cubicBezTo>
                      <a:cubicBezTo>
                        <a:pt x="103" y="62"/>
                        <a:pt x="103" y="62"/>
                        <a:pt x="103" y="62"/>
                      </a:cubicBezTo>
                      <a:cubicBezTo>
                        <a:pt x="92" y="62"/>
                        <a:pt x="92" y="62"/>
                        <a:pt x="92" y="62"/>
                      </a:cubicBezTo>
                      <a:cubicBezTo>
                        <a:pt x="95" y="68"/>
                        <a:pt x="95" y="68"/>
                        <a:pt x="95" y="68"/>
                      </a:cubicBezTo>
                      <a:cubicBezTo>
                        <a:pt x="86" y="68"/>
                        <a:pt x="86" y="68"/>
                        <a:pt x="86" y="68"/>
                      </a:cubicBezTo>
                      <a:cubicBezTo>
                        <a:pt x="83" y="62"/>
                        <a:pt x="83" y="62"/>
                        <a:pt x="83" y="62"/>
                      </a:cubicBezTo>
                      <a:cubicBezTo>
                        <a:pt x="67" y="62"/>
                        <a:pt x="67" y="62"/>
                        <a:pt x="67" y="62"/>
                      </a:cubicBezTo>
                      <a:cubicBezTo>
                        <a:pt x="70" y="81"/>
                        <a:pt x="70" y="81"/>
                        <a:pt x="70" y="81"/>
                      </a:cubicBezTo>
                      <a:cubicBezTo>
                        <a:pt x="70" y="81"/>
                        <a:pt x="73" y="83"/>
                        <a:pt x="81" y="77"/>
                      </a:cubicBezTo>
                      <a:cubicBezTo>
                        <a:pt x="81" y="77"/>
                        <a:pt x="92" y="88"/>
                        <a:pt x="104" y="76"/>
                      </a:cubicBezTo>
                      <a:cubicBezTo>
                        <a:pt x="104" y="76"/>
                        <a:pt x="112" y="85"/>
                        <a:pt x="122" y="77"/>
                      </a:cubicBezTo>
                      <a:cubicBezTo>
                        <a:pt x="124" y="83"/>
                        <a:pt x="124" y="83"/>
                        <a:pt x="124" y="83"/>
                      </a:cubicBezTo>
                      <a:cubicBezTo>
                        <a:pt x="124" y="83"/>
                        <a:pt x="115" y="90"/>
                        <a:pt x="104" y="84"/>
                      </a:cubicBezTo>
                      <a:cubicBezTo>
                        <a:pt x="104" y="84"/>
                        <a:pt x="92" y="92"/>
                        <a:pt x="81" y="84"/>
                      </a:cubicBezTo>
                      <a:cubicBezTo>
                        <a:pt x="81" y="84"/>
                        <a:pt x="70" y="92"/>
                        <a:pt x="62" y="84"/>
                      </a:cubicBezTo>
                      <a:cubicBezTo>
                        <a:pt x="62" y="84"/>
                        <a:pt x="56" y="92"/>
                        <a:pt x="43" y="84"/>
                      </a:cubicBezTo>
                      <a:cubicBezTo>
                        <a:pt x="43" y="84"/>
                        <a:pt x="33" y="92"/>
                        <a:pt x="19" y="83"/>
                      </a:cubicBezTo>
                      <a:cubicBezTo>
                        <a:pt x="19" y="83"/>
                        <a:pt x="10" y="90"/>
                        <a:pt x="0" y="83"/>
                      </a:cubicBezTo>
                      <a:cubicBezTo>
                        <a:pt x="2" y="78"/>
                        <a:pt x="2" y="78"/>
                        <a:pt x="2" y="78"/>
                      </a:cubicBezTo>
                      <a:cubicBezTo>
                        <a:pt x="2" y="78"/>
                        <a:pt x="11" y="85"/>
                        <a:pt x="19" y="76"/>
                      </a:cubicBezTo>
                      <a:cubicBezTo>
                        <a:pt x="19" y="76"/>
                        <a:pt x="30" y="88"/>
                        <a:pt x="43" y="77"/>
                      </a:cubicBezTo>
                      <a:cubicBezTo>
                        <a:pt x="43" y="77"/>
                        <a:pt x="50" y="82"/>
                        <a:pt x="54" y="81"/>
                      </a:cubicBezTo>
                      <a:cubicBezTo>
                        <a:pt x="57" y="62"/>
                        <a:pt x="57" y="62"/>
                        <a:pt x="57" y="62"/>
                      </a:cubicBezTo>
                      <a:cubicBezTo>
                        <a:pt x="53" y="62"/>
                        <a:pt x="53" y="62"/>
                        <a:pt x="53" y="62"/>
                      </a:cubicBezTo>
                      <a:cubicBezTo>
                        <a:pt x="58" y="55"/>
                        <a:pt x="58" y="55"/>
                        <a:pt x="58" y="55"/>
                      </a:cubicBezTo>
                      <a:cubicBezTo>
                        <a:pt x="44" y="55"/>
                        <a:pt x="44" y="55"/>
                        <a:pt x="44" y="55"/>
                      </a:cubicBezTo>
                      <a:cubicBezTo>
                        <a:pt x="39" y="66"/>
                        <a:pt x="39" y="66"/>
                        <a:pt x="39" y="66"/>
                      </a:cubicBezTo>
                      <a:cubicBezTo>
                        <a:pt x="30" y="66"/>
                        <a:pt x="30" y="66"/>
                        <a:pt x="30" y="66"/>
                      </a:cubicBezTo>
                      <a:cubicBezTo>
                        <a:pt x="35" y="55"/>
                        <a:pt x="35" y="55"/>
                        <a:pt x="35" y="55"/>
                      </a:cubicBezTo>
                      <a:cubicBezTo>
                        <a:pt x="24" y="55"/>
                        <a:pt x="24" y="55"/>
                        <a:pt x="24" y="55"/>
                      </a:cubicBezTo>
                      <a:cubicBezTo>
                        <a:pt x="19" y="66"/>
                        <a:pt x="19" y="66"/>
                        <a:pt x="19" y="66"/>
                      </a:cubicBezTo>
                      <a:cubicBezTo>
                        <a:pt x="10" y="66"/>
                        <a:pt x="10" y="66"/>
                        <a:pt x="10" y="66"/>
                      </a:cubicBezTo>
                      <a:cubicBezTo>
                        <a:pt x="15" y="55"/>
                        <a:pt x="15" y="55"/>
                        <a:pt x="15" y="55"/>
                      </a:cubicBezTo>
                      <a:cubicBezTo>
                        <a:pt x="4" y="56"/>
                        <a:pt x="4" y="56"/>
                        <a:pt x="4" y="56"/>
                      </a:cubicBezTo>
                      <a:cubicBezTo>
                        <a:pt x="4" y="46"/>
                        <a:pt x="4" y="46"/>
                        <a:pt x="4" y="46"/>
                      </a:cubicBezTo>
                      <a:cubicBezTo>
                        <a:pt x="20" y="47"/>
                        <a:pt x="20" y="47"/>
                        <a:pt x="20" y="47"/>
                      </a:cubicBezTo>
                      <a:cubicBezTo>
                        <a:pt x="32" y="22"/>
                        <a:pt x="32" y="22"/>
                        <a:pt x="32" y="22"/>
                      </a:cubicBezTo>
                      <a:cubicBezTo>
                        <a:pt x="45" y="35"/>
                        <a:pt x="45" y="35"/>
                        <a:pt x="45" y="35"/>
                      </a:cubicBezTo>
                      <a:cubicBezTo>
                        <a:pt x="62" y="0"/>
                        <a:pt x="62" y="0"/>
                        <a:pt x="62" y="0"/>
                      </a:cubicBezTo>
                      <a:cubicBezTo>
                        <a:pt x="79" y="35"/>
                        <a:pt x="79" y="35"/>
                        <a:pt x="79" y="35"/>
                      </a:cubicBezTo>
                      <a:cubicBezTo>
                        <a:pt x="92" y="22"/>
                        <a:pt x="92" y="22"/>
                        <a:pt x="92" y="22"/>
                      </a:cubicBezTo>
                      <a:cubicBezTo>
                        <a:pt x="107" y="53"/>
                        <a:pt x="107" y="53"/>
                        <a:pt x="107" y="53"/>
                      </a:cubicBezTo>
                      <a:cubicBezTo>
                        <a:pt x="120" y="53"/>
                        <a:pt x="120" y="53"/>
                        <a:pt x="120" y="53"/>
                      </a:cubicBezTo>
                      <a:cubicBezTo>
                        <a:pt x="120" y="62"/>
                        <a:pt x="120" y="62"/>
                        <a:pt x="120" y="62"/>
                      </a:cubicBezTo>
                      <a:cubicBezTo>
                        <a:pt x="112" y="62"/>
                        <a:pt x="112" y="62"/>
                        <a:pt x="112" y="62"/>
                      </a:cubicBezTo>
                      <a:close/>
                      <a:moveTo>
                        <a:pt x="47" y="47"/>
                      </a:moveTo>
                      <a:cubicBezTo>
                        <a:pt x="58" y="48"/>
                        <a:pt x="58" y="48"/>
                        <a:pt x="58" y="48"/>
                      </a:cubicBezTo>
                      <a:cubicBezTo>
                        <a:pt x="60" y="37"/>
                        <a:pt x="60" y="37"/>
                        <a:pt x="60" y="37"/>
                      </a:cubicBezTo>
                      <a:cubicBezTo>
                        <a:pt x="64" y="37"/>
                        <a:pt x="64" y="37"/>
                        <a:pt x="64" y="37"/>
                      </a:cubicBezTo>
                      <a:cubicBezTo>
                        <a:pt x="65" y="48"/>
                        <a:pt x="65" y="48"/>
                        <a:pt x="65" y="48"/>
                      </a:cubicBezTo>
                      <a:cubicBezTo>
                        <a:pt x="71" y="48"/>
                        <a:pt x="71" y="48"/>
                        <a:pt x="71" y="48"/>
                      </a:cubicBezTo>
                      <a:cubicBezTo>
                        <a:pt x="66" y="55"/>
                        <a:pt x="66" y="55"/>
                        <a:pt x="66" y="55"/>
                      </a:cubicBezTo>
                      <a:cubicBezTo>
                        <a:pt x="79" y="54"/>
                        <a:pt x="79" y="54"/>
                        <a:pt x="79" y="54"/>
                      </a:cubicBezTo>
                      <a:cubicBezTo>
                        <a:pt x="62" y="17"/>
                        <a:pt x="62" y="17"/>
                        <a:pt x="62" y="17"/>
                      </a:cubicBezTo>
                      <a:cubicBezTo>
                        <a:pt x="47" y="47"/>
                        <a:pt x="47" y="47"/>
                        <a:pt x="47" y="47"/>
                      </a:cubicBezTo>
                      <a:close/>
                      <a:moveTo>
                        <a:pt x="90" y="35"/>
                      </a:moveTo>
                      <a:cubicBezTo>
                        <a:pt x="83" y="42"/>
                        <a:pt x="83" y="42"/>
                        <a:pt x="83" y="42"/>
                      </a:cubicBezTo>
                      <a:cubicBezTo>
                        <a:pt x="88" y="54"/>
                        <a:pt x="88" y="54"/>
                        <a:pt x="88" y="54"/>
                      </a:cubicBezTo>
                      <a:cubicBezTo>
                        <a:pt x="99" y="54"/>
                        <a:pt x="99" y="54"/>
                        <a:pt x="99" y="54"/>
                      </a:cubicBezTo>
                      <a:cubicBezTo>
                        <a:pt x="90" y="35"/>
                        <a:pt x="90" y="35"/>
                        <a:pt x="90" y="35"/>
                      </a:cubicBezTo>
                      <a:close/>
                      <a:moveTo>
                        <a:pt x="34" y="35"/>
                      </a:moveTo>
                      <a:cubicBezTo>
                        <a:pt x="29" y="47"/>
                        <a:pt x="29" y="47"/>
                        <a:pt x="29" y="47"/>
                      </a:cubicBezTo>
                      <a:cubicBezTo>
                        <a:pt x="39" y="47"/>
                        <a:pt x="39" y="47"/>
                        <a:pt x="39" y="47"/>
                      </a:cubicBezTo>
                      <a:cubicBezTo>
                        <a:pt x="41" y="42"/>
                        <a:pt x="41" y="42"/>
                        <a:pt x="41" y="42"/>
                      </a:cubicBezTo>
                      <a:lnTo>
                        <a:pt x="34" y="3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 defTabSz="685800">
                    <a:lnSpc>
                      <a:spcPct val="120000"/>
                    </a:lnSpc>
                    <a:buClrTx/>
                  </a:pPr>
                  <a:endParaRPr sz="1350" kern="1200">
                    <a:solidFill>
                      <a:prstClr val="white"/>
                    </a:solidFill>
                    <a:ea typeface="微软雅黑"/>
                    <a:cs typeface="+mn-cs"/>
                  </a:endParaRPr>
                </a:p>
              </p:txBody>
            </p:sp>
            <p:sp>
              <p:nvSpPr>
                <p:cNvPr id="150" name="îṡ1íḓè"/>
                <p:cNvSpPr/>
                <p:nvPr/>
              </p:nvSpPr>
              <p:spPr bwMode="auto">
                <a:xfrm>
                  <a:off x="5375275" y="3316288"/>
                  <a:ext cx="88900" cy="58738"/>
                </a:xfrm>
                <a:custGeom>
                  <a:avLst/>
                  <a:gdLst>
                    <a:gd name="T0" fmla="*/ 2 w 27"/>
                    <a:gd name="T1" fmla="*/ 7 h 18"/>
                    <a:gd name="T2" fmla="*/ 4 w 27"/>
                    <a:gd name="T3" fmla="*/ 12 h 18"/>
                    <a:gd name="T4" fmla="*/ 6 w 27"/>
                    <a:gd name="T5" fmla="*/ 10 h 18"/>
                    <a:gd name="T6" fmla="*/ 5 w 27"/>
                    <a:gd name="T7" fmla="*/ 8 h 18"/>
                    <a:gd name="T8" fmla="*/ 2 w 27"/>
                    <a:gd name="T9" fmla="*/ 7 h 18"/>
                    <a:gd name="T10" fmla="*/ 4 w 27"/>
                    <a:gd name="T11" fmla="*/ 13 h 18"/>
                    <a:gd name="T12" fmla="*/ 1 w 27"/>
                    <a:gd name="T13" fmla="*/ 10 h 18"/>
                    <a:gd name="T14" fmla="*/ 3 w 27"/>
                    <a:gd name="T15" fmla="*/ 2 h 18"/>
                    <a:gd name="T16" fmla="*/ 9 w 27"/>
                    <a:gd name="T17" fmla="*/ 11 h 18"/>
                    <a:gd name="T18" fmla="*/ 9 w 27"/>
                    <a:gd name="T19" fmla="*/ 8 h 18"/>
                    <a:gd name="T20" fmla="*/ 10 w 27"/>
                    <a:gd name="T21" fmla="*/ 6 h 18"/>
                    <a:gd name="T22" fmla="*/ 12 w 27"/>
                    <a:gd name="T23" fmla="*/ 6 h 18"/>
                    <a:gd name="T24" fmla="*/ 10 w 27"/>
                    <a:gd name="T25" fmla="*/ 5 h 18"/>
                    <a:gd name="T26" fmla="*/ 10 w 27"/>
                    <a:gd name="T27" fmla="*/ 3 h 18"/>
                    <a:gd name="T28" fmla="*/ 12 w 27"/>
                    <a:gd name="T29" fmla="*/ 3 h 18"/>
                    <a:gd name="T30" fmla="*/ 20 w 27"/>
                    <a:gd name="T31" fmla="*/ 7 h 18"/>
                    <a:gd name="T32" fmla="*/ 21 w 27"/>
                    <a:gd name="T33" fmla="*/ 7 h 18"/>
                    <a:gd name="T34" fmla="*/ 21 w 27"/>
                    <a:gd name="T35" fmla="*/ 5 h 18"/>
                    <a:gd name="T36" fmla="*/ 18 w 27"/>
                    <a:gd name="T37" fmla="*/ 3 h 18"/>
                    <a:gd name="T38" fmla="*/ 17 w 27"/>
                    <a:gd name="T39" fmla="*/ 1 h 18"/>
                    <a:gd name="T40" fmla="*/ 19 w 27"/>
                    <a:gd name="T41" fmla="*/ 0 h 18"/>
                    <a:gd name="T42" fmla="*/ 20 w 27"/>
                    <a:gd name="T43" fmla="*/ 1 h 18"/>
                    <a:gd name="T44" fmla="*/ 19 w 27"/>
                    <a:gd name="T45" fmla="*/ 2 h 18"/>
                    <a:gd name="T46" fmla="*/ 22 w 27"/>
                    <a:gd name="T47" fmla="*/ 5 h 18"/>
                    <a:gd name="T48" fmla="*/ 23 w 27"/>
                    <a:gd name="T49" fmla="*/ 5 h 18"/>
                    <a:gd name="T50" fmla="*/ 24 w 27"/>
                    <a:gd name="T51" fmla="*/ 7 h 18"/>
                    <a:gd name="T52" fmla="*/ 26 w 27"/>
                    <a:gd name="T53" fmla="*/ 8 h 18"/>
                    <a:gd name="T54" fmla="*/ 27 w 27"/>
                    <a:gd name="T55" fmla="*/ 9 h 18"/>
                    <a:gd name="T56" fmla="*/ 27 w 27"/>
                    <a:gd name="T57" fmla="*/ 11 h 18"/>
                    <a:gd name="T58" fmla="*/ 21 w 27"/>
                    <a:gd name="T59" fmla="*/ 9 h 18"/>
                    <a:gd name="T60" fmla="*/ 19 w 27"/>
                    <a:gd name="T61" fmla="*/ 8 h 18"/>
                    <a:gd name="T62" fmla="*/ 17 w 27"/>
                    <a:gd name="T63" fmla="*/ 8 h 18"/>
                    <a:gd name="T64" fmla="*/ 14 w 27"/>
                    <a:gd name="T65" fmla="*/ 6 h 18"/>
                    <a:gd name="T66" fmla="*/ 15 w 27"/>
                    <a:gd name="T67" fmla="*/ 9 h 18"/>
                    <a:gd name="T68" fmla="*/ 11 w 27"/>
                    <a:gd name="T69" fmla="*/ 8 h 18"/>
                    <a:gd name="T70" fmla="*/ 9 w 27"/>
                    <a:gd name="T71" fmla="*/ 12 h 18"/>
                    <a:gd name="T72" fmla="*/ 9 w 27"/>
                    <a:gd name="T73" fmla="*/ 15 h 18"/>
                    <a:gd name="T74" fmla="*/ 7 w 27"/>
                    <a:gd name="T75" fmla="*/ 16 h 18"/>
                    <a:gd name="T76" fmla="*/ 7 w 27"/>
                    <a:gd name="T77" fmla="*/ 15 h 18"/>
                    <a:gd name="T78" fmla="*/ 7 w 27"/>
                    <a:gd name="T79" fmla="*/ 13 h 18"/>
                    <a:gd name="T80" fmla="*/ 6 w 27"/>
                    <a:gd name="T81" fmla="*/ 13 h 18"/>
                    <a:gd name="T82" fmla="*/ 4 w 27"/>
                    <a:gd name="T83" fmla="*/ 13 h 18"/>
                    <a:gd name="T84" fmla="*/ 25 w 27"/>
                    <a:gd name="T85" fmla="*/ 9 h 18"/>
                    <a:gd name="T86" fmla="*/ 24 w 27"/>
                    <a:gd name="T87" fmla="*/ 8 h 18"/>
                    <a:gd name="T88" fmla="*/ 23 w 27"/>
                    <a:gd name="T89" fmla="*/ 8 h 18"/>
                    <a:gd name="T90" fmla="*/ 25 w 27"/>
                    <a:gd name="T91" fmla="*/ 9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27" h="18">
                      <a:moveTo>
                        <a:pt x="2" y="7"/>
                      </a:moveTo>
                      <a:cubicBezTo>
                        <a:pt x="2" y="7"/>
                        <a:pt x="1" y="12"/>
                        <a:pt x="4" y="12"/>
                      </a:cubicBezTo>
                      <a:cubicBezTo>
                        <a:pt x="4" y="12"/>
                        <a:pt x="8" y="12"/>
                        <a:pt x="6" y="10"/>
                      </a:cubicBezTo>
                      <a:cubicBezTo>
                        <a:pt x="5" y="8"/>
                        <a:pt x="5" y="8"/>
                        <a:pt x="5" y="8"/>
                      </a:cubicBezTo>
                      <a:cubicBezTo>
                        <a:pt x="5" y="8"/>
                        <a:pt x="2" y="5"/>
                        <a:pt x="2" y="7"/>
                      </a:cubicBezTo>
                      <a:close/>
                      <a:moveTo>
                        <a:pt x="4" y="13"/>
                      </a:moveTo>
                      <a:cubicBezTo>
                        <a:pt x="0" y="13"/>
                        <a:pt x="1" y="10"/>
                        <a:pt x="1" y="10"/>
                      </a:cubicBezTo>
                      <a:cubicBezTo>
                        <a:pt x="2" y="2"/>
                        <a:pt x="3" y="2"/>
                        <a:pt x="3" y="2"/>
                      </a:cubicBezTo>
                      <a:cubicBezTo>
                        <a:pt x="9" y="7"/>
                        <a:pt x="9" y="11"/>
                        <a:pt x="9" y="11"/>
                      </a:cubicBezTo>
                      <a:cubicBezTo>
                        <a:pt x="10" y="10"/>
                        <a:pt x="9" y="8"/>
                        <a:pt x="9" y="8"/>
                      </a:cubicBezTo>
                      <a:cubicBezTo>
                        <a:pt x="8" y="6"/>
                        <a:pt x="10" y="6"/>
                        <a:pt x="10" y="6"/>
                      </a:cubicBezTo>
                      <a:cubicBezTo>
                        <a:pt x="11" y="7"/>
                        <a:pt x="12" y="6"/>
                        <a:pt x="12" y="6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0" y="4"/>
                        <a:pt x="10" y="3"/>
                        <a:pt x="10" y="3"/>
                      </a:cubicBezTo>
                      <a:cubicBezTo>
                        <a:pt x="11" y="2"/>
                        <a:pt x="12" y="3"/>
                        <a:pt x="12" y="3"/>
                      </a:cubicBezTo>
                      <a:cubicBezTo>
                        <a:pt x="12" y="4"/>
                        <a:pt x="20" y="7"/>
                        <a:pt x="20" y="7"/>
                      </a:cubicBezTo>
                      <a:cubicBezTo>
                        <a:pt x="21" y="8"/>
                        <a:pt x="21" y="7"/>
                        <a:pt x="21" y="7"/>
                      </a:cubicBezTo>
                      <a:cubicBezTo>
                        <a:pt x="21" y="7"/>
                        <a:pt x="21" y="5"/>
                        <a:pt x="21" y="5"/>
                      </a:cubicBezTo>
                      <a:cubicBezTo>
                        <a:pt x="21" y="5"/>
                        <a:pt x="18" y="3"/>
                        <a:pt x="18" y="3"/>
                      </a:cubicBezTo>
                      <a:cubicBezTo>
                        <a:pt x="16" y="3"/>
                        <a:pt x="17" y="1"/>
                        <a:pt x="17" y="1"/>
                      </a:cubicBezTo>
                      <a:cubicBezTo>
                        <a:pt x="17" y="1"/>
                        <a:pt x="19" y="0"/>
                        <a:pt x="19" y="0"/>
                      </a:cubicBezTo>
                      <a:cubicBezTo>
                        <a:pt x="21" y="0"/>
                        <a:pt x="20" y="1"/>
                        <a:pt x="20" y="1"/>
                      </a:cubicBezTo>
                      <a:cubicBezTo>
                        <a:pt x="18" y="2"/>
                        <a:pt x="19" y="2"/>
                        <a:pt x="19" y="2"/>
                      </a:cubicBezTo>
                      <a:cubicBezTo>
                        <a:pt x="22" y="5"/>
                        <a:pt x="22" y="5"/>
                        <a:pt x="22" y="5"/>
                      </a:cubicBezTo>
                      <a:cubicBezTo>
                        <a:pt x="23" y="5"/>
                        <a:pt x="23" y="5"/>
                        <a:pt x="23" y="5"/>
                      </a:cubicBezTo>
                      <a:cubicBezTo>
                        <a:pt x="23" y="7"/>
                        <a:pt x="24" y="7"/>
                        <a:pt x="24" y="7"/>
                      </a:cubicBezTo>
                      <a:cubicBezTo>
                        <a:pt x="26" y="8"/>
                        <a:pt x="26" y="8"/>
                        <a:pt x="26" y="8"/>
                      </a:cubicBezTo>
                      <a:cubicBezTo>
                        <a:pt x="27" y="9"/>
                        <a:pt x="27" y="9"/>
                        <a:pt x="27" y="9"/>
                      </a:cubicBezTo>
                      <a:cubicBezTo>
                        <a:pt x="27" y="9"/>
                        <a:pt x="27" y="11"/>
                        <a:pt x="27" y="11"/>
                      </a:cubicBezTo>
                      <a:cubicBezTo>
                        <a:pt x="22" y="11"/>
                        <a:pt x="21" y="9"/>
                        <a:pt x="21" y="9"/>
                      </a:cubicBezTo>
                      <a:cubicBezTo>
                        <a:pt x="19" y="9"/>
                        <a:pt x="19" y="8"/>
                        <a:pt x="19" y="8"/>
                      </a:cubicBezTo>
                      <a:cubicBezTo>
                        <a:pt x="18" y="8"/>
                        <a:pt x="17" y="8"/>
                        <a:pt x="17" y="8"/>
                      </a:cubicBezTo>
                      <a:cubicBezTo>
                        <a:pt x="17" y="7"/>
                        <a:pt x="15" y="6"/>
                        <a:pt x="14" y="6"/>
                      </a:cubicBezTo>
                      <a:cubicBezTo>
                        <a:pt x="16" y="8"/>
                        <a:pt x="15" y="9"/>
                        <a:pt x="15" y="9"/>
                      </a:cubicBezTo>
                      <a:cubicBezTo>
                        <a:pt x="11" y="8"/>
                        <a:pt x="11" y="8"/>
                        <a:pt x="11" y="8"/>
                      </a:cubicBezTo>
                      <a:cubicBezTo>
                        <a:pt x="11" y="12"/>
                        <a:pt x="9" y="12"/>
                        <a:pt x="9" y="12"/>
                      </a:cubicBezTo>
                      <a:cubicBezTo>
                        <a:pt x="9" y="15"/>
                        <a:pt x="9" y="15"/>
                        <a:pt x="9" y="15"/>
                      </a:cubicBezTo>
                      <a:cubicBezTo>
                        <a:pt x="8" y="18"/>
                        <a:pt x="7" y="16"/>
                        <a:pt x="7" y="16"/>
                      </a:cubicBezTo>
                      <a:cubicBezTo>
                        <a:pt x="6" y="15"/>
                        <a:pt x="7" y="15"/>
                        <a:pt x="7" y="15"/>
                      </a:cubicBezTo>
                      <a:cubicBezTo>
                        <a:pt x="7" y="13"/>
                        <a:pt x="7" y="13"/>
                        <a:pt x="7" y="13"/>
                      </a:cubicBezTo>
                      <a:cubicBezTo>
                        <a:pt x="7" y="12"/>
                        <a:pt x="6" y="13"/>
                        <a:pt x="6" y="13"/>
                      </a:cubicBezTo>
                      <a:cubicBezTo>
                        <a:pt x="4" y="13"/>
                        <a:pt x="4" y="13"/>
                        <a:pt x="4" y="13"/>
                      </a:cubicBezTo>
                      <a:close/>
                      <a:moveTo>
                        <a:pt x="25" y="9"/>
                      </a:moveTo>
                      <a:cubicBezTo>
                        <a:pt x="24" y="8"/>
                        <a:pt x="24" y="8"/>
                        <a:pt x="24" y="8"/>
                      </a:cubicBezTo>
                      <a:cubicBezTo>
                        <a:pt x="24" y="8"/>
                        <a:pt x="23" y="8"/>
                        <a:pt x="23" y="8"/>
                      </a:cubicBezTo>
                      <a:cubicBezTo>
                        <a:pt x="22" y="8"/>
                        <a:pt x="25" y="9"/>
                        <a:pt x="25" y="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 defTabSz="685800">
                    <a:lnSpc>
                      <a:spcPct val="120000"/>
                    </a:lnSpc>
                    <a:buClrTx/>
                  </a:pPr>
                  <a:endParaRPr sz="1350" kern="1200">
                    <a:solidFill>
                      <a:prstClr val="white"/>
                    </a:solidFill>
                    <a:ea typeface="微软雅黑"/>
                    <a:cs typeface="+mn-cs"/>
                  </a:endParaRPr>
                </a:p>
              </p:txBody>
            </p:sp>
            <p:sp>
              <p:nvSpPr>
                <p:cNvPr id="151" name="ïṩliḑé"/>
                <p:cNvSpPr/>
                <p:nvPr/>
              </p:nvSpPr>
              <p:spPr bwMode="auto">
                <a:xfrm>
                  <a:off x="5249863" y="3201988"/>
                  <a:ext cx="26988" cy="23813"/>
                </a:xfrm>
                <a:custGeom>
                  <a:avLst/>
                  <a:gdLst>
                    <a:gd name="T0" fmla="*/ 2 w 8"/>
                    <a:gd name="T1" fmla="*/ 6 h 7"/>
                    <a:gd name="T2" fmla="*/ 5 w 8"/>
                    <a:gd name="T3" fmla="*/ 2 h 7"/>
                    <a:gd name="T4" fmla="*/ 6 w 8"/>
                    <a:gd name="T5" fmla="*/ 2 h 7"/>
                    <a:gd name="T6" fmla="*/ 6 w 8"/>
                    <a:gd name="T7" fmla="*/ 6 h 7"/>
                    <a:gd name="T8" fmla="*/ 2 w 8"/>
                    <a:gd name="T9" fmla="*/ 7 h 7"/>
                    <a:gd name="T10" fmla="*/ 2 w 8"/>
                    <a:gd name="T11" fmla="*/ 6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8" h="7">
                      <a:moveTo>
                        <a:pt x="2" y="6"/>
                      </a:moveTo>
                      <a:cubicBezTo>
                        <a:pt x="3" y="6"/>
                        <a:pt x="5" y="2"/>
                        <a:pt x="5" y="2"/>
                      </a:cubicBezTo>
                      <a:cubicBezTo>
                        <a:pt x="5" y="0"/>
                        <a:pt x="6" y="2"/>
                        <a:pt x="6" y="2"/>
                      </a:cubicBezTo>
                      <a:cubicBezTo>
                        <a:pt x="8" y="4"/>
                        <a:pt x="6" y="6"/>
                        <a:pt x="6" y="6"/>
                      </a:cubicBezTo>
                      <a:cubicBezTo>
                        <a:pt x="5" y="6"/>
                        <a:pt x="2" y="7"/>
                        <a:pt x="2" y="7"/>
                      </a:cubicBezTo>
                      <a:cubicBezTo>
                        <a:pt x="0" y="7"/>
                        <a:pt x="2" y="6"/>
                        <a:pt x="2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 defTabSz="685800">
                    <a:lnSpc>
                      <a:spcPct val="120000"/>
                    </a:lnSpc>
                    <a:buClrTx/>
                  </a:pPr>
                  <a:endParaRPr sz="1350" kern="1200">
                    <a:solidFill>
                      <a:prstClr val="white"/>
                    </a:solidFill>
                    <a:ea typeface="微软雅黑"/>
                    <a:cs typeface="+mn-cs"/>
                  </a:endParaRPr>
                </a:p>
              </p:txBody>
            </p:sp>
            <p:sp>
              <p:nvSpPr>
                <p:cNvPr id="152" name="îSľíḓê"/>
                <p:cNvSpPr/>
                <p:nvPr/>
              </p:nvSpPr>
              <p:spPr bwMode="auto">
                <a:xfrm>
                  <a:off x="5207000" y="3162301"/>
                  <a:ext cx="85725" cy="39688"/>
                </a:xfrm>
                <a:custGeom>
                  <a:avLst/>
                  <a:gdLst>
                    <a:gd name="T0" fmla="*/ 16 w 26"/>
                    <a:gd name="T1" fmla="*/ 1 h 12"/>
                    <a:gd name="T2" fmla="*/ 17 w 26"/>
                    <a:gd name="T3" fmla="*/ 2 h 12"/>
                    <a:gd name="T4" fmla="*/ 15 w 26"/>
                    <a:gd name="T5" fmla="*/ 4 h 12"/>
                    <a:gd name="T6" fmla="*/ 20 w 26"/>
                    <a:gd name="T7" fmla="*/ 3 h 12"/>
                    <a:gd name="T8" fmla="*/ 20 w 26"/>
                    <a:gd name="T9" fmla="*/ 3 h 12"/>
                    <a:gd name="T10" fmla="*/ 21 w 26"/>
                    <a:gd name="T11" fmla="*/ 0 h 12"/>
                    <a:gd name="T12" fmla="*/ 22 w 26"/>
                    <a:gd name="T13" fmla="*/ 1 h 12"/>
                    <a:gd name="T14" fmla="*/ 23 w 26"/>
                    <a:gd name="T15" fmla="*/ 4 h 12"/>
                    <a:gd name="T16" fmla="*/ 25 w 26"/>
                    <a:gd name="T17" fmla="*/ 4 h 12"/>
                    <a:gd name="T18" fmla="*/ 26 w 26"/>
                    <a:gd name="T19" fmla="*/ 4 h 12"/>
                    <a:gd name="T20" fmla="*/ 26 w 26"/>
                    <a:gd name="T21" fmla="*/ 6 h 12"/>
                    <a:gd name="T22" fmla="*/ 22 w 26"/>
                    <a:gd name="T23" fmla="*/ 6 h 12"/>
                    <a:gd name="T24" fmla="*/ 11 w 26"/>
                    <a:gd name="T25" fmla="*/ 11 h 12"/>
                    <a:gd name="T26" fmla="*/ 3 w 26"/>
                    <a:gd name="T27" fmla="*/ 12 h 12"/>
                    <a:gd name="T28" fmla="*/ 2 w 26"/>
                    <a:gd name="T29" fmla="*/ 11 h 12"/>
                    <a:gd name="T30" fmla="*/ 12 w 26"/>
                    <a:gd name="T31" fmla="*/ 8 h 12"/>
                    <a:gd name="T32" fmla="*/ 15 w 26"/>
                    <a:gd name="T33" fmla="*/ 7 h 12"/>
                    <a:gd name="T34" fmla="*/ 13 w 26"/>
                    <a:gd name="T35" fmla="*/ 5 h 12"/>
                    <a:gd name="T36" fmla="*/ 16 w 26"/>
                    <a:gd name="T37" fmla="*/ 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6" h="12">
                      <a:moveTo>
                        <a:pt x="16" y="1"/>
                      </a:moveTo>
                      <a:cubicBezTo>
                        <a:pt x="16" y="1"/>
                        <a:pt x="17" y="1"/>
                        <a:pt x="17" y="2"/>
                      </a:cubicBezTo>
                      <a:cubicBezTo>
                        <a:pt x="17" y="2"/>
                        <a:pt x="15" y="2"/>
                        <a:pt x="15" y="4"/>
                      </a:cubicBezTo>
                      <a:cubicBezTo>
                        <a:pt x="20" y="3"/>
                        <a:pt x="20" y="3"/>
                        <a:pt x="20" y="3"/>
                      </a:cubicBezTo>
                      <a:cubicBezTo>
                        <a:pt x="20" y="3"/>
                        <a:pt x="20" y="3"/>
                        <a:pt x="20" y="3"/>
                      </a:cubicBezTo>
                      <a:cubicBezTo>
                        <a:pt x="20" y="3"/>
                        <a:pt x="21" y="1"/>
                        <a:pt x="21" y="0"/>
                      </a:cubicBezTo>
                      <a:cubicBezTo>
                        <a:pt x="21" y="0"/>
                        <a:pt x="22" y="0"/>
                        <a:pt x="22" y="1"/>
                      </a:cubicBezTo>
                      <a:cubicBezTo>
                        <a:pt x="22" y="1"/>
                        <a:pt x="23" y="3"/>
                        <a:pt x="23" y="4"/>
                      </a:cubicBezTo>
                      <a:cubicBezTo>
                        <a:pt x="25" y="4"/>
                        <a:pt x="25" y="4"/>
                        <a:pt x="25" y="4"/>
                      </a:cubicBezTo>
                      <a:cubicBezTo>
                        <a:pt x="25" y="4"/>
                        <a:pt x="26" y="4"/>
                        <a:pt x="26" y="4"/>
                      </a:cubicBezTo>
                      <a:cubicBezTo>
                        <a:pt x="26" y="6"/>
                        <a:pt x="26" y="6"/>
                        <a:pt x="26" y="6"/>
                      </a:cubicBezTo>
                      <a:cubicBezTo>
                        <a:pt x="26" y="6"/>
                        <a:pt x="24" y="6"/>
                        <a:pt x="22" y="6"/>
                      </a:cubicBezTo>
                      <a:cubicBezTo>
                        <a:pt x="22" y="6"/>
                        <a:pt x="21" y="8"/>
                        <a:pt x="11" y="11"/>
                      </a:cubicBezTo>
                      <a:cubicBezTo>
                        <a:pt x="11" y="11"/>
                        <a:pt x="4" y="12"/>
                        <a:pt x="3" y="12"/>
                      </a:cubicBezTo>
                      <a:cubicBezTo>
                        <a:pt x="3" y="12"/>
                        <a:pt x="0" y="11"/>
                        <a:pt x="2" y="11"/>
                      </a:cubicBezTo>
                      <a:cubicBezTo>
                        <a:pt x="2" y="11"/>
                        <a:pt x="8" y="11"/>
                        <a:pt x="12" y="8"/>
                      </a:cubicBezTo>
                      <a:cubicBezTo>
                        <a:pt x="12" y="8"/>
                        <a:pt x="15" y="7"/>
                        <a:pt x="15" y="7"/>
                      </a:cubicBezTo>
                      <a:cubicBezTo>
                        <a:pt x="15" y="7"/>
                        <a:pt x="13" y="6"/>
                        <a:pt x="13" y="5"/>
                      </a:cubicBezTo>
                      <a:cubicBezTo>
                        <a:pt x="13" y="5"/>
                        <a:pt x="14" y="2"/>
                        <a:pt x="16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 defTabSz="685800">
                    <a:lnSpc>
                      <a:spcPct val="120000"/>
                    </a:lnSpc>
                    <a:buClrTx/>
                  </a:pPr>
                  <a:endParaRPr sz="1350" kern="1200">
                    <a:solidFill>
                      <a:prstClr val="white"/>
                    </a:solidFill>
                    <a:ea typeface="微软雅黑"/>
                    <a:cs typeface="+mn-cs"/>
                  </a:endParaRPr>
                </a:p>
              </p:txBody>
            </p:sp>
            <p:sp>
              <p:nvSpPr>
                <p:cNvPr id="153" name="íṧļïḋé"/>
                <p:cNvSpPr/>
                <p:nvPr/>
              </p:nvSpPr>
              <p:spPr bwMode="auto">
                <a:xfrm>
                  <a:off x="5041900" y="3201988"/>
                  <a:ext cx="15875" cy="14288"/>
                </a:xfrm>
                <a:custGeom>
                  <a:avLst/>
                  <a:gdLst>
                    <a:gd name="T0" fmla="*/ 5 w 5"/>
                    <a:gd name="T1" fmla="*/ 1 h 4"/>
                    <a:gd name="T2" fmla="*/ 5 w 5"/>
                    <a:gd name="T3" fmla="*/ 2 h 4"/>
                    <a:gd name="T4" fmla="*/ 4 w 5"/>
                    <a:gd name="T5" fmla="*/ 3 h 4"/>
                    <a:gd name="T6" fmla="*/ 2 w 5"/>
                    <a:gd name="T7" fmla="*/ 2 h 4"/>
                    <a:gd name="T8" fmla="*/ 2 w 5"/>
                    <a:gd name="T9" fmla="*/ 1 h 4"/>
                    <a:gd name="T10" fmla="*/ 4 w 5"/>
                    <a:gd name="T11" fmla="*/ 0 h 4"/>
                    <a:gd name="T12" fmla="*/ 5 w 5"/>
                    <a:gd name="T13" fmla="*/ 1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" h="4">
                      <a:moveTo>
                        <a:pt x="5" y="1"/>
                      </a:moveTo>
                      <a:cubicBezTo>
                        <a:pt x="5" y="2"/>
                        <a:pt x="5" y="2"/>
                        <a:pt x="5" y="2"/>
                      </a:cubicBezTo>
                      <a:cubicBezTo>
                        <a:pt x="5" y="4"/>
                        <a:pt x="4" y="3"/>
                        <a:pt x="4" y="3"/>
                      </a:cubicBezTo>
                      <a:cubicBezTo>
                        <a:pt x="3" y="2"/>
                        <a:pt x="2" y="2"/>
                        <a:pt x="2" y="2"/>
                      </a:cubicBezTo>
                      <a:cubicBezTo>
                        <a:pt x="0" y="1"/>
                        <a:pt x="2" y="1"/>
                        <a:pt x="2" y="1"/>
                      </a:cubicBez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5" y="0"/>
                        <a:pt x="5" y="1"/>
                        <a:pt x="5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 defTabSz="685800">
                    <a:lnSpc>
                      <a:spcPct val="120000"/>
                    </a:lnSpc>
                    <a:buClrTx/>
                  </a:pPr>
                  <a:endParaRPr sz="1350" kern="1200">
                    <a:solidFill>
                      <a:prstClr val="white"/>
                    </a:solidFill>
                    <a:ea typeface="微软雅黑"/>
                    <a:cs typeface="+mn-cs"/>
                  </a:endParaRPr>
                </a:p>
              </p:txBody>
            </p:sp>
            <p:sp>
              <p:nvSpPr>
                <p:cNvPr id="154" name="îŝľiḋe"/>
                <p:cNvSpPr/>
                <p:nvPr/>
              </p:nvSpPr>
              <p:spPr bwMode="auto">
                <a:xfrm>
                  <a:off x="5011738" y="3146426"/>
                  <a:ext cx="39688" cy="85725"/>
                </a:xfrm>
                <a:custGeom>
                  <a:avLst/>
                  <a:gdLst>
                    <a:gd name="T0" fmla="*/ 4 w 12"/>
                    <a:gd name="T1" fmla="*/ 19 h 26"/>
                    <a:gd name="T2" fmla="*/ 4 w 12"/>
                    <a:gd name="T3" fmla="*/ 14 h 26"/>
                    <a:gd name="T4" fmla="*/ 1 w 12"/>
                    <a:gd name="T5" fmla="*/ 13 h 26"/>
                    <a:gd name="T6" fmla="*/ 2 w 12"/>
                    <a:gd name="T7" fmla="*/ 12 h 26"/>
                    <a:gd name="T8" fmla="*/ 3 w 12"/>
                    <a:gd name="T9" fmla="*/ 10 h 26"/>
                    <a:gd name="T10" fmla="*/ 3 w 12"/>
                    <a:gd name="T11" fmla="*/ 2 h 26"/>
                    <a:gd name="T12" fmla="*/ 4 w 12"/>
                    <a:gd name="T13" fmla="*/ 1 h 26"/>
                    <a:gd name="T14" fmla="*/ 4 w 12"/>
                    <a:gd name="T15" fmla="*/ 2 h 26"/>
                    <a:gd name="T16" fmla="*/ 5 w 12"/>
                    <a:gd name="T17" fmla="*/ 6 h 26"/>
                    <a:gd name="T18" fmla="*/ 6 w 12"/>
                    <a:gd name="T19" fmla="*/ 3 h 26"/>
                    <a:gd name="T20" fmla="*/ 7 w 12"/>
                    <a:gd name="T21" fmla="*/ 2 h 26"/>
                    <a:gd name="T22" fmla="*/ 8 w 12"/>
                    <a:gd name="T23" fmla="*/ 2 h 26"/>
                    <a:gd name="T24" fmla="*/ 8 w 12"/>
                    <a:gd name="T25" fmla="*/ 6 h 26"/>
                    <a:gd name="T26" fmla="*/ 6 w 12"/>
                    <a:gd name="T27" fmla="*/ 9 h 26"/>
                    <a:gd name="T28" fmla="*/ 6 w 12"/>
                    <a:gd name="T29" fmla="*/ 10 h 26"/>
                    <a:gd name="T30" fmla="*/ 8 w 12"/>
                    <a:gd name="T31" fmla="*/ 11 h 26"/>
                    <a:gd name="T32" fmla="*/ 8 w 12"/>
                    <a:gd name="T33" fmla="*/ 11 h 26"/>
                    <a:gd name="T34" fmla="*/ 8 w 12"/>
                    <a:gd name="T35" fmla="*/ 12 h 26"/>
                    <a:gd name="T36" fmla="*/ 9 w 12"/>
                    <a:gd name="T37" fmla="*/ 13 h 26"/>
                    <a:gd name="T38" fmla="*/ 9 w 12"/>
                    <a:gd name="T39" fmla="*/ 17 h 26"/>
                    <a:gd name="T40" fmla="*/ 11 w 12"/>
                    <a:gd name="T41" fmla="*/ 21 h 26"/>
                    <a:gd name="T42" fmla="*/ 12 w 12"/>
                    <a:gd name="T43" fmla="*/ 24 h 26"/>
                    <a:gd name="T44" fmla="*/ 8 w 12"/>
                    <a:gd name="T45" fmla="*/ 23 h 26"/>
                    <a:gd name="T46" fmla="*/ 8 w 12"/>
                    <a:gd name="T47" fmla="*/ 25 h 26"/>
                    <a:gd name="T48" fmla="*/ 7 w 12"/>
                    <a:gd name="T49" fmla="*/ 26 h 26"/>
                    <a:gd name="T50" fmla="*/ 6 w 12"/>
                    <a:gd name="T51" fmla="*/ 24 h 26"/>
                    <a:gd name="T52" fmla="*/ 6 w 12"/>
                    <a:gd name="T53" fmla="*/ 23 h 26"/>
                    <a:gd name="T54" fmla="*/ 8 w 12"/>
                    <a:gd name="T55" fmla="*/ 21 h 26"/>
                    <a:gd name="T56" fmla="*/ 7 w 12"/>
                    <a:gd name="T57" fmla="*/ 18 h 26"/>
                    <a:gd name="T58" fmla="*/ 7 w 12"/>
                    <a:gd name="T59" fmla="*/ 18 h 26"/>
                    <a:gd name="T60" fmla="*/ 6 w 12"/>
                    <a:gd name="T61" fmla="*/ 20 h 26"/>
                    <a:gd name="T62" fmla="*/ 4 w 12"/>
                    <a:gd name="T63" fmla="*/ 20 h 26"/>
                    <a:gd name="T64" fmla="*/ 4 w 12"/>
                    <a:gd name="T65" fmla="*/ 19 h 26"/>
                    <a:gd name="T66" fmla="*/ 6 w 12"/>
                    <a:gd name="T67" fmla="*/ 16 h 26"/>
                    <a:gd name="T68" fmla="*/ 6 w 12"/>
                    <a:gd name="T69" fmla="*/ 15 h 26"/>
                    <a:gd name="T70" fmla="*/ 5 w 12"/>
                    <a:gd name="T71" fmla="*/ 11 h 26"/>
                    <a:gd name="T72" fmla="*/ 5 w 12"/>
                    <a:gd name="T73" fmla="*/ 14 h 26"/>
                    <a:gd name="T74" fmla="*/ 5 w 12"/>
                    <a:gd name="T75" fmla="*/ 18 h 26"/>
                    <a:gd name="T76" fmla="*/ 6 w 12"/>
                    <a:gd name="T77" fmla="*/ 16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12" h="26">
                      <a:moveTo>
                        <a:pt x="4" y="19"/>
                      </a:moveTo>
                      <a:cubicBezTo>
                        <a:pt x="4" y="14"/>
                        <a:pt x="4" y="14"/>
                        <a:pt x="4" y="14"/>
                      </a:cubicBezTo>
                      <a:cubicBezTo>
                        <a:pt x="1" y="13"/>
                        <a:pt x="1" y="13"/>
                        <a:pt x="1" y="13"/>
                      </a:cubicBezTo>
                      <a:cubicBezTo>
                        <a:pt x="0" y="12"/>
                        <a:pt x="2" y="12"/>
                        <a:pt x="2" y="12"/>
                      </a:cubicBezTo>
                      <a:cubicBezTo>
                        <a:pt x="3" y="10"/>
                        <a:pt x="3" y="10"/>
                        <a:pt x="3" y="10"/>
                      </a:cubicBezTo>
                      <a:cubicBezTo>
                        <a:pt x="3" y="2"/>
                        <a:pt x="3" y="2"/>
                        <a:pt x="3" y="2"/>
                      </a:cubicBezTo>
                      <a:cubicBezTo>
                        <a:pt x="2" y="0"/>
                        <a:pt x="4" y="1"/>
                        <a:pt x="4" y="1"/>
                      </a:cubicBezTo>
                      <a:cubicBezTo>
                        <a:pt x="4" y="2"/>
                        <a:pt x="4" y="2"/>
                        <a:pt x="4" y="2"/>
                      </a:cubicBezTo>
                      <a:cubicBezTo>
                        <a:pt x="5" y="3"/>
                        <a:pt x="5" y="6"/>
                        <a:pt x="5" y="6"/>
                      </a:cubicBezTo>
                      <a:cubicBezTo>
                        <a:pt x="5" y="5"/>
                        <a:pt x="6" y="4"/>
                        <a:pt x="6" y="3"/>
                      </a:cubicBezTo>
                      <a:cubicBezTo>
                        <a:pt x="7" y="3"/>
                        <a:pt x="7" y="2"/>
                        <a:pt x="7" y="2"/>
                      </a:cubicBezTo>
                      <a:cubicBezTo>
                        <a:pt x="8" y="2"/>
                        <a:pt x="8" y="2"/>
                        <a:pt x="8" y="2"/>
                      </a:cubicBezTo>
                      <a:cubicBezTo>
                        <a:pt x="8" y="6"/>
                        <a:pt x="8" y="6"/>
                        <a:pt x="8" y="6"/>
                      </a:cubicBezTo>
                      <a:cubicBezTo>
                        <a:pt x="6" y="9"/>
                        <a:pt x="6" y="9"/>
                        <a:pt x="6" y="9"/>
                      </a:cubicBezTo>
                      <a:cubicBezTo>
                        <a:pt x="5" y="11"/>
                        <a:pt x="6" y="10"/>
                        <a:pt x="6" y="10"/>
                      </a:cubicBezTo>
                      <a:cubicBezTo>
                        <a:pt x="7" y="10"/>
                        <a:pt x="8" y="11"/>
                        <a:pt x="8" y="11"/>
                      </a:cubicBezTo>
                      <a:cubicBezTo>
                        <a:pt x="8" y="11"/>
                        <a:pt x="8" y="11"/>
                        <a:pt x="8" y="11"/>
                      </a:cubicBezTo>
                      <a:cubicBezTo>
                        <a:pt x="8" y="12"/>
                        <a:pt x="8" y="12"/>
                        <a:pt x="8" y="12"/>
                      </a:cubicBezTo>
                      <a:cubicBezTo>
                        <a:pt x="9" y="13"/>
                        <a:pt x="9" y="13"/>
                        <a:pt x="9" y="13"/>
                      </a:cubicBezTo>
                      <a:cubicBezTo>
                        <a:pt x="8" y="16"/>
                        <a:pt x="9" y="17"/>
                        <a:pt x="9" y="17"/>
                      </a:cubicBezTo>
                      <a:cubicBezTo>
                        <a:pt x="11" y="21"/>
                        <a:pt x="11" y="21"/>
                        <a:pt x="11" y="21"/>
                      </a:cubicBezTo>
                      <a:cubicBezTo>
                        <a:pt x="12" y="22"/>
                        <a:pt x="12" y="24"/>
                        <a:pt x="12" y="24"/>
                      </a:cubicBezTo>
                      <a:cubicBezTo>
                        <a:pt x="8" y="23"/>
                        <a:pt x="8" y="23"/>
                        <a:pt x="8" y="23"/>
                      </a:cubicBezTo>
                      <a:cubicBezTo>
                        <a:pt x="8" y="25"/>
                        <a:pt x="8" y="25"/>
                        <a:pt x="8" y="25"/>
                      </a:cubicBezTo>
                      <a:cubicBezTo>
                        <a:pt x="8" y="26"/>
                        <a:pt x="7" y="26"/>
                        <a:pt x="7" y="26"/>
                      </a:cubicBezTo>
                      <a:cubicBezTo>
                        <a:pt x="4" y="26"/>
                        <a:pt x="6" y="24"/>
                        <a:pt x="6" y="24"/>
                      </a:cubicBezTo>
                      <a:cubicBezTo>
                        <a:pt x="6" y="23"/>
                        <a:pt x="6" y="23"/>
                        <a:pt x="6" y="23"/>
                      </a:cubicBezTo>
                      <a:cubicBezTo>
                        <a:pt x="7" y="23"/>
                        <a:pt x="8" y="21"/>
                        <a:pt x="8" y="21"/>
                      </a:cubicBezTo>
                      <a:cubicBezTo>
                        <a:pt x="7" y="18"/>
                        <a:pt x="7" y="18"/>
                        <a:pt x="7" y="18"/>
                      </a:cubicBezTo>
                      <a:cubicBezTo>
                        <a:pt x="7" y="18"/>
                        <a:pt x="7" y="18"/>
                        <a:pt x="7" y="18"/>
                      </a:cubicBezTo>
                      <a:cubicBezTo>
                        <a:pt x="6" y="20"/>
                        <a:pt x="6" y="20"/>
                        <a:pt x="6" y="20"/>
                      </a:cubicBezTo>
                      <a:cubicBezTo>
                        <a:pt x="4" y="20"/>
                        <a:pt x="4" y="20"/>
                        <a:pt x="4" y="20"/>
                      </a:cubicBezTo>
                      <a:cubicBezTo>
                        <a:pt x="4" y="19"/>
                        <a:pt x="4" y="19"/>
                        <a:pt x="4" y="19"/>
                      </a:cubicBezTo>
                      <a:close/>
                      <a:moveTo>
                        <a:pt x="6" y="16"/>
                      </a:moveTo>
                      <a:cubicBezTo>
                        <a:pt x="6" y="16"/>
                        <a:pt x="6" y="16"/>
                        <a:pt x="6" y="15"/>
                      </a:cubicBezTo>
                      <a:cubicBezTo>
                        <a:pt x="6" y="15"/>
                        <a:pt x="6" y="12"/>
                        <a:pt x="5" y="11"/>
                      </a:cubicBezTo>
                      <a:cubicBezTo>
                        <a:pt x="5" y="11"/>
                        <a:pt x="4" y="12"/>
                        <a:pt x="5" y="14"/>
                      </a:cubicBezTo>
                      <a:cubicBezTo>
                        <a:pt x="5" y="18"/>
                        <a:pt x="5" y="18"/>
                        <a:pt x="5" y="18"/>
                      </a:cubicBezTo>
                      <a:lnTo>
                        <a:pt x="6" y="1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 defTabSz="685800">
                    <a:lnSpc>
                      <a:spcPct val="120000"/>
                    </a:lnSpc>
                    <a:buClrTx/>
                  </a:pPr>
                  <a:endParaRPr sz="1350" kern="1200">
                    <a:solidFill>
                      <a:prstClr val="white"/>
                    </a:solidFill>
                    <a:ea typeface="微软雅黑"/>
                    <a:cs typeface="+mn-cs"/>
                  </a:endParaRPr>
                </a:p>
              </p:txBody>
            </p:sp>
            <p:sp>
              <p:nvSpPr>
                <p:cNvPr id="155" name="ïṣļîḋe"/>
                <p:cNvSpPr/>
                <p:nvPr/>
              </p:nvSpPr>
              <p:spPr bwMode="auto">
                <a:xfrm>
                  <a:off x="4905375" y="3313113"/>
                  <a:ext cx="17463" cy="25400"/>
                </a:xfrm>
                <a:custGeom>
                  <a:avLst/>
                  <a:gdLst>
                    <a:gd name="T0" fmla="*/ 4 w 5"/>
                    <a:gd name="T1" fmla="*/ 1 h 8"/>
                    <a:gd name="T2" fmla="*/ 4 w 5"/>
                    <a:gd name="T3" fmla="*/ 2 h 8"/>
                    <a:gd name="T4" fmla="*/ 3 w 5"/>
                    <a:gd name="T5" fmla="*/ 6 h 8"/>
                    <a:gd name="T6" fmla="*/ 2 w 5"/>
                    <a:gd name="T7" fmla="*/ 7 h 8"/>
                    <a:gd name="T8" fmla="*/ 1 w 5"/>
                    <a:gd name="T9" fmla="*/ 2 h 8"/>
                    <a:gd name="T10" fmla="*/ 1 w 5"/>
                    <a:gd name="T11" fmla="*/ 0 h 8"/>
                    <a:gd name="T12" fmla="*/ 4 w 5"/>
                    <a:gd name="T13" fmla="*/ 1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" h="8">
                      <a:moveTo>
                        <a:pt x="4" y="1"/>
                      </a:moveTo>
                      <a:cubicBezTo>
                        <a:pt x="5" y="1"/>
                        <a:pt x="4" y="2"/>
                        <a:pt x="4" y="2"/>
                      </a:cubicBezTo>
                      <a:cubicBezTo>
                        <a:pt x="4" y="3"/>
                        <a:pt x="3" y="6"/>
                        <a:pt x="3" y="6"/>
                      </a:cubicBezTo>
                      <a:cubicBezTo>
                        <a:pt x="2" y="8"/>
                        <a:pt x="2" y="7"/>
                        <a:pt x="2" y="7"/>
                      </a:cubicBezTo>
                      <a:cubicBezTo>
                        <a:pt x="2" y="5"/>
                        <a:pt x="1" y="2"/>
                        <a:pt x="1" y="2"/>
                      </a:cubicBezTo>
                      <a:cubicBezTo>
                        <a:pt x="0" y="1"/>
                        <a:pt x="1" y="0"/>
                        <a:pt x="1" y="0"/>
                      </a:cubicBezTo>
                      <a:lnTo>
                        <a:pt x="4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 defTabSz="685800">
                    <a:lnSpc>
                      <a:spcPct val="120000"/>
                    </a:lnSpc>
                    <a:buClrTx/>
                  </a:pPr>
                  <a:endParaRPr sz="1350" kern="1200">
                    <a:solidFill>
                      <a:prstClr val="white"/>
                    </a:solidFill>
                    <a:ea typeface="微软雅黑"/>
                    <a:cs typeface="+mn-cs"/>
                  </a:endParaRPr>
                </a:p>
              </p:txBody>
            </p:sp>
            <p:sp>
              <p:nvSpPr>
                <p:cNvPr id="156" name="ís1íḋe"/>
                <p:cNvSpPr/>
                <p:nvPr/>
              </p:nvSpPr>
              <p:spPr bwMode="auto">
                <a:xfrm>
                  <a:off x="4865688" y="3305176"/>
                  <a:ext cx="26988" cy="26988"/>
                </a:xfrm>
                <a:custGeom>
                  <a:avLst/>
                  <a:gdLst>
                    <a:gd name="T0" fmla="*/ 7 w 8"/>
                    <a:gd name="T1" fmla="*/ 5 h 8"/>
                    <a:gd name="T2" fmla="*/ 8 w 8"/>
                    <a:gd name="T3" fmla="*/ 8 h 8"/>
                    <a:gd name="T4" fmla="*/ 7 w 8"/>
                    <a:gd name="T5" fmla="*/ 8 h 8"/>
                    <a:gd name="T6" fmla="*/ 6 w 8"/>
                    <a:gd name="T7" fmla="*/ 6 h 8"/>
                    <a:gd name="T8" fmla="*/ 3 w 8"/>
                    <a:gd name="T9" fmla="*/ 2 h 8"/>
                    <a:gd name="T10" fmla="*/ 1 w 8"/>
                    <a:gd name="T11" fmla="*/ 0 h 8"/>
                    <a:gd name="T12" fmla="*/ 1 w 8"/>
                    <a:gd name="T13" fmla="*/ 0 h 8"/>
                    <a:gd name="T14" fmla="*/ 4 w 8"/>
                    <a:gd name="T15" fmla="*/ 0 h 8"/>
                    <a:gd name="T16" fmla="*/ 7 w 8"/>
                    <a:gd name="T17" fmla="*/ 5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8" h="8">
                      <a:moveTo>
                        <a:pt x="7" y="5"/>
                      </a:moveTo>
                      <a:cubicBezTo>
                        <a:pt x="8" y="6"/>
                        <a:pt x="8" y="8"/>
                        <a:pt x="8" y="8"/>
                      </a:cubicBezTo>
                      <a:cubicBezTo>
                        <a:pt x="7" y="8"/>
                        <a:pt x="7" y="8"/>
                        <a:pt x="7" y="8"/>
                      </a:cubicBezTo>
                      <a:cubicBezTo>
                        <a:pt x="7" y="7"/>
                        <a:pt x="6" y="6"/>
                        <a:pt x="6" y="6"/>
                      </a:cubicBezTo>
                      <a:cubicBezTo>
                        <a:pt x="3" y="2"/>
                        <a:pt x="3" y="2"/>
                        <a:pt x="3" y="2"/>
                      </a:cubicBezTo>
                      <a:cubicBezTo>
                        <a:pt x="2" y="0"/>
                        <a:pt x="1" y="1"/>
                        <a:pt x="1" y="0"/>
                      </a:cubicBezTo>
                      <a:cubicBezTo>
                        <a:pt x="0" y="0"/>
                        <a:pt x="1" y="0"/>
                        <a:pt x="1" y="0"/>
                      </a:cubicBez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5" y="2"/>
                        <a:pt x="7" y="5"/>
                        <a:pt x="7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 defTabSz="685800">
                    <a:lnSpc>
                      <a:spcPct val="120000"/>
                    </a:lnSpc>
                    <a:buClrTx/>
                  </a:pPr>
                  <a:endParaRPr sz="1350" kern="1200">
                    <a:solidFill>
                      <a:prstClr val="white"/>
                    </a:solidFill>
                    <a:ea typeface="微软雅黑"/>
                    <a:cs typeface="+mn-cs"/>
                  </a:endParaRPr>
                </a:p>
              </p:txBody>
            </p:sp>
            <p:sp>
              <p:nvSpPr>
                <p:cNvPr id="157" name="íṧḻiďê"/>
                <p:cNvSpPr/>
                <p:nvPr/>
              </p:nvSpPr>
              <p:spPr bwMode="auto">
                <a:xfrm>
                  <a:off x="4876800" y="3325813"/>
                  <a:ext cx="25400" cy="53975"/>
                </a:xfrm>
                <a:custGeom>
                  <a:avLst/>
                  <a:gdLst>
                    <a:gd name="T0" fmla="*/ 6 w 8"/>
                    <a:gd name="T1" fmla="*/ 1 h 16"/>
                    <a:gd name="T2" fmla="*/ 7 w 8"/>
                    <a:gd name="T3" fmla="*/ 1 h 16"/>
                    <a:gd name="T4" fmla="*/ 8 w 8"/>
                    <a:gd name="T5" fmla="*/ 6 h 16"/>
                    <a:gd name="T6" fmla="*/ 8 w 8"/>
                    <a:gd name="T7" fmla="*/ 10 h 16"/>
                    <a:gd name="T8" fmla="*/ 6 w 8"/>
                    <a:gd name="T9" fmla="*/ 16 h 16"/>
                    <a:gd name="T10" fmla="*/ 3 w 8"/>
                    <a:gd name="T11" fmla="*/ 15 h 16"/>
                    <a:gd name="T12" fmla="*/ 1 w 8"/>
                    <a:gd name="T13" fmla="*/ 9 h 16"/>
                    <a:gd name="T14" fmla="*/ 1 w 8"/>
                    <a:gd name="T15" fmla="*/ 9 h 16"/>
                    <a:gd name="T16" fmla="*/ 5 w 8"/>
                    <a:gd name="T17" fmla="*/ 12 h 16"/>
                    <a:gd name="T18" fmla="*/ 5 w 8"/>
                    <a:gd name="T19" fmla="*/ 12 h 16"/>
                    <a:gd name="T20" fmla="*/ 5 w 8"/>
                    <a:gd name="T21" fmla="*/ 10 h 16"/>
                    <a:gd name="T22" fmla="*/ 6 w 8"/>
                    <a:gd name="T23" fmla="*/ 6 h 16"/>
                    <a:gd name="T24" fmla="*/ 6 w 8"/>
                    <a:gd name="T25" fmla="*/ 1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8" h="16">
                      <a:moveTo>
                        <a:pt x="6" y="1"/>
                      </a:moveTo>
                      <a:cubicBezTo>
                        <a:pt x="7" y="0"/>
                        <a:pt x="7" y="1"/>
                        <a:pt x="7" y="1"/>
                      </a:cubicBezTo>
                      <a:cubicBezTo>
                        <a:pt x="8" y="3"/>
                        <a:pt x="8" y="6"/>
                        <a:pt x="8" y="6"/>
                      </a:cubicBezTo>
                      <a:cubicBezTo>
                        <a:pt x="8" y="7"/>
                        <a:pt x="8" y="10"/>
                        <a:pt x="8" y="10"/>
                      </a:cubicBezTo>
                      <a:cubicBezTo>
                        <a:pt x="8" y="12"/>
                        <a:pt x="6" y="16"/>
                        <a:pt x="6" y="16"/>
                      </a:cubicBezTo>
                      <a:cubicBezTo>
                        <a:pt x="5" y="16"/>
                        <a:pt x="3" y="15"/>
                        <a:pt x="3" y="15"/>
                      </a:cubicBezTo>
                      <a:cubicBezTo>
                        <a:pt x="3" y="14"/>
                        <a:pt x="1" y="9"/>
                        <a:pt x="1" y="9"/>
                      </a:cubicBezTo>
                      <a:cubicBezTo>
                        <a:pt x="0" y="9"/>
                        <a:pt x="1" y="9"/>
                        <a:pt x="1" y="9"/>
                      </a:cubicBezTo>
                      <a:cubicBezTo>
                        <a:pt x="3" y="8"/>
                        <a:pt x="5" y="12"/>
                        <a:pt x="5" y="12"/>
                      </a:cubicBezTo>
                      <a:cubicBezTo>
                        <a:pt x="5" y="12"/>
                        <a:pt x="5" y="12"/>
                        <a:pt x="5" y="12"/>
                      </a:cubicBezTo>
                      <a:cubicBezTo>
                        <a:pt x="5" y="12"/>
                        <a:pt x="5" y="10"/>
                        <a:pt x="5" y="10"/>
                      </a:cubicBezTo>
                      <a:cubicBezTo>
                        <a:pt x="6" y="9"/>
                        <a:pt x="6" y="6"/>
                        <a:pt x="6" y="6"/>
                      </a:cubicBezTo>
                      <a:cubicBezTo>
                        <a:pt x="7" y="5"/>
                        <a:pt x="6" y="1"/>
                        <a:pt x="6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 defTabSz="685800">
                    <a:lnSpc>
                      <a:spcPct val="120000"/>
                    </a:lnSpc>
                    <a:buClrTx/>
                  </a:pPr>
                  <a:endParaRPr sz="1350" kern="1200">
                    <a:solidFill>
                      <a:prstClr val="white"/>
                    </a:solidFill>
                    <a:ea typeface="微软雅黑"/>
                    <a:cs typeface="+mn-cs"/>
                  </a:endParaRPr>
                </a:p>
              </p:txBody>
            </p:sp>
            <p:sp>
              <p:nvSpPr>
                <p:cNvPr id="158" name="iŝ1iḋe"/>
                <p:cNvSpPr/>
                <p:nvPr/>
              </p:nvSpPr>
              <p:spPr bwMode="auto">
                <a:xfrm>
                  <a:off x="5075238" y="3586163"/>
                  <a:ext cx="15875" cy="46038"/>
                </a:xfrm>
                <a:custGeom>
                  <a:avLst/>
                  <a:gdLst>
                    <a:gd name="T0" fmla="*/ 0 w 10"/>
                    <a:gd name="T1" fmla="*/ 6 h 29"/>
                    <a:gd name="T2" fmla="*/ 8 w 10"/>
                    <a:gd name="T3" fmla="*/ 0 h 29"/>
                    <a:gd name="T4" fmla="*/ 10 w 10"/>
                    <a:gd name="T5" fmla="*/ 2 h 29"/>
                    <a:gd name="T6" fmla="*/ 10 w 10"/>
                    <a:gd name="T7" fmla="*/ 29 h 29"/>
                    <a:gd name="T8" fmla="*/ 6 w 10"/>
                    <a:gd name="T9" fmla="*/ 29 h 29"/>
                    <a:gd name="T10" fmla="*/ 6 w 10"/>
                    <a:gd name="T11" fmla="*/ 6 h 29"/>
                    <a:gd name="T12" fmla="*/ 2 w 10"/>
                    <a:gd name="T13" fmla="*/ 8 h 29"/>
                    <a:gd name="T14" fmla="*/ 0 w 10"/>
                    <a:gd name="T15" fmla="*/ 6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0" h="29">
                      <a:moveTo>
                        <a:pt x="0" y="6"/>
                      </a:moveTo>
                      <a:lnTo>
                        <a:pt x="8" y="0"/>
                      </a:lnTo>
                      <a:lnTo>
                        <a:pt x="10" y="2"/>
                      </a:lnTo>
                      <a:lnTo>
                        <a:pt x="10" y="29"/>
                      </a:lnTo>
                      <a:lnTo>
                        <a:pt x="6" y="29"/>
                      </a:lnTo>
                      <a:lnTo>
                        <a:pt x="6" y="6"/>
                      </a:lnTo>
                      <a:lnTo>
                        <a:pt x="2" y="8"/>
                      </a:lnTo>
                      <a:lnTo>
                        <a:pt x="0" y="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 defTabSz="685800">
                    <a:lnSpc>
                      <a:spcPct val="120000"/>
                    </a:lnSpc>
                    <a:buClrTx/>
                  </a:pPr>
                  <a:endParaRPr sz="1350" kern="1200">
                    <a:solidFill>
                      <a:prstClr val="white"/>
                    </a:solidFill>
                    <a:ea typeface="微软雅黑"/>
                    <a:cs typeface="+mn-cs"/>
                  </a:endParaRPr>
                </a:p>
              </p:txBody>
            </p:sp>
            <p:sp>
              <p:nvSpPr>
                <p:cNvPr id="159" name="iṣ1íḓê"/>
                <p:cNvSpPr/>
                <p:nvPr/>
              </p:nvSpPr>
              <p:spPr bwMode="auto">
                <a:xfrm>
                  <a:off x="5210175" y="3586163"/>
                  <a:ext cx="15875" cy="46038"/>
                </a:xfrm>
                <a:custGeom>
                  <a:avLst/>
                  <a:gdLst>
                    <a:gd name="T0" fmla="*/ 6 w 10"/>
                    <a:gd name="T1" fmla="*/ 6 h 29"/>
                    <a:gd name="T2" fmla="*/ 2 w 10"/>
                    <a:gd name="T3" fmla="*/ 8 h 29"/>
                    <a:gd name="T4" fmla="*/ 0 w 10"/>
                    <a:gd name="T5" fmla="*/ 6 h 29"/>
                    <a:gd name="T6" fmla="*/ 6 w 10"/>
                    <a:gd name="T7" fmla="*/ 0 h 29"/>
                    <a:gd name="T8" fmla="*/ 10 w 10"/>
                    <a:gd name="T9" fmla="*/ 2 h 29"/>
                    <a:gd name="T10" fmla="*/ 10 w 10"/>
                    <a:gd name="T11" fmla="*/ 29 h 29"/>
                    <a:gd name="T12" fmla="*/ 6 w 10"/>
                    <a:gd name="T13" fmla="*/ 29 h 29"/>
                    <a:gd name="T14" fmla="*/ 6 w 10"/>
                    <a:gd name="T15" fmla="*/ 6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0" h="29">
                      <a:moveTo>
                        <a:pt x="6" y="6"/>
                      </a:moveTo>
                      <a:lnTo>
                        <a:pt x="2" y="8"/>
                      </a:lnTo>
                      <a:lnTo>
                        <a:pt x="0" y="6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0" y="29"/>
                      </a:lnTo>
                      <a:lnTo>
                        <a:pt x="6" y="29"/>
                      </a:lnTo>
                      <a:lnTo>
                        <a:pt x="6" y="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 defTabSz="685800">
                    <a:lnSpc>
                      <a:spcPct val="120000"/>
                    </a:lnSpc>
                    <a:buClrTx/>
                  </a:pPr>
                  <a:endParaRPr sz="1350" kern="1200">
                    <a:solidFill>
                      <a:prstClr val="white"/>
                    </a:solidFill>
                    <a:ea typeface="微软雅黑"/>
                    <a:cs typeface="+mn-cs"/>
                  </a:endParaRPr>
                </a:p>
              </p:txBody>
            </p:sp>
            <p:sp>
              <p:nvSpPr>
                <p:cNvPr id="160" name="iŝliḍe"/>
                <p:cNvSpPr/>
                <p:nvPr/>
              </p:nvSpPr>
              <p:spPr bwMode="auto">
                <a:xfrm>
                  <a:off x="5114925" y="3586163"/>
                  <a:ext cx="25400" cy="46038"/>
                </a:xfrm>
                <a:custGeom>
                  <a:avLst/>
                  <a:gdLst>
                    <a:gd name="T0" fmla="*/ 4 w 8"/>
                    <a:gd name="T1" fmla="*/ 2 h 14"/>
                    <a:gd name="T2" fmla="*/ 3 w 8"/>
                    <a:gd name="T3" fmla="*/ 2 h 14"/>
                    <a:gd name="T4" fmla="*/ 3 w 8"/>
                    <a:gd name="T5" fmla="*/ 3 h 14"/>
                    <a:gd name="T6" fmla="*/ 2 w 8"/>
                    <a:gd name="T7" fmla="*/ 3 h 14"/>
                    <a:gd name="T8" fmla="*/ 2 w 8"/>
                    <a:gd name="T9" fmla="*/ 5 h 14"/>
                    <a:gd name="T10" fmla="*/ 2 w 8"/>
                    <a:gd name="T11" fmla="*/ 6 h 14"/>
                    <a:gd name="T12" fmla="*/ 3 w 8"/>
                    <a:gd name="T13" fmla="*/ 7 h 14"/>
                    <a:gd name="T14" fmla="*/ 4 w 8"/>
                    <a:gd name="T15" fmla="*/ 7 h 14"/>
                    <a:gd name="T16" fmla="*/ 5 w 8"/>
                    <a:gd name="T17" fmla="*/ 7 h 14"/>
                    <a:gd name="T18" fmla="*/ 6 w 8"/>
                    <a:gd name="T19" fmla="*/ 7 h 14"/>
                    <a:gd name="T20" fmla="*/ 7 w 8"/>
                    <a:gd name="T21" fmla="*/ 6 h 14"/>
                    <a:gd name="T22" fmla="*/ 7 w 8"/>
                    <a:gd name="T23" fmla="*/ 4 h 14"/>
                    <a:gd name="T24" fmla="*/ 6 w 8"/>
                    <a:gd name="T25" fmla="*/ 3 h 14"/>
                    <a:gd name="T26" fmla="*/ 6 w 8"/>
                    <a:gd name="T27" fmla="*/ 2 h 14"/>
                    <a:gd name="T28" fmla="*/ 4 w 8"/>
                    <a:gd name="T29" fmla="*/ 2 h 14"/>
                    <a:gd name="T30" fmla="*/ 4 w 8"/>
                    <a:gd name="T31" fmla="*/ 9 h 14"/>
                    <a:gd name="T32" fmla="*/ 2 w 8"/>
                    <a:gd name="T33" fmla="*/ 9 h 14"/>
                    <a:gd name="T34" fmla="*/ 1 w 8"/>
                    <a:gd name="T35" fmla="*/ 8 h 14"/>
                    <a:gd name="T36" fmla="*/ 0 w 8"/>
                    <a:gd name="T37" fmla="*/ 7 h 14"/>
                    <a:gd name="T38" fmla="*/ 0 w 8"/>
                    <a:gd name="T39" fmla="*/ 5 h 14"/>
                    <a:gd name="T40" fmla="*/ 0 w 8"/>
                    <a:gd name="T41" fmla="*/ 3 h 14"/>
                    <a:gd name="T42" fmla="*/ 1 w 8"/>
                    <a:gd name="T43" fmla="*/ 2 h 14"/>
                    <a:gd name="T44" fmla="*/ 1 w 8"/>
                    <a:gd name="T45" fmla="*/ 1 h 14"/>
                    <a:gd name="T46" fmla="*/ 3 w 8"/>
                    <a:gd name="T47" fmla="*/ 0 h 14"/>
                    <a:gd name="T48" fmla="*/ 4 w 8"/>
                    <a:gd name="T49" fmla="*/ 0 h 14"/>
                    <a:gd name="T50" fmla="*/ 6 w 8"/>
                    <a:gd name="T51" fmla="*/ 0 h 14"/>
                    <a:gd name="T52" fmla="*/ 8 w 8"/>
                    <a:gd name="T53" fmla="*/ 2 h 14"/>
                    <a:gd name="T54" fmla="*/ 8 w 8"/>
                    <a:gd name="T55" fmla="*/ 3 h 14"/>
                    <a:gd name="T56" fmla="*/ 8 w 8"/>
                    <a:gd name="T57" fmla="*/ 5 h 14"/>
                    <a:gd name="T58" fmla="*/ 8 w 8"/>
                    <a:gd name="T59" fmla="*/ 9 h 14"/>
                    <a:gd name="T60" fmla="*/ 8 w 8"/>
                    <a:gd name="T61" fmla="*/ 11 h 14"/>
                    <a:gd name="T62" fmla="*/ 8 w 8"/>
                    <a:gd name="T63" fmla="*/ 12 h 14"/>
                    <a:gd name="T64" fmla="*/ 8 w 8"/>
                    <a:gd name="T65" fmla="*/ 13 h 14"/>
                    <a:gd name="T66" fmla="*/ 7 w 8"/>
                    <a:gd name="T67" fmla="*/ 14 h 14"/>
                    <a:gd name="T68" fmla="*/ 6 w 8"/>
                    <a:gd name="T69" fmla="*/ 14 h 14"/>
                    <a:gd name="T70" fmla="*/ 4 w 8"/>
                    <a:gd name="T71" fmla="*/ 14 h 14"/>
                    <a:gd name="T72" fmla="*/ 3 w 8"/>
                    <a:gd name="T73" fmla="*/ 14 h 14"/>
                    <a:gd name="T74" fmla="*/ 2 w 8"/>
                    <a:gd name="T75" fmla="*/ 14 h 14"/>
                    <a:gd name="T76" fmla="*/ 1 w 8"/>
                    <a:gd name="T77" fmla="*/ 13 h 14"/>
                    <a:gd name="T78" fmla="*/ 0 w 8"/>
                    <a:gd name="T79" fmla="*/ 12 h 14"/>
                    <a:gd name="T80" fmla="*/ 0 w 8"/>
                    <a:gd name="T81" fmla="*/ 11 h 14"/>
                    <a:gd name="T82" fmla="*/ 2 w 8"/>
                    <a:gd name="T83" fmla="*/ 11 h 14"/>
                    <a:gd name="T84" fmla="*/ 2 w 8"/>
                    <a:gd name="T85" fmla="*/ 11 h 14"/>
                    <a:gd name="T86" fmla="*/ 3 w 8"/>
                    <a:gd name="T87" fmla="*/ 12 h 14"/>
                    <a:gd name="T88" fmla="*/ 4 w 8"/>
                    <a:gd name="T89" fmla="*/ 12 h 14"/>
                    <a:gd name="T90" fmla="*/ 5 w 8"/>
                    <a:gd name="T91" fmla="*/ 12 h 14"/>
                    <a:gd name="T92" fmla="*/ 6 w 8"/>
                    <a:gd name="T93" fmla="*/ 12 h 14"/>
                    <a:gd name="T94" fmla="*/ 6 w 8"/>
                    <a:gd name="T95" fmla="*/ 11 h 14"/>
                    <a:gd name="T96" fmla="*/ 7 w 8"/>
                    <a:gd name="T97" fmla="*/ 10 h 14"/>
                    <a:gd name="T98" fmla="*/ 7 w 8"/>
                    <a:gd name="T99" fmla="*/ 9 h 14"/>
                    <a:gd name="T100" fmla="*/ 7 w 8"/>
                    <a:gd name="T101" fmla="*/ 8 h 14"/>
                    <a:gd name="T102" fmla="*/ 6 w 8"/>
                    <a:gd name="T103" fmla="*/ 9 h 14"/>
                    <a:gd name="T104" fmla="*/ 5 w 8"/>
                    <a:gd name="T105" fmla="*/ 9 h 14"/>
                    <a:gd name="T106" fmla="*/ 4 w 8"/>
                    <a:gd name="T107" fmla="*/ 9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8" h="14">
                      <a:moveTo>
                        <a:pt x="4" y="2"/>
                      </a:moveTo>
                      <a:cubicBezTo>
                        <a:pt x="4" y="2"/>
                        <a:pt x="4" y="2"/>
                        <a:pt x="3" y="2"/>
                      </a:cubicBezTo>
                      <a:cubicBezTo>
                        <a:pt x="3" y="2"/>
                        <a:pt x="3" y="2"/>
                        <a:pt x="3" y="3"/>
                      </a:cubicBezTo>
                      <a:cubicBezTo>
                        <a:pt x="2" y="3"/>
                        <a:pt x="2" y="3"/>
                        <a:pt x="2" y="3"/>
                      </a:cubicBezTo>
                      <a:cubicBezTo>
                        <a:pt x="2" y="4"/>
                        <a:pt x="2" y="4"/>
                        <a:pt x="2" y="5"/>
                      </a:cubicBezTo>
                      <a:cubicBezTo>
                        <a:pt x="2" y="5"/>
                        <a:pt x="2" y="6"/>
                        <a:pt x="2" y="6"/>
                      </a:cubicBezTo>
                      <a:cubicBezTo>
                        <a:pt x="2" y="6"/>
                        <a:pt x="2" y="6"/>
                        <a:pt x="3" y="7"/>
                      </a:cubicBezTo>
                      <a:cubicBezTo>
                        <a:pt x="3" y="7"/>
                        <a:pt x="3" y="7"/>
                        <a:pt x="4" y="7"/>
                      </a:cubicBezTo>
                      <a:cubicBezTo>
                        <a:pt x="4" y="7"/>
                        <a:pt x="4" y="7"/>
                        <a:pt x="5" y="7"/>
                      </a:cubicBezTo>
                      <a:cubicBezTo>
                        <a:pt x="5" y="7"/>
                        <a:pt x="6" y="7"/>
                        <a:pt x="6" y="7"/>
                      </a:cubicBezTo>
                      <a:cubicBezTo>
                        <a:pt x="6" y="6"/>
                        <a:pt x="6" y="6"/>
                        <a:pt x="7" y="6"/>
                      </a:cubicBezTo>
                      <a:cubicBezTo>
                        <a:pt x="7" y="5"/>
                        <a:pt x="7" y="5"/>
                        <a:pt x="7" y="4"/>
                      </a:cubicBezTo>
                      <a:cubicBezTo>
                        <a:pt x="7" y="4"/>
                        <a:pt x="7" y="3"/>
                        <a:pt x="6" y="3"/>
                      </a:cubicBezTo>
                      <a:cubicBezTo>
                        <a:pt x="6" y="3"/>
                        <a:pt x="6" y="3"/>
                        <a:pt x="6" y="2"/>
                      </a:cubicBezTo>
                      <a:cubicBezTo>
                        <a:pt x="5" y="2"/>
                        <a:pt x="5" y="2"/>
                        <a:pt x="4" y="2"/>
                      </a:cubicBezTo>
                      <a:close/>
                      <a:moveTo>
                        <a:pt x="4" y="9"/>
                      </a:moveTo>
                      <a:cubicBezTo>
                        <a:pt x="4" y="9"/>
                        <a:pt x="3" y="9"/>
                        <a:pt x="2" y="9"/>
                      </a:cubicBezTo>
                      <a:cubicBezTo>
                        <a:pt x="2" y="8"/>
                        <a:pt x="1" y="8"/>
                        <a:pt x="1" y="8"/>
                      </a:cubicBezTo>
                      <a:cubicBezTo>
                        <a:pt x="1" y="7"/>
                        <a:pt x="1" y="7"/>
                        <a:pt x="0" y="7"/>
                      </a:cubicBezTo>
                      <a:cubicBezTo>
                        <a:pt x="0" y="6"/>
                        <a:pt x="0" y="6"/>
                        <a:pt x="0" y="5"/>
                      </a:cubicBezTo>
                      <a:cubicBezTo>
                        <a:pt x="0" y="4"/>
                        <a:pt x="0" y="4"/>
                        <a:pt x="0" y="3"/>
                      </a:cubicBezTo>
                      <a:cubicBezTo>
                        <a:pt x="0" y="3"/>
                        <a:pt x="0" y="3"/>
                        <a:pt x="1" y="2"/>
                      </a:cubicBezTo>
                      <a:cubicBezTo>
                        <a:pt x="1" y="2"/>
                        <a:pt x="1" y="1"/>
                        <a:pt x="1" y="1"/>
                      </a:cubicBezTo>
                      <a:cubicBezTo>
                        <a:pt x="2" y="1"/>
                        <a:pt x="2" y="0"/>
                        <a:pt x="3" y="0"/>
                      </a:cubicBezTo>
                      <a:cubicBezTo>
                        <a:pt x="3" y="0"/>
                        <a:pt x="4" y="0"/>
                        <a:pt x="4" y="0"/>
                      </a:cubicBezTo>
                      <a:cubicBezTo>
                        <a:pt x="5" y="0"/>
                        <a:pt x="6" y="0"/>
                        <a:pt x="6" y="0"/>
                      </a:cubicBezTo>
                      <a:cubicBezTo>
                        <a:pt x="7" y="1"/>
                        <a:pt x="7" y="1"/>
                        <a:pt x="8" y="2"/>
                      </a:cubicBezTo>
                      <a:cubicBezTo>
                        <a:pt x="8" y="2"/>
                        <a:pt x="8" y="3"/>
                        <a:pt x="8" y="3"/>
                      </a:cubicBezTo>
                      <a:cubicBezTo>
                        <a:pt x="8" y="4"/>
                        <a:pt x="8" y="4"/>
                        <a:pt x="8" y="5"/>
                      </a:cubicBezTo>
                      <a:cubicBezTo>
                        <a:pt x="8" y="9"/>
                        <a:pt x="8" y="9"/>
                        <a:pt x="8" y="9"/>
                      </a:cubicBezTo>
                      <a:cubicBezTo>
                        <a:pt x="8" y="10"/>
                        <a:pt x="8" y="10"/>
                        <a:pt x="8" y="11"/>
                      </a:cubicBezTo>
                      <a:cubicBezTo>
                        <a:pt x="8" y="11"/>
                        <a:pt x="8" y="11"/>
                        <a:pt x="8" y="12"/>
                      </a:cubicBezTo>
                      <a:cubicBezTo>
                        <a:pt x="8" y="12"/>
                        <a:pt x="8" y="13"/>
                        <a:pt x="8" y="13"/>
                      </a:cubicBezTo>
                      <a:cubicBezTo>
                        <a:pt x="7" y="13"/>
                        <a:pt x="7" y="13"/>
                        <a:pt x="7" y="14"/>
                      </a:cubicBezTo>
                      <a:cubicBezTo>
                        <a:pt x="7" y="14"/>
                        <a:pt x="6" y="14"/>
                        <a:pt x="6" y="14"/>
                      </a:cubicBezTo>
                      <a:cubicBezTo>
                        <a:pt x="5" y="14"/>
                        <a:pt x="5" y="14"/>
                        <a:pt x="4" y="14"/>
                      </a:cubicBezTo>
                      <a:cubicBezTo>
                        <a:pt x="4" y="14"/>
                        <a:pt x="3" y="14"/>
                        <a:pt x="3" y="14"/>
                      </a:cubicBezTo>
                      <a:cubicBezTo>
                        <a:pt x="2" y="14"/>
                        <a:pt x="2" y="14"/>
                        <a:pt x="2" y="14"/>
                      </a:cubicBezTo>
                      <a:cubicBezTo>
                        <a:pt x="1" y="13"/>
                        <a:pt x="1" y="13"/>
                        <a:pt x="1" y="13"/>
                      </a:cubicBez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0" y="11"/>
                        <a:pt x="0" y="11"/>
                        <a:pt x="0" y="11"/>
                      </a:cubicBezTo>
                      <a:cubicBezTo>
                        <a:pt x="2" y="11"/>
                        <a:pt x="2" y="11"/>
                        <a:pt x="2" y="11"/>
                      </a:cubicBezTo>
                      <a:cubicBezTo>
                        <a:pt x="2" y="11"/>
                        <a:pt x="2" y="11"/>
                        <a:pt x="2" y="11"/>
                      </a:cubicBezTo>
                      <a:cubicBezTo>
                        <a:pt x="2" y="12"/>
                        <a:pt x="2" y="12"/>
                        <a:pt x="3" y="12"/>
                      </a:cubicBezTo>
                      <a:cubicBezTo>
                        <a:pt x="3" y="12"/>
                        <a:pt x="3" y="12"/>
                        <a:pt x="4" y="12"/>
                      </a:cubicBezTo>
                      <a:cubicBezTo>
                        <a:pt x="4" y="12"/>
                        <a:pt x="4" y="12"/>
                        <a:pt x="5" y="12"/>
                      </a:cubicBezTo>
                      <a:cubicBezTo>
                        <a:pt x="5" y="12"/>
                        <a:pt x="5" y="12"/>
                        <a:pt x="6" y="12"/>
                      </a:cubicBezTo>
                      <a:cubicBezTo>
                        <a:pt x="6" y="12"/>
                        <a:pt x="6" y="12"/>
                        <a:pt x="6" y="11"/>
                      </a:cubicBezTo>
                      <a:cubicBezTo>
                        <a:pt x="6" y="11"/>
                        <a:pt x="7" y="11"/>
                        <a:pt x="7" y="10"/>
                      </a:cubicBezTo>
                      <a:cubicBezTo>
                        <a:pt x="7" y="10"/>
                        <a:pt x="7" y="10"/>
                        <a:pt x="7" y="9"/>
                      </a:cubicBezTo>
                      <a:cubicBezTo>
                        <a:pt x="7" y="8"/>
                        <a:pt x="7" y="8"/>
                        <a:pt x="7" y="8"/>
                      </a:cubicBezTo>
                      <a:cubicBezTo>
                        <a:pt x="7" y="9"/>
                        <a:pt x="6" y="9"/>
                        <a:pt x="6" y="9"/>
                      </a:cubicBezTo>
                      <a:cubicBezTo>
                        <a:pt x="6" y="9"/>
                        <a:pt x="6" y="9"/>
                        <a:pt x="5" y="9"/>
                      </a:cubicBezTo>
                      <a:cubicBezTo>
                        <a:pt x="5" y="9"/>
                        <a:pt x="5" y="9"/>
                        <a:pt x="4" y="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 defTabSz="685800">
                    <a:lnSpc>
                      <a:spcPct val="120000"/>
                    </a:lnSpc>
                    <a:buClrTx/>
                  </a:pPr>
                  <a:endParaRPr sz="1350" kern="1200">
                    <a:solidFill>
                      <a:prstClr val="white"/>
                    </a:solidFill>
                    <a:ea typeface="微软雅黑"/>
                    <a:cs typeface="+mn-cs"/>
                  </a:endParaRPr>
                </a:p>
              </p:txBody>
            </p:sp>
            <p:sp>
              <p:nvSpPr>
                <p:cNvPr id="161" name="iSḷidé"/>
                <p:cNvSpPr/>
                <p:nvPr/>
              </p:nvSpPr>
              <p:spPr bwMode="auto">
                <a:xfrm>
                  <a:off x="5164138" y="3586163"/>
                  <a:ext cx="30163" cy="46038"/>
                </a:xfrm>
                <a:custGeom>
                  <a:avLst/>
                  <a:gdLst>
                    <a:gd name="T0" fmla="*/ 1 w 9"/>
                    <a:gd name="T1" fmla="*/ 13 h 14"/>
                    <a:gd name="T2" fmla="*/ 0 w 9"/>
                    <a:gd name="T3" fmla="*/ 12 h 14"/>
                    <a:gd name="T4" fmla="*/ 0 w 9"/>
                    <a:gd name="T5" fmla="*/ 10 h 14"/>
                    <a:gd name="T6" fmla="*/ 0 w 9"/>
                    <a:gd name="T7" fmla="*/ 8 h 14"/>
                    <a:gd name="T8" fmla="*/ 0 w 9"/>
                    <a:gd name="T9" fmla="*/ 6 h 14"/>
                    <a:gd name="T10" fmla="*/ 0 w 9"/>
                    <a:gd name="T11" fmla="*/ 4 h 14"/>
                    <a:gd name="T12" fmla="*/ 0 w 9"/>
                    <a:gd name="T13" fmla="*/ 3 h 14"/>
                    <a:gd name="T14" fmla="*/ 1 w 9"/>
                    <a:gd name="T15" fmla="*/ 1 h 14"/>
                    <a:gd name="T16" fmla="*/ 2 w 9"/>
                    <a:gd name="T17" fmla="*/ 0 h 14"/>
                    <a:gd name="T18" fmla="*/ 4 w 9"/>
                    <a:gd name="T19" fmla="*/ 0 h 14"/>
                    <a:gd name="T20" fmla="*/ 6 w 9"/>
                    <a:gd name="T21" fmla="*/ 0 h 14"/>
                    <a:gd name="T22" fmla="*/ 7 w 9"/>
                    <a:gd name="T23" fmla="*/ 1 h 14"/>
                    <a:gd name="T24" fmla="*/ 8 w 9"/>
                    <a:gd name="T25" fmla="*/ 2 h 14"/>
                    <a:gd name="T26" fmla="*/ 9 w 9"/>
                    <a:gd name="T27" fmla="*/ 4 h 14"/>
                    <a:gd name="T28" fmla="*/ 9 w 9"/>
                    <a:gd name="T29" fmla="*/ 6 h 14"/>
                    <a:gd name="T30" fmla="*/ 9 w 9"/>
                    <a:gd name="T31" fmla="*/ 8 h 14"/>
                    <a:gd name="T32" fmla="*/ 9 w 9"/>
                    <a:gd name="T33" fmla="*/ 9 h 14"/>
                    <a:gd name="T34" fmla="*/ 9 w 9"/>
                    <a:gd name="T35" fmla="*/ 11 h 14"/>
                    <a:gd name="T36" fmla="*/ 8 w 9"/>
                    <a:gd name="T37" fmla="*/ 12 h 14"/>
                    <a:gd name="T38" fmla="*/ 7 w 9"/>
                    <a:gd name="T39" fmla="*/ 13 h 14"/>
                    <a:gd name="T40" fmla="*/ 6 w 9"/>
                    <a:gd name="T41" fmla="*/ 14 h 14"/>
                    <a:gd name="T42" fmla="*/ 4 w 9"/>
                    <a:gd name="T43" fmla="*/ 14 h 14"/>
                    <a:gd name="T44" fmla="*/ 3 w 9"/>
                    <a:gd name="T45" fmla="*/ 14 h 14"/>
                    <a:gd name="T46" fmla="*/ 1 w 9"/>
                    <a:gd name="T47" fmla="*/ 13 h 14"/>
                    <a:gd name="T48" fmla="*/ 7 w 9"/>
                    <a:gd name="T49" fmla="*/ 7 h 14"/>
                    <a:gd name="T50" fmla="*/ 7 w 9"/>
                    <a:gd name="T51" fmla="*/ 5 h 14"/>
                    <a:gd name="T52" fmla="*/ 6 w 9"/>
                    <a:gd name="T53" fmla="*/ 3 h 14"/>
                    <a:gd name="T54" fmla="*/ 5 w 9"/>
                    <a:gd name="T55" fmla="*/ 2 h 14"/>
                    <a:gd name="T56" fmla="*/ 4 w 9"/>
                    <a:gd name="T57" fmla="*/ 2 h 14"/>
                    <a:gd name="T58" fmla="*/ 3 w 9"/>
                    <a:gd name="T59" fmla="*/ 2 h 14"/>
                    <a:gd name="T60" fmla="*/ 2 w 9"/>
                    <a:gd name="T61" fmla="*/ 3 h 14"/>
                    <a:gd name="T62" fmla="*/ 2 w 9"/>
                    <a:gd name="T63" fmla="*/ 5 h 14"/>
                    <a:gd name="T64" fmla="*/ 1 w 9"/>
                    <a:gd name="T65" fmla="*/ 6 h 14"/>
                    <a:gd name="T66" fmla="*/ 1 w 9"/>
                    <a:gd name="T67" fmla="*/ 7 h 14"/>
                    <a:gd name="T68" fmla="*/ 2 w 9"/>
                    <a:gd name="T69" fmla="*/ 10 h 14"/>
                    <a:gd name="T70" fmla="*/ 2 w 9"/>
                    <a:gd name="T71" fmla="*/ 11 h 14"/>
                    <a:gd name="T72" fmla="*/ 3 w 9"/>
                    <a:gd name="T73" fmla="*/ 12 h 14"/>
                    <a:gd name="T74" fmla="*/ 4 w 9"/>
                    <a:gd name="T75" fmla="*/ 12 h 14"/>
                    <a:gd name="T76" fmla="*/ 5 w 9"/>
                    <a:gd name="T77" fmla="*/ 12 h 14"/>
                    <a:gd name="T78" fmla="*/ 6 w 9"/>
                    <a:gd name="T79" fmla="*/ 11 h 14"/>
                    <a:gd name="T80" fmla="*/ 7 w 9"/>
                    <a:gd name="T81" fmla="*/ 10 h 14"/>
                    <a:gd name="T82" fmla="*/ 7 w 9"/>
                    <a:gd name="T83" fmla="*/ 8 h 14"/>
                    <a:gd name="T84" fmla="*/ 7 w 9"/>
                    <a:gd name="T85" fmla="*/ 7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9" h="14">
                      <a:moveTo>
                        <a:pt x="1" y="13"/>
                      </a:moveTo>
                      <a:cubicBezTo>
                        <a:pt x="1" y="13"/>
                        <a:pt x="1" y="12"/>
                        <a:pt x="0" y="12"/>
                      </a:cubicBezTo>
                      <a:cubicBezTo>
                        <a:pt x="0" y="11"/>
                        <a:pt x="0" y="11"/>
                        <a:pt x="0" y="10"/>
                      </a:cubicBezTo>
                      <a:cubicBezTo>
                        <a:pt x="0" y="9"/>
                        <a:pt x="0" y="9"/>
                        <a:pt x="0" y="8"/>
                      </a:cubicBezTo>
                      <a:cubicBezTo>
                        <a:pt x="0" y="7"/>
                        <a:pt x="0" y="6"/>
                        <a:pt x="0" y="6"/>
                      </a:cubicBezTo>
                      <a:cubicBezTo>
                        <a:pt x="0" y="6"/>
                        <a:pt x="0" y="5"/>
                        <a:pt x="0" y="4"/>
                      </a:cubicBezTo>
                      <a:cubicBezTo>
                        <a:pt x="0" y="4"/>
                        <a:pt x="0" y="3"/>
                        <a:pt x="0" y="3"/>
                      </a:cubicBezTo>
                      <a:cubicBezTo>
                        <a:pt x="1" y="2"/>
                        <a:pt x="1" y="2"/>
                        <a:pt x="1" y="1"/>
                      </a:cubicBezTo>
                      <a:cubicBezTo>
                        <a:pt x="1" y="1"/>
                        <a:pt x="2" y="1"/>
                        <a:pt x="2" y="0"/>
                      </a:cubicBezTo>
                      <a:cubicBezTo>
                        <a:pt x="3" y="0"/>
                        <a:pt x="4" y="0"/>
                        <a:pt x="4" y="0"/>
                      </a:cubicBezTo>
                      <a:cubicBezTo>
                        <a:pt x="5" y="0"/>
                        <a:pt x="5" y="0"/>
                        <a:pt x="6" y="0"/>
                      </a:cubicBezTo>
                      <a:cubicBezTo>
                        <a:pt x="6" y="0"/>
                        <a:pt x="7" y="1"/>
                        <a:pt x="7" y="1"/>
                      </a:cubicBezTo>
                      <a:cubicBezTo>
                        <a:pt x="7" y="1"/>
                        <a:pt x="8" y="2"/>
                        <a:pt x="8" y="2"/>
                      </a:cubicBezTo>
                      <a:cubicBezTo>
                        <a:pt x="8" y="3"/>
                        <a:pt x="9" y="3"/>
                        <a:pt x="9" y="4"/>
                      </a:cubicBezTo>
                      <a:cubicBezTo>
                        <a:pt x="9" y="5"/>
                        <a:pt x="9" y="5"/>
                        <a:pt x="9" y="6"/>
                      </a:cubicBezTo>
                      <a:cubicBezTo>
                        <a:pt x="9" y="6"/>
                        <a:pt x="9" y="7"/>
                        <a:pt x="9" y="8"/>
                      </a:cubicBezTo>
                      <a:cubicBezTo>
                        <a:pt x="9" y="8"/>
                        <a:pt x="9" y="9"/>
                        <a:pt x="9" y="9"/>
                      </a:cubicBezTo>
                      <a:cubicBezTo>
                        <a:pt x="9" y="10"/>
                        <a:pt x="9" y="10"/>
                        <a:pt x="9" y="11"/>
                      </a:cubicBezTo>
                      <a:cubicBezTo>
                        <a:pt x="8" y="11"/>
                        <a:pt x="8" y="12"/>
                        <a:pt x="8" y="12"/>
                      </a:cubicBezTo>
                      <a:cubicBezTo>
                        <a:pt x="8" y="13"/>
                        <a:pt x="7" y="13"/>
                        <a:pt x="7" y="13"/>
                      </a:cubicBezTo>
                      <a:cubicBezTo>
                        <a:pt x="7" y="14"/>
                        <a:pt x="6" y="14"/>
                        <a:pt x="6" y="14"/>
                      </a:cubicBezTo>
                      <a:cubicBezTo>
                        <a:pt x="5" y="14"/>
                        <a:pt x="5" y="14"/>
                        <a:pt x="4" y="14"/>
                      </a:cubicBezTo>
                      <a:cubicBezTo>
                        <a:pt x="4" y="14"/>
                        <a:pt x="3" y="14"/>
                        <a:pt x="3" y="14"/>
                      </a:cubicBezTo>
                      <a:cubicBezTo>
                        <a:pt x="2" y="14"/>
                        <a:pt x="1" y="13"/>
                        <a:pt x="1" y="13"/>
                      </a:cubicBezTo>
                      <a:close/>
                      <a:moveTo>
                        <a:pt x="7" y="7"/>
                      </a:moveTo>
                      <a:cubicBezTo>
                        <a:pt x="7" y="6"/>
                        <a:pt x="7" y="5"/>
                        <a:pt x="7" y="5"/>
                      </a:cubicBezTo>
                      <a:cubicBezTo>
                        <a:pt x="7" y="4"/>
                        <a:pt x="7" y="4"/>
                        <a:pt x="6" y="3"/>
                      </a:cubicBezTo>
                      <a:cubicBezTo>
                        <a:pt x="6" y="3"/>
                        <a:pt x="6" y="3"/>
                        <a:pt x="5" y="2"/>
                      </a:cubicBezTo>
                      <a:cubicBezTo>
                        <a:pt x="5" y="2"/>
                        <a:pt x="5" y="2"/>
                        <a:pt x="4" y="2"/>
                      </a:cubicBezTo>
                      <a:cubicBezTo>
                        <a:pt x="4" y="2"/>
                        <a:pt x="3" y="2"/>
                        <a:pt x="3" y="2"/>
                      </a:cubicBezTo>
                      <a:cubicBezTo>
                        <a:pt x="3" y="3"/>
                        <a:pt x="2" y="3"/>
                        <a:pt x="2" y="3"/>
                      </a:cubicBezTo>
                      <a:cubicBezTo>
                        <a:pt x="2" y="4"/>
                        <a:pt x="2" y="4"/>
                        <a:pt x="2" y="5"/>
                      </a:cubicBezTo>
                      <a:cubicBezTo>
                        <a:pt x="2" y="5"/>
                        <a:pt x="1" y="6"/>
                        <a:pt x="1" y="6"/>
                      </a:cubicBezTo>
                      <a:cubicBezTo>
                        <a:pt x="1" y="6"/>
                        <a:pt x="1" y="7"/>
                        <a:pt x="1" y="7"/>
                      </a:cubicBezTo>
                      <a:cubicBezTo>
                        <a:pt x="1" y="8"/>
                        <a:pt x="1" y="9"/>
                        <a:pt x="2" y="10"/>
                      </a:cubicBezTo>
                      <a:cubicBezTo>
                        <a:pt x="2" y="10"/>
                        <a:pt x="2" y="11"/>
                        <a:pt x="2" y="11"/>
                      </a:cubicBezTo>
                      <a:cubicBezTo>
                        <a:pt x="2" y="12"/>
                        <a:pt x="3" y="12"/>
                        <a:pt x="3" y="12"/>
                      </a:cubicBezTo>
                      <a:cubicBezTo>
                        <a:pt x="3" y="12"/>
                        <a:pt x="4" y="12"/>
                        <a:pt x="4" y="12"/>
                      </a:cubicBezTo>
                      <a:cubicBezTo>
                        <a:pt x="5" y="12"/>
                        <a:pt x="5" y="12"/>
                        <a:pt x="5" y="12"/>
                      </a:cubicBezTo>
                      <a:cubicBezTo>
                        <a:pt x="6" y="12"/>
                        <a:pt x="6" y="12"/>
                        <a:pt x="6" y="11"/>
                      </a:cubicBezTo>
                      <a:cubicBezTo>
                        <a:pt x="7" y="11"/>
                        <a:pt x="7" y="10"/>
                        <a:pt x="7" y="10"/>
                      </a:cubicBezTo>
                      <a:cubicBezTo>
                        <a:pt x="7" y="9"/>
                        <a:pt x="7" y="8"/>
                        <a:pt x="7" y="8"/>
                      </a:cubicBezTo>
                      <a:cubicBezTo>
                        <a:pt x="7" y="8"/>
                        <a:pt x="7" y="7"/>
                        <a:pt x="7" y="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 defTabSz="685800">
                    <a:lnSpc>
                      <a:spcPct val="120000"/>
                    </a:lnSpc>
                    <a:buClrTx/>
                  </a:pPr>
                  <a:endParaRPr sz="1350" kern="1200">
                    <a:solidFill>
                      <a:prstClr val="white"/>
                    </a:solidFill>
                    <a:ea typeface="微软雅黑"/>
                    <a:cs typeface="+mn-cs"/>
                  </a:endParaRPr>
                </a:p>
              </p:txBody>
            </p:sp>
          </p:grpSp>
          <p:grpSp>
            <p:nvGrpSpPr>
              <p:cNvPr id="101" name="íśľïďê"/>
              <p:cNvGrpSpPr/>
              <p:nvPr/>
            </p:nvGrpSpPr>
            <p:grpSpPr>
              <a:xfrm>
                <a:off x="5156287" y="2481344"/>
                <a:ext cx="4169014" cy="1469307"/>
                <a:chOff x="5722938" y="3046413"/>
                <a:chExt cx="1662113" cy="585788"/>
              </a:xfrm>
              <a:grpFill/>
            </p:grpSpPr>
            <p:sp>
              <p:nvSpPr>
                <p:cNvPr id="121" name="îSľíḑè"/>
                <p:cNvSpPr/>
                <p:nvPr/>
              </p:nvSpPr>
              <p:spPr bwMode="auto">
                <a:xfrm>
                  <a:off x="7088188" y="3046413"/>
                  <a:ext cx="296863" cy="561975"/>
                </a:xfrm>
                <a:custGeom>
                  <a:avLst/>
                  <a:gdLst>
                    <a:gd name="T0" fmla="*/ 19 w 90"/>
                    <a:gd name="T1" fmla="*/ 151 h 169"/>
                    <a:gd name="T2" fmla="*/ 55 w 90"/>
                    <a:gd name="T3" fmla="*/ 133 h 169"/>
                    <a:gd name="T4" fmla="*/ 43 w 90"/>
                    <a:gd name="T5" fmla="*/ 157 h 169"/>
                    <a:gd name="T6" fmla="*/ 19 w 90"/>
                    <a:gd name="T7" fmla="*/ 151 h 169"/>
                    <a:gd name="T8" fmla="*/ 2 w 90"/>
                    <a:gd name="T9" fmla="*/ 39 h 169"/>
                    <a:gd name="T10" fmla="*/ 3 w 90"/>
                    <a:gd name="T11" fmla="*/ 56 h 169"/>
                    <a:gd name="T12" fmla="*/ 34 w 90"/>
                    <a:gd name="T13" fmla="*/ 32 h 169"/>
                    <a:gd name="T14" fmla="*/ 38 w 90"/>
                    <a:gd name="T15" fmla="*/ 35 h 169"/>
                    <a:gd name="T16" fmla="*/ 47 w 90"/>
                    <a:gd name="T17" fmla="*/ 26 h 169"/>
                    <a:gd name="T18" fmla="*/ 58 w 90"/>
                    <a:gd name="T19" fmla="*/ 16 h 169"/>
                    <a:gd name="T20" fmla="*/ 9 w 90"/>
                    <a:gd name="T21" fmla="*/ 90 h 169"/>
                    <a:gd name="T22" fmla="*/ 9 w 90"/>
                    <a:gd name="T23" fmla="*/ 101 h 169"/>
                    <a:gd name="T24" fmla="*/ 31 w 90"/>
                    <a:gd name="T25" fmla="*/ 89 h 169"/>
                    <a:gd name="T26" fmla="*/ 26 w 90"/>
                    <a:gd name="T27" fmla="*/ 107 h 169"/>
                    <a:gd name="T28" fmla="*/ 30 w 90"/>
                    <a:gd name="T29" fmla="*/ 113 h 169"/>
                    <a:gd name="T30" fmla="*/ 53 w 90"/>
                    <a:gd name="T31" fmla="*/ 118 h 169"/>
                    <a:gd name="T32" fmla="*/ 2 w 90"/>
                    <a:gd name="T33" fmla="*/ 145 h 169"/>
                    <a:gd name="T34" fmla="*/ 48 w 90"/>
                    <a:gd name="T35" fmla="*/ 169 h 169"/>
                    <a:gd name="T36" fmla="*/ 64 w 90"/>
                    <a:gd name="T37" fmla="*/ 130 h 169"/>
                    <a:gd name="T38" fmla="*/ 82 w 90"/>
                    <a:gd name="T39" fmla="*/ 137 h 169"/>
                    <a:gd name="T40" fmla="*/ 90 w 90"/>
                    <a:gd name="T41" fmla="*/ 130 h 169"/>
                    <a:gd name="T42" fmla="*/ 62 w 90"/>
                    <a:gd name="T43" fmla="*/ 119 h 169"/>
                    <a:gd name="T44" fmla="*/ 45 w 90"/>
                    <a:gd name="T45" fmla="*/ 106 h 169"/>
                    <a:gd name="T46" fmla="*/ 47 w 90"/>
                    <a:gd name="T47" fmla="*/ 77 h 169"/>
                    <a:gd name="T48" fmla="*/ 25 w 90"/>
                    <a:gd name="T49" fmla="*/ 82 h 169"/>
                    <a:gd name="T50" fmla="*/ 71 w 90"/>
                    <a:gd name="T51" fmla="*/ 16 h 169"/>
                    <a:gd name="T52" fmla="*/ 59 w 90"/>
                    <a:gd name="T53" fmla="*/ 7 h 169"/>
                    <a:gd name="T54" fmla="*/ 41 w 90"/>
                    <a:gd name="T55" fmla="*/ 21 h 169"/>
                    <a:gd name="T56" fmla="*/ 30 w 90"/>
                    <a:gd name="T57" fmla="*/ 28 h 169"/>
                    <a:gd name="T58" fmla="*/ 17 w 90"/>
                    <a:gd name="T59" fmla="*/ 43 h 169"/>
                    <a:gd name="T60" fmla="*/ 2 w 90"/>
                    <a:gd name="T61" fmla="*/ 39 h 1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90" h="169">
                      <a:moveTo>
                        <a:pt x="19" y="151"/>
                      </a:moveTo>
                      <a:cubicBezTo>
                        <a:pt x="19" y="151"/>
                        <a:pt x="41" y="128"/>
                        <a:pt x="55" y="133"/>
                      </a:cubicBezTo>
                      <a:cubicBezTo>
                        <a:pt x="55" y="133"/>
                        <a:pt x="62" y="158"/>
                        <a:pt x="43" y="157"/>
                      </a:cubicBezTo>
                      <a:cubicBezTo>
                        <a:pt x="23" y="155"/>
                        <a:pt x="19" y="151"/>
                        <a:pt x="19" y="151"/>
                      </a:cubicBezTo>
                      <a:close/>
                      <a:moveTo>
                        <a:pt x="2" y="39"/>
                      </a:moveTo>
                      <a:cubicBezTo>
                        <a:pt x="0" y="46"/>
                        <a:pt x="3" y="56"/>
                        <a:pt x="3" y="56"/>
                      </a:cubicBezTo>
                      <a:cubicBezTo>
                        <a:pt x="6" y="75"/>
                        <a:pt x="34" y="32"/>
                        <a:pt x="34" y="32"/>
                      </a:cubicBezTo>
                      <a:cubicBezTo>
                        <a:pt x="35" y="35"/>
                        <a:pt x="38" y="35"/>
                        <a:pt x="38" y="35"/>
                      </a:cubicBezTo>
                      <a:cubicBezTo>
                        <a:pt x="52" y="37"/>
                        <a:pt x="47" y="26"/>
                        <a:pt x="47" y="26"/>
                      </a:cubicBezTo>
                      <a:cubicBezTo>
                        <a:pt x="49" y="21"/>
                        <a:pt x="58" y="16"/>
                        <a:pt x="58" y="16"/>
                      </a:cubicBezTo>
                      <a:cubicBezTo>
                        <a:pt x="44" y="53"/>
                        <a:pt x="9" y="90"/>
                        <a:pt x="9" y="90"/>
                      </a:cubicBezTo>
                      <a:cubicBezTo>
                        <a:pt x="9" y="101"/>
                        <a:pt x="9" y="101"/>
                        <a:pt x="9" y="101"/>
                      </a:cubicBezTo>
                      <a:cubicBezTo>
                        <a:pt x="12" y="114"/>
                        <a:pt x="31" y="89"/>
                        <a:pt x="31" y="89"/>
                      </a:cubicBezTo>
                      <a:cubicBezTo>
                        <a:pt x="26" y="107"/>
                        <a:pt x="26" y="107"/>
                        <a:pt x="26" y="107"/>
                      </a:cubicBezTo>
                      <a:cubicBezTo>
                        <a:pt x="24" y="115"/>
                        <a:pt x="30" y="113"/>
                        <a:pt x="30" y="113"/>
                      </a:cubicBezTo>
                      <a:cubicBezTo>
                        <a:pt x="53" y="112"/>
                        <a:pt x="53" y="118"/>
                        <a:pt x="53" y="118"/>
                      </a:cubicBezTo>
                      <a:cubicBezTo>
                        <a:pt x="12" y="121"/>
                        <a:pt x="2" y="145"/>
                        <a:pt x="2" y="145"/>
                      </a:cubicBezTo>
                      <a:cubicBezTo>
                        <a:pt x="6" y="156"/>
                        <a:pt x="25" y="161"/>
                        <a:pt x="48" y="169"/>
                      </a:cubicBezTo>
                      <a:cubicBezTo>
                        <a:pt x="71" y="168"/>
                        <a:pt x="64" y="130"/>
                        <a:pt x="64" y="130"/>
                      </a:cubicBezTo>
                      <a:cubicBezTo>
                        <a:pt x="79" y="129"/>
                        <a:pt x="82" y="137"/>
                        <a:pt x="82" y="137"/>
                      </a:cubicBezTo>
                      <a:cubicBezTo>
                        <a:pt x="90" y="130"/>
                        <a:pt x="90" y="130"/>
                        <a:pt x="90" y="130"/>
                      </a:cubicBezTo>
                      <a:cubicBezTo>
                        <a:pt x="79" y="115"/>
                        <a:pt x="62" y="119"/>
                        <a:pt x="62" y="119"/>
                      </a:cubicBezTo>
                      <a:cubicBezTo>
                        <a:pt x="60" y="107"/>
                        <a:pt x="45" y="106"/>
                        <a:pt x="45" y="106"/>
                      </a:cubicBezTo>
                      <a:cubicBezTo>
                        <a:pt x="35" y="105"/>
                        <a:pt x="44" y="92"/>
                        <a:pt x="47" y="77"/>
                      </a:cubicBezTo>
                      <a:cubicBezTo>
                        <a:pt x="47" y="64"/>
                        <a:pt x="25" y="82"/>
                        <a:pt x="25" y="82"/>
                      </a:cubicBezTo>
                      <a:cubicBezTo>
                        <a:pt x="43" y="66"/>
                        <a:pt x="66" y="31"/>
                        <a:pt x="71" y="16"/>
                      </a:cubicBezTo>
                      <a:cubicBezTo>
                        <a:pt x="75" y="0"/>
                        <a:pt x="59" y="7"/>
                        <a:pt x="59" y="7"/>
                      </a:cubicBezTo>
                      <a:cubicBezTo>
                        <a:pt x="59" y="7"/>
                        <a:pt x="42" y="20"/>
                        <a:pt x="41" y="21"/>
                      </a:cubicBezTo>
                      <a:cubicBezTo>
                        <a:pt x="32" y="21"/>
                        <a:pt x="30" y="28"/>
                        <a:pt x="30" y="28"/>
                      </a:cubicBezTo>
                      <a:cubicBezTo>
                        <a:pt x="17" y="43"/>
                        <a:pt x="17" y="43"/>
                        <a:pt x="17" y="43"/>
                      </a:cubicBezTo>
                      <a:cubicBezTo>
                        <a:pt x="7" y="54"/>
                        <a:pt x="2" y="39"/>
                        <a:pt x="2" y="3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 defTabSz="685800">
                    <a:lnSpc>
                      <a:spcPct val="120000"/>
                    </a:lnSpc>
                    <a:buClrTx/>
                  </a:pPr>
                  <a:endParaRPr sz="1350" kern="1200">
                    <a:solidFill>
                      <a:prstClr val="white"/>
                    </a:solidFill>
                    <a:ea typeface="微软雅黑"/>
                    <a:cs typeface="+mn-cs"/>
                  </a:endParaRPr>
                </a:p>
              </p:txBody>
            </p:sp>
            <p:sp>
              <p:nvSpPr>
                <p:cNvPr id="122" name="îṥḻîďé"/>
                <p:cNvSpPr/>
                <p:nvPr/>
              </p:nvSpPr>
              <p:spPr bwMode="auto">
                <a:xfrm>
                  <a:off x="6802438" y="3471863"/>
                  <a:ext cx="63500" cy="96838"/>
                </a:xfrm>
                <a:custGeom>
                  <a:avLst/>
                  <a:gdLst>
                    <a:gd name="T0" fmla="*/ 0 w 19"/>
                    <a:gd name="T1" fmla="*/ 0 h 29"/>
                    <a:gd name="T2" fmla="*/ 1 w 19"/>
                    <a:gd name="T3" fmla="*/ 29 h 29"/>
                    <a:gd name="T4" fmla="*/ 16 w 19"/>
                    <a:gd name="T5" fmla="*/ 13 h 29"/>
                    <a:gd name="T6" fmla="*/ 0 w 19"/>
                    <a:gd name="T7" fmla="*/ 0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9">
                      <a:moveTo>
                        <a:pt x="0" y="0"/>
                      </a:moveTo>
                      <a:cubicBezTo>
                        <a:pt x="0" y="0"/>
                        <a:pt x="9" y="19"/>
                        <a:pt x="1" y="29"/>
                      </a:cubicBezTo>
                      <a:cubicBezTo>
                        <a:pt x="1" y="29"/>
                        <a:pt x="13" y="27"/>
                        <a:pt x="16" y="13"/>
                      </a:cubicBezTo>
                      <a:cubicBezTo>
                        <a:pt x="19" y="0"/>
                        <a:pt x="4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 defTabSz="685800">
                    <a:lnSpc>
                      <a:spcPct val="120000"/>
                    </a:lnSpc>
                    <a:buClrTx/>
                  </a:pPr>
                  <a:endParaRPr sz="1350" kern="1200">
                    <a:solidFill>
                      <a:prstClr val="white"/>
                    </a:solidFill>
                    <a:ea typeface="微软雅黑"/>
                    <a:cs typeface="+mn-cs"/>
                  </a:endParaRPr>
                </a:p>
              </p:txBody>
            </p:sp>
            <p:sp>
              <p:nvSpPr>
                <p:cNvPr id="123" name="iṣľíḍé"/>
                <p:cNvSpPr/>
                <p:nvPr/>
              </p:nvSpPr>
              <p:spPr bwMode="auto">
                <a:xfrm>
                  <a:off x="6605588" y="3289301"/>
                  <a:ext cx="223838" cy="309563"/>
                </a:xfrm>
                <a:custGeom>
                  <a:avLst/>
                  <a:gdLst>
                    <a:gd name="T0" fmla="*/ 26 w 68"/>
                    <a:gd name="T1" fmla="*/ 21 h 93"/>
                    <a:gd name="T2" fmla="*/ 30 w 68"/>
                    <a:gd name="T3" fmla="*/ 28 h 93"/>
                    <a:gd name="T4" fmla="*/ 42 w 68"/>
                    <a:gd name="T5" fmla="*/ 18 h 93"/>
                    <a:gd name="T6" fmla="*/ 37 w 68"/>
                    <a:gd name="T7" fmla="*/ 9 h 93"/>
                    <a:gd name="T8" fmla="*/ 46 w 68"/>
                    <a:gd name="T9" fmla="*/ 6 h 93"/>
                    <a:gd name="T10" fmla="*/ 53 w 68"/>
                    <a:gd name="T11" fmla="*/ 12 h 93"/>
                    <a:gd name="T12" fmla="*/ 62 w 68"/>
                    <a:gd name="T13" fmla="*/ 5 h 93"/>
                    <a:gd name="T14" fmla="*/ 68 w 68"/>
                    <a:gd name="T15" fmla="*/ 10 h 93"/>
                    <a:gd name="T16" fmla="*/ 53 w 68"/>
                    <a:gd name="T17" fmla="*/ 25 h 93"/>
                    <a:gd name="T18" fmla="*/ 27 w 68"/>
                    <a:gd name="T19" fmla="*/ 71 h 93"/>
                    <a:gd name="T20" fmla="*/ 0 w 68"/>
                    <a:gd name="T21" fmla="*/ 92 h 93"/>
                    <a:gd name="T22" fmla="*/ 0 w 68"/>
                    <a:gd name="T23" fmla="*/ 89 h 93"/>
                    <a:gd name="T24" fmla="*/ 31 w 68"/>
                    <a:gd name="T25" fmla="*/ 42 h 93"/>
                    <a:gd name="T26" fmla="*/ 21 w 68"/>
                    <a:gd name="T27" fmla="*/ 23 h 93"/>
                    <a:gd name="T28" fmla="*/ 26 w 68"/>
                    <a:gd name="T29" fmla="*/ 21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68" h="93">
                      <a:moveTo>
                        <a:pt x="26" y="21"/>
                      </a:moveTo>
                      <a:cubicBezTo>
                        <a:pt x="26" y="21"/>
                        <a:pt x="21" y="36"/>
                        <a:pt x="30" y="28"/>
                      </a:cubicBezTo>
                      <a:cubicBezTo>
                        <a:pt x="42" y="18"/>
                        <a:pt x="42" y="18"/>
                        <a:pt x="42" y="18"/>
                      </a:cubicBezTo>
                      <a:cubicBezTo>
                        <a:pt x="37" y="9"/>
                        <a:pt x="37" y="9"/>
                        <a:pt x="37" y="9"/>
                      </a:cubicBezTo>
                      <a:cubicBezTo>
                        <a:pt x="37" y="9"/>
                        <a:pt x="38" y="0"/>
                        <a:pt x="46" y="6"/>
                      </a:cubicBezTo>
                      <a:cubicBezTo>
                        <a:pt x="53" y="12"/>
                        <a:pt x="53" y="12"/>
                        <a:pt x="53" y="12"/>
                      </a:cubicBezTo>
                      <a:cubicBezTo>
                        <a:pt x="62" y="5"/>
                        <a:pt x="62" y="5"/>
                        <a:pt x="62" y="5"/>
                      </a:cubicBezTo>
                      <a:cubicBezTo>
                        <a:pt x="68" y="10"/>
                        <a:pt x="68" y="10"/>
                        <a:pt x="68" y="10"/>
                      </a:cubicBezTo>
                      <a:cubicBezTo>
                        <a:pt x="53" y="25"/>
                        <a:pt x="53" y="25"/>
                        <a:pt x="53" y="25"/>
                      </a:cubicBezTo>
                      <a:cubicBezTo>
                        <a:pt x="53" y="25"/>
                        <a:pt x="54" y="39"/>
                        <a:pt x="27" y="71"/>
                      </a:cubicBezTo>
                      <a:cubicBezTo>
                        <a:pt x="27" y="71"/>
                        <a:pt x="12" y="93"/>
                        <a:pt x="0" y="92"/>
                      </a:cubicBezTo>
                      <a:cubicBezTo>
                        <a:pt x="0" y="89"/>
                        <a:pt x="0" y="89"/>
                        <a:pt x="0" y="89"/>
                      </a:cubicBezTo>
                      <a:cubicBezTo>
                        <a:pt x="0" y="89"/>
                        <a:pt x="17" y="83"/>
                        <a:pt x="31" y="42"/>
                      </a:cubicBezTo>
                      <a:cubicBezTo>
                        <a:pt x="31" y="42"/>
                        <a:pt x="13" y="49"/>
                        <a:pt x="21" y="23"/>
                      </a:cubicBezTo>
                      <a:cubicBezTo>
                        <a:pt x="21" y="23"/>
                        <a:pt x="22" y="16"/>
                        <a:pt x="26" y="2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 defTabSz="685800">
                    <a:lnSpc>
                      <a:spcPct val="120000"/>
                    </a:lnSpc>
                    <a:buClrTx/>
                  </a:pPr>
                  <a:endParaRPr sz="1350" kern="1200">
                    <a:solidFill>
                      <a:prstClr val="white"/>
                    </a:solidFill>
                    <a:ea typeface="微软雅黑"/>
                    <a:cs typeface="+mn-cs"/>
                  </a:endParaRPr>
                </a:p>
              </p:txBody>
            </p:sp>
            <p:sp>
              <p:nvSpPr>
                <p:cNvPr id="124" name="iSlidé"/>
                <p:cNvSpPr/>
                <p:nvPr/>
              </p:nvSpPr>
              <p:spPr bwMode="auto">
                <a:xfrm>
                  <a:off x="6334125" y="3495676"/>
                  <a:ext cx="79375" cy="76200"/>
                </a:xfrm>
                <a:custGeom>
                  <a:avLst/>
                  <a:gdLst>
                    <a:gd name="T0" fmla="*/ 0 w 24"/>
                    <a:gd name="T1" fmla="*/ 4 h 23"/>
                    <a:gd name="T2" fmla="*/ 21 w 24"/>
                    <a:gd name="T3" fmla="*/ 19 h 23"/>
                    <a:gd name="T4" fmla="*/ 18 w 24"/>
                    <a:gd name="T5" fmla="*/ 23 h 23"/>
                    <a:gd name="T6" fmla="*/ 0 w 24"/>
                    <a:gd name="T7" fmla="*/ 4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4" h="23">
                      <a:moveTo>
                        <a:pt x="0" y="4"/>
                      </a:moveTo>
                      <a:cubicBezTo>
                        <a:pt x="0" y="4"/>
                        <a:pt x="24" y="0"/>
                        <a:pt x="21" y="19"/>
                      </a:cubicBezTo>
                      <a:cubicBezTo>
                        <a:pt x="18" y="23"/>
                        <a:pt x="18" y="23"/>
                        <a:pt x="18" y="23"/>
                      </a:cubicBezTo>
                      <a:lnTo>
                        <a:pt x="0" y="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 defTabSz="685800">
                    <a:lnSpc>
                      <a:spcPct val="120000"/>
                    </a:lnSpc>
                    <a:buClrTx/>
                  </a:pPr>
                  <a:endParaRPr sz="1350" kern="1200">
                    <a:solidFill>
                      <a:prstClr val="white"/>
                    </a:solidFill>
                    <a:ea typeface="微软雅黑"/>
                    <a:cs typeface="+mn-cs"/>
                  </a:endParaRPr>
                </a:p>
              </p:txBody>
            </p:sp>
            <p:sp>
              <p:nvSpPr>
                <p:cNvPr id="125" name="ïśľïdê"/>
                <p:cNvSpPr/>
                <p:nvPr/>
              </p:nvSpPr>
              <p:spPr bwMode="auto">
                <a:xfrm>
                  <a:off x="6194425" y="3171826"/>
                  <a:ext cx="225425" cy="460375"/>
                </a:xfrm>
                <a:custGeom>
                  <a:avLst/>
                  <a:gdLst>
                    <a:gd name="T0" fmla="*/ 3 w 68"/>
                    <a:gd name="T1" fmla="*/ 55 h 138"/>
                    <a:gd name="T2" fmla="*/ 24 w 68"/>
                    <a:gd name="T3" fmla="*/ 42 h 138"/>
                    <a:gd name="T4" fmla="*/ 38 w 68"/>
                    <a:gd name="T5" fmla="*/ 1 h 138"/>
                    <a:gd name="T6" fmla="*/ 44 w 68"/>
                    <a:gd name="T7" fmla="*/ 16 h 138"/>
                    <a:gd name="T8" fmla="*/ 37 w 68"/>
                    <a:gd name="T9" fmla="*/ 34 h 138"/>
                    <a:gd name="T10" fmla="*/ 55 w 68"/>
                    <a:gd name="T11" fmla="*/ 12 h 138"/>
                    <a:gd name="T12" fmla="*/ 58 w 68"/>
                    <a:gd name="T13" fmla="*/ 32 h 138"/>
                    <a:gd name="T14" fmla="*/ 24 w 68"/>
                    <a:gd name="T15" fmla="*/ 62 h 138"/>
                    <a:gd name="T16" fmla="*/ 18 w 68"/>
                    <a:gd name="T17" fmla="*/ 92 h 138"/>
                    <a:gd name="T18" fmla="*/ 27 w 68"/>
                    <a:gd name="T19" fmla="*/ 83 h 138"/>
                    <a:gd name="T20" fmla="*/ 34 w 68"/>
                    <a:gd name="T21" fmla="*/ 56 h 138"/>
                    <a:gd name="T22" fmla="*/ 47 w 68"/>
                    <a:gd name="T23" fmla="*/ 76 h 138"/>
                    <a:gd name="T24" fmla="*/ 39 w 68"/>
                    <a:gd name="T25" fmla="*/ 87 h 138"/>
                    <a:gd name="T26" fmla="*/ 40 w 68"/>
                    <a:gd name="T27" fmla="*/ 132 h 138"/>
                    <a:gd name="T28" fmla="*/ 22 w 68"/>
                    <a:gd name="T29" fmla="*/ 120 h 138"/>
                    <a:gd name="T30" fmla="*/ 12 w 68"/>
                    <a:gd name="T31" fmla="*/ 138 h 138"/>
                    <a:gd name="T32" fmla="*/ 2 w 68"/>
                    <a:gd name="T33" fmla="*/ 127 h 138"/>
                    <a:gd name="T34" fmla="*/ 27 w 68"/>
                    <a:gd name="T35" fmla="*/ 102 h 138"/>
                    <a:gd name="T36" fmla="*/ 26 w 68"/>
                    <a:gd name="T37" fmla="*/ 95 h 138"/>
                    <a:gd name="T38" fmla="*/ 15 w 68"/>
                    <a:gd name="T39" fmla="*/ 106 h 138"/>
                    <a:gd name="T40" fmla="*/ 5 w 68"/>
                    <a:gd name="T41" fmla="*/ 98 h 138"/>
                    <a:gd name="T42" fmla="*/ 16 w 68"/>
                    <a:gd name="T43" fmla="*/ 67 h 138"/>
                    <a:gd name="T44" fmla="*/ 3 w 68"/>
                    <a:gd name="T45" fmla="*/ 55 h 1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68" h="138">
                      <a:moveTo>
                        <a:pt x="3" y="55"/>
                      </a:moveTo>
                      <a:cubicBezTo>
                        <a:pt x="3" y="55"/>
                        <a:pt x="17" y="58"/>
                        <a:pt x="24" y="42"/>
                      </a:cubicBezTo>
                      <a:cubicBezTo>
                        <a:pt x="24" y="42"/>
                        <a:pt x="38" y="9"/>
                        <a:pt x="38" y="1"/>
                      </a:cubicBezTo>
                      <a:cubicBezTo>
                        <a:pt x="38" y="1"/>
                        <a:pt x="46" y="0"/>
                        <a:pt x="44" y="16"/>
                      </a:cubicBezTo>
                      <a:cubicBezTo>
                        <a:pt x="37" y="34"/>
                        <a:pt x="37" y="34"/>
                        <a:pt x="37" y="34"/>
                      </a:cubicBezTo>
                      <a:cubicBezTo>
                        <a:pt x="37" y="34"/>
                        <a:pt x="55" y="23"/>
                        <a:pt x="55" y="12"/>
                      </a:cubicBezTo>
                      <a:cubicBezTo>
                        <a:pt x="55" y="12"/>
                        <a:pt x="68" y="10"/>
                        <a:pt x="58" y="32"/>
                      </a:cubicBezTo>
                      <a:cubicBezTo>
                        <a:pt x="24" y="62"/>
                        <a:pt x="24" y="62"/>
                        <a:pt x="24" y="62"/>
                      </a:cubicBezTo>
                      <a:cubicBezTo>
                        <a:pt x="18" y="92"/>
                        <a:pt x="18" y="92"/>
                        <a:pt x="18" y="92"/>
                      </a:cubicBezTo>
                      <a:cubicBezTo>
                        <a:pt x="27" y="83"/>
                        <a:pt x="27" y="83"/>
                        <a:pt x="27" y="83"/>
                      </a:cubicBezTo>
                      <a:cubicBezTo>
                        <a:pt x="27" y="83"/>
                        <a:pt x="27" y="61"/>
                        <a:pt x="34" y="56"/>
                      </a:cubicBezTo>
                      <a:cubicBezTo>
                        <a:pt x="34" y="56"/>
                        <a:pt x="50" y="55"/>
                        <a:pt x="47" y="76"/>
                      </a:cubicBezTo>
                      <a:cubicBezTo>
                        <a:pt x="47" y="76"/>
                        <a:pt x="42" y="83"/>
                        <a:pt x="39" y="87"/>
                      </a:cubicBezTo>
                      <a:cubicBezTo>
                        <a:pt x="40" y="132"/>
                        <a:pt x="40" y="132"/>
                        <a:pt x="40" y="132"/>
                      </a:cubicBezTo>
                      <a:cubicBezTo>
                        <a:pt x="22" y="120"/>
                        <a:pt x="22" y="120"/>
                        <a:pt x="22" y="120"/>
                      </a:cubicBezTo>
                      <a:cubicBezTo>
                        <a:pt x="12" y="138"/>
                        <a:pt x="12" y="138"/>
                        <a:pt x="12" y="138"/>
                      </a:cubicBezTo>
                      <a:cubicBezTo>
                        <a:pt x="2" y="127"/>
                        <a:pt x="2" y="127"/>
                        <a:pt x="2" y="127"/>
                      </a:cubicBezTo>
                      <a:cubicBezTo>
                        <a:pt x="2" y="127"/>
                        <a:pt x="25" y="114"/>
                        <a:pt x="27" y="102"/>
                      </a:cubicBezTo>
                      <a:cubicBezTo>
                        <a:pt x="26" y="95"/>
                        <a:pt x="26" y="95"/>
                        <a:pt x="26" y="95"/>
                      </a:cubicBezTo>
                      <a:cubicBezTo>
                        <a:pt x="15" y="106"/>
                        <a:pt x="15" y="106"/>
                        <a:pt x="15" y="106"/>
                      </a:cubicBezTo>
                      <a:cubicBezTo>
                        <a:pt x="5" y="98"/>
                        <a:pt x="5" y="98"/>
                        <a:pt x="5" y="98"/>
                      </a:cubicBezTo>
                      <a:cubicBezTo>
                        <a:pt x="16" y="67"/>
                        <a:pt x="16" y="67"/>
                        <a:pt x="16" y="67"/>
                      </a:cubicBezTo>
                      <a:cubicBezTo>
                        <a:pt x="16" y="67"/>
                        <a:pt x="0" y="60"/>
                        <a:pt x="3" y="5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 defTabSz="685800">
                    <a:lnSpc>
                      <a:spcPct val="120000"/>
                    </a:lnSpc>
                    <a:buClrTx/>
                  </a:pPr>
                  <a:endParaRPr sz="1350" kern="1200">
                    <a:solidFill>
                      <a:prstClr val="white"/>
                    </a:solidFill>
                    <a:ea typeface="微软雅黑"/>
                    <a:cs typeface="+mn-cs"/>
                  </a:endParaRPr>
                </a:p>
              </p:txBody>
            </p:sp>
            <p:sp>
              <p:nvSpPr>
                <p:cNvPr id="126" name="išḷíḍe"/>
                <p:cNvSpPr/>
                <p:nvPr/>
              </p:nvSpPr>
              <p:spPr bwMode="auto">
                <a:xfrm>
                  <a:off x="5946775" y="3398838"/>
                  <a:ext cx="96838" cy="100013"/>
                </a:xfrm>
                <a:custGeom>
                  <a:avLst/>
                  <a:gdLst>
                    <a:gd name="T0" fmla="*/ 0 w 29"/>
                    <a:gd name="T1" fmla="*/ 30 h 30"/>
                    <a:gd name="T2" fmla="*/ 14 w 29"/>
                    <a:gd name="T3" fmla="*/ 0 h 30"/>
                    <a:gd name="T4" fmla="*/ 29 w 29"/>
                    <a:gd name="T5" fmla="*/ 14 h 30"/>
                    <a:gd name="T6" fmla="*/ 0 w 29"/>
                    <a:gd name="T7" fmla="*/ 3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9" h="30">
                      <a:moveTo>
                        <a:pt x="0" y="30"/>
                      </a:moveTo>
                      <a:cubicBezTo>
                        <a:pt x="14" y="0"/>
                        <a:pt x="14" y="0"/>
                        <a:pt x="14" y="0"/>
                      </a:cubicBezTo>
                      <a:cubicBezTo>
                        <a:pt x="29" y="14"/>
                        <a:pt x="29" y="14"/>
                        <a:pt x="29" y="14"/>
                      </a:cubicBezTo>
                      <a:cubicBezTo>
                        <a:pt x="29" y="14"/>
                        <a:pt x="9" y="29"/>
                        <a:pt x="0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 defTabSz="685800">
                    <a:lnSpc>
                      <a:spcPct val="120000"/>
                    </a:lnSpc>
                    <a:buClrTx/>
                  </a:pPr>
                  <a:endParaRPr sz="1350" kern="1200">
                    <a:solidFill>
                      <a:prstClr val="white"/>
                    </a:solidFill>
                    <a:ea typeface="微软雅黑"/>
                    <a:cs typeface="+mn-cs"/>
                  </a:endParaRPr>
                </a:p>
              </p:txBody>
            </p:sp>
            <p:sp>
              <p:nvSpPr>
                <p:cNvPr id="127" name="îṣḻîḓè"/>
                <p:cNvSpPr/>
                <p:nvPr/>
              </p:nvSpPr>
              <p:spPr bwMode="auto">
                <a:xfrm>
                  <a:off x="5722938" y="3419476"/>
                  <a:ext cx="201613" cy="176213"/>
                </a:xfrm>
                <a:custGeom>
                  <a:avLst/>
                  <a:gdLst>
                    <a:gd name="T0" fmla="*/ 16 w 61"/>
                    <a:gd name="T1" fmla="*/ 38 h 53"/>
                    <a:gd name="T2" fmla="*/ 59 w 61"/>
                    <a:gd name="T3" fmla="*/ 0 h 53"/>
                    <a:gd name="T4" fmla="*/ 61 w 61"/>
                    <a:gd name="T5" fmla="*/ 4 h 53"/>
                    <a:gd name="T6" fmla="*/ 10 w 61"/>
                    <a:gd name="T7" fmla="*/ 53 h 53"/>
                    <a:gd name="T8" fmla="*/ 0 w 61"/>
                    <a:gd name="T9" fmla="*/ 41 h 53"/>
                    <a:gd name="T10" fmla="*/ 11 w 61"/>
                    <a:gd name="T11" fmla="*/ 8 h 53"/>
                    <a:gd name="T12" fmla="*/ 16 w 61"/>
                    <a:gd name="T13" fmla="*/ 38 h 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61" h="53">
                      <a:moveTo>
                        <a:pt x="16" y="38"/>
                      </a:moveTo>
                      <a:cubicBezTo>
                        <a:pt x="59" y="0"/>
                        <a:pt x="59" y="0"/>
                        <a:pt x="59" y="0"/>
                      </a:cubicBezTo>
                      <a:cubicBezTo>
                        <a:pt x="61" y="4"/>
                        <a:pt x="61" y="4"/>
                        <a:pt x="61" y="4"/>
                      </a:cubicBezTo>
                      <a:cubicBezTo>
                        <a:pt x="61" y="4"/>
                        <a:pt x="40" y="40"/>
                        <a:pt x="10" y="53"/>
                      </a:cubicBezTo>
                      <a:cubicBezTo>
                        <a:pt x="0" y="41"/>
                        <a:pt x="0" y="41"/>
                        <a:pt x="0" y="41"/>
                      </a:cubicBezTo>
                      <a:cubicBezTo>
                        <a:pt x="0" y="41"/>
                        <a:pt x="11" y="18"/>
                        <a:pt x="11" y="8"/>
                      </a:cubicBezTo>
                      <a:cubicBezTo>
                        <a:pt x="11" y="8"/>
                        <a:pt x="27" y="6"/>
                        <a:pt x="16" y="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 defTabSz="685800">
                    <a:lnSpc>
                      <a:spcPct val="120000"/>
                    </a:lnSpc>
                    <a:buClrTx/>
                  </a:pPr>
                  <a:endParaRPr sz="1350" kern="1200">
                    <a:solidFill>
                      <a:prstClr val="white"/>
                    </a:solidFill>
                    <a:ea typeface="微软雅黑"/>
                    <a:cs typeface="+mn-cs"/>
                  </a:endParaRPr>
                </a:p>
              </p:txBody>
            </p:sp>
            <p:sp>
              <p:nvSpPr>
                <p:cNvPr id="128" name="iṣḷîḓé"/>
                <p:cNvSpPr/>
                <p:nvPr/>
              </p:nvSpPr>
              <p:spPr bwMode="auto">
                <a:xfrm>
                  <a:off x="5870575" y="3235326"/>
                  <a:ext cx="60325" cy="177800"/>
                </a:xfrm>
                <a:custGeom>
                  <a:avLst/>
                  <a:gdLst>
                    <a:gd name="T0" fmla="*/ 0 w 18"/>
                    <a:gd name="T1" fmla="*/ 51 h 53"/>
                    <a:gd name="T2" fmla="*/ 1 w 18"/>
                    <a:gd name="T3" fmla="*/ 0 h 53"/>
                    <a:gd name="T4" fmla="*/ 15 w 18"/>
                    <a:gd name="T5" fmla="*/ 21 h 53"/>
                    <a:gd name="T6" fmla="*/ 0 w 18"/>
                    <a:gd name="T7" fmla="*/ 51 h 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8" h="53">
                      <a:moveTo>
                        <a:pt x="0" y="51"/>
                      </a:moveTo>
                      <a:cubicBezTo>
                        <a:pt x="0" y="51"/>
                        <a:pt x="8" y="16"/>
                        <a:pt x="1" y="0"/>
                      </a:cubicBezTo>
                      <a:cubicBezTo>
                        <a:pt x="1" y="0"/>
                        <a:pt x="18" y="4"/>
                        <a:pt x="15" y="21"/>
                      </a:cubicBezTo>
                      <a:cubicBezTo>
                        <a:pt x="11" y="39"/>
                        <a:pt x="11" y="53"/>
                        <a:pt x="0" y="5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 defTabSz="685800">
                    <a:lnSpc>
                      <a:spcPct val="120000"/>
                    </a:lnSpc>
                    <a:buClrTx/>
                  </a:pPr>
                  <a:endParaRPr sz="1350" kern="1200">
                    <a:solidFill>
                      <a:prstClr val="white"/>
                    </a:solidFill>
                    <a:ea typeface="微软雅黑"/>
                    <a:cs typeface="+mn-cs"/>
                  </a:endParaRPr>
                </a:p>
              </p:txBody>
            </p:sp>
          </p:grpSp>
          <p:grpSp>
            <p:nvGrpSpPr>
              <p:cNvPr id="102" name="ïṩ1îḑé"/>
              <p:cNvGrpSpPr/>
              <p:nvPr/>
            </p:nvGrpSpPr>
            <p:grpSpPr>
              <a:xfrm>
                <a:off x="5112548" y="4078071"/>
                <a:ext cx="4180976" cy="230948"/>
                <a:chOff x="5705475" y="3683001"/>
                <a:chExt cx="1666875" cy="92075"/>
              </a:xfrm>
              <a:grpFill/>
            </p:grpSpPr>
            <p:sp>
              <p:nvSpPr>
                <p:cNvPr id="103" name="îṣḷidê"/>
                <p:cNvSpPr/>
                <p:nvPr/>
              </p:nvSpPr>
              <p:spPr bwMode="auto">
                <a:xfrm>
                  <a:off x="5705475" y="3683001"/>
                  <a:ext cx="63500" cy="92075"/>
                </a:xfrm>
                <a:custGeom>
                  <a:avLst/>
                  <a:gdLst>
                    <a:gd name="T0" fmla="*/ 19 w 19"/>
                    <a:gd name="T1" fmla="*/ 20 h 28"/>
                    <a:gd name="T2" fmla="*/ 16 w 19"/>
                    <a:gd name="T3" fmla="*/ 25 h 28"/>
                    <a:gd name="T4" fmla="*/ 9 w 19"/>
                    <a:gd name="T5" fmla="*/ 28 h 28"/>
                    <a:gd name="T6" fmla="*/ 2 w 19"/>
                    <a:gd name="T7" fmla="*/ 25 h 28"/>
                    <a:gd name="T8" fmla="*/ 0 w 19"/>
                    <a:gd name="T9" fmla="*/ 20 h 28"/>
                    <a:gd name="T10" fmla="*/ 0 w 19"/>
                    <a:gd name="T11" fmla="*/ 19 h 28"/>
                    <a:gd name="T12" fmla="*/ 4 w 19"/>
                    <a:gd name="T13" fmla="*/ 19 h 28"/>
                    <a:gd name="T14" fmla="*/ 4 w 19"/>
                    <a:gd name="T15" fmla="*/ 20 h 28"/>
                    <a:gd name="T16" fmla="*/ 6 w 19"/>
                    <a:gd name="T17" fmla="*/ 23 h 28"/>
                    <a:gd name="T18" fmla="*/ 9 w 19"/>
                    <a:gd name="T19" fmla="*/ 24 h 28"/>
                    <a:gd name="T20" fmla="*/ 14 w 19"/>
                    <a:gd name="T21" fmla="*/ 23 h 28"/>
                    <a:gd name="T22" fmla="*/ 15 w 19"/>
                    <a:gd name="T23" fmla="*/ 20 h 28"/>
                    <a:gd name="T24" fmla="*/ 13 w 19"/>
                    <a:gd name="T25" fmla="*/ 17 h 28"/>
                    <a:gd name="T26" fmla="*/ 9 w 19"/>
                    <a:gd name="T27" fmla="*/ 14 h 28"/>
                    <a:gd name="T28" fmla="*/ 3 w 19"/>
                    <a:gd name="T29" fmla="*/ 11 h 28"/>
                    <a:gd name="T30" fmla="*/ 1 w 19"/>
                    <a:gd name="T31" fmla="*/ 7 h 28"/>
                    <a:gd name="T32" fmla="*/ 3 w 19"/>
                    <a:gd name="T33" fmla="*/ 2 h 28"/>
                    <a:gd name="T34" fmla="*/ 9 w 19"/>
                    <a:gd name="T35" fmla="*/ 0 h 28"/>
                    <a:gd name="T36" fmla="*/ 16 w 19"/>
                    <a:gd name="T37" fmla="*/ 2 h 28"/>
                    <a:gd name="T38" fmla="*/ 18 w 19"/>
                    <a:gd name="T39" fmla="*/ 7 h 28"/>
                    <a:gd name="T40" fmla="*/ 14 w 19"/>
                    <a:gd name="T41" fmla="*/ 7 h 28"/>
                    <a:gd name="T42" fmla="*/ 13 w 19"/>
                    <a:gd name="T43" fmla="*/ 4 h 28"/>
                    <a:gd name="T44" fmla="*/ 9 w 19"/>
                    <a:gd name="T45" fmla="*/ 3 h 28"/>
                    <a:gd name="T46" fmla="*/ 6 w 19"/>
                    <a:gd name="T47" fmla="*/ 4 h 28"/>
                    <a:gd name="T48" fmla="*/ 5 w 19"/>
                    <a:gd name="T49" fmla="*/ 7 h 28"/>
                    <a:gd name="T50" fmla="*/ 6 w 19"/>
                    <a:gd name="T51" fmla="*/ 9 h 28"/>
                    <a:gd name="T52" fmla="*/ 11 w 19"/>
                    <a:gd name="T53" fmla="*/ 12 h 28"/>
                    <a:gd name="T54" fmla="*/ 17 w 19"/>
                    <a:gd name="T55" fmla="*/ 15 h 28"/>
                    <a:gd name="T56" fmla="*/ 19 w 19"/>
                    <a:gd name="T57" fmla="*/ 20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19" h="28">
                      <a:moveTo>
                        <a:pt x="19" y="20"/>
                      </a:moveTo>
                      <a:cubicBezTo>
                        <a:pt x="19" y="22"/>
                        <a:pt x="18" y="24"/>
                        <a:pt x="16" y="25"/>
                      </a:cubicBezTo>
                      <a:cubicBezTo>
                        <a:pt x="15" y="27"/>
                        <a:pt x="12" y="28"/>
                        <a:pt x="9" y="28"/>
                      </a:cubicBezTo>
                      <a:cubicBezTo>
                        <a:pt x="6" y="28"/>
                        <a:pt x="4" y="27"/>
                        <a:pt x="2" y="25"/>
                      </a:cubicBezTo>
                      <a:cubicBezTo>
                        <a:pt x="1" y="24"/>
                        <a:pt x="0" y="22"/>
                        <a:pt x="0" y="20"/>
                      </a:cubicBezTo>
                      <a:cubicBezTo>
                        <a:pt x="0" y="19"/>
                        <a:pt x="0" y="19"/>
                        <a:pt x="0" y="19"/>
                      </a:cubicBezTo>
                      <a:cubicBezTo>
                        <a:pt x="4" y="19"/>
                        <a:pt x="4" y="19"/>
                        <a:pt x="4" y="19"/>
                      </a:cubicBezTo>
                      <a:cubicBezTo>
                        <a:pt x="4" y="20"/>
                        <a:pt x="4" y="20"/>
                        <a:pt x="4" y="20"/>
                      </a:cubicBezTo>
                      <a:cubicBezTo>
                        <a:pt x="4" y="21"/>
                        <a:pt x="5" y="22"/>
                        <a:pt x="6" y="23"/>
                      </a:cubicBezTo>
                      <a:cubicBezTo>
                        <a:pt x="7" y="24"/>
                        <a:pt x="8" y="24"/>
                        <a:pt x="9" y="24"/>
                      </a:cubicBezTo>
                      <a:cubicBezTo>
                        <a:pt x="11" y="24"/>
                        <a:pt x="13" y="24"/>
                        <a:pt x="14" y="23"/>
                      </a:cubicBezTo>
                      <a:cubicBezTo>
                        <a:pt x="15" y="22"/>
                        <a:pt x="15" y="21"/>
                        <a:pt x="15" y="20"/>
                      </a:cubicBezTo>
                      <a:cubicBezTo>
                        <a:pt x="15" y="19"/>
                        <a:pt x="14" y="18"/>
                        <a:pt x="13" y="17"/>
                      </a:cubicBezTo>
                      <a:cubicBezTo>
                        <a:pt x="12" y="16"/>
                        <a:pt x="11" y="15"/>
                        <a:pt x="9" y="14"/>
                      </a:cubicBezTo>
                      <a:cubicBezTo>
                        <a:pt x="6" y="13"/>
                        <a:pt x="4" y="12"/>
                        <a:pt x="3" y="11"/>
                      </a:cubicBezTo>
                      <a:cubicBezTo>
                        <a:pt x="1" y="10"/>
                        <a:pt x="1" y="9"/>
                        <a:pt x="1" y="7"/>
                      </a:cubicBezTo>
                      <a:cubicBezTo>
                        <a:pt x="1" y="5"/>
                        <a:pt x="2" y="3"/>
                        <a:pt x="3" y="2"/>
                      </a:cubicBezTo>
                      <a:cubicBezTo>
                        <a:pt x="5" y="0"/>
                        <a:pt x="7" y="0"/>
                        <a:pt x="9" y="0"/>
                      </a:cubicBezTo>
                      <a:cubicBezTo>
                        <a:pt x="13" y="0"/>
                        <a:pt x="15" y="0"/>
                        <a:pt x="16" y="2"/>
                      </a:cubicBezTo>
                      <a:cubicBezTo>
                        <a:pt x="17" y="4"/>
                        <a:pt x="18" y="5"/>
                        <a:pt x="18" y="7"/>
                      </a:cubicBezTo>
                      <a:cubicBezTo>
                        <a:pt x="14" y="7"/>
                        <a:pt x="14" y="7"/>
                        <a:pt x="14" y="7"/>
                      </a:cubicBezTo>
                      <a:cubicBezTo>
                        <a:pt x="14" y="6"/>
                        <a:pt x="14" y="5"/>
                        <a:pt x="13" y="4"/>
                      </a:cubicBezTo>
                      <a:cubicBezTo>
                        <a:pt x="12" y="3"/>
                        <a:pt x="11" y="3"/>
                        <a:pt x="9" y="3"/>
                      </a:cubicBezTo>
                      <a:cubicBezTo>
                        <a:pt x="8" y="3"/>
                        <a:pt x="7" y="3"/>
                        <a:pt x="6" y="4"/>
                      </a:cubicBezTo>
                      <a:cubicBezTo>
                        <a:pt x="5" y="5"/>
                        <a:pt x="5" y="5"/>
                        <a:pt x="5" y="7"/>
                      </a:cubicBezTo>
                      <a:cubicBezTo>
                        <a:pt x="5" y="8"/>
                        <a:pt x="5" y="8"/>
                        <a:pt x="6" y="9"/>
                      </a:cubicBezTo>
                      <a:cubicBezTo>
                        <a:pt x="6" y="10"/>
                        <a:pt x="8" y="11"/>
                        <a:pt x="11" y="12"/>
                      </a:cubicBezTo>
                      <a:cubicBezTo>
                        <a:pt x="13" y="13"/>
                        <a:pt x="15" y="14"/>
                        <a:pt x="17" y="15"/>
                      </a:cubicBezTo>
                      <a:cubicBezTo>
                        <a:pt x="18" y="16"/>
                        <a:pt x="19" y="18"/>
                        <a:pt x="19" y="2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 defTabSz="685800">
                    <a:lnSpc>
                      <a:spcPct val="120000"/>
                    </a:lnSpc>
                    <a:buClrTx/>
                  </a:pPr>
                  <a:endParaRPr sz="1350" kern="1200">
                    <a:solidFill>
                      <a:prstClr val="white"/>
                    </a:solidFill>
                    <a:ea typeface="微软雅黑"/>
                    <a:cs typeface="+mn-cs"/>
                  </a:endParaRPr>
                </a:p>
              </p:txBody>
            </p:sp>
            <p:sp>
              <p:nvSpPr>
                <p:cNvPr id="104" name="íṣḻïḑè"/>
                <p:cNvSpPr/>
                <p:nvPr/>
              </p:nvSpPr>
              <p:spPr bwMode="auto">
                <a:xfrm>
                  <a:off x="5799138" y="3683001"/>
                  <a:ext cx="58738" cy="88900"/>
                </a:xfrm>
                <a:custGeom>
                  <a:avLst/>
                  <a:gdLst>
                    <a:gd name="T0" fmla="*/ 37 w 37"/>
                    <a:gd name="T1" fmla="*/ 56 h 56"/>
                    <a:gd name="T2" fmla="*/ 29 w 37"/>
                    <a:gd name="T3" fmla="*/ 56 h 56"/>
                    <a:gd name="T4" fmla="*/ 29 w 37"/>
                    <a:gd name="T5" fmla="*/ 29 h 56"/>
                    <a:gd name="T6" fmla="*/ 8 w 37"/>
                    <a:gd name="T7" fmla="*/ 29 h 56"/>
                    <a:gd name="T8" fmla="*/ 8 w 37"/>
                    <a:gd name="T9" fmla="*/ 56 h 56"/>
                    <a:gd name="T10" fmla="*/ 0 w 37"/>
                    <a:gd name="T11" fmla="*/ 56 h 56"/>
                    <a:gd name="T12" fmla="*/ 0 w 37"/>
                    <a:gd name="T13" fmla="*/ 0 h 56"/>
                    <a:gd name="T14" fmla="*/ 8 w 37"/>
                    <a:gd name="T15" fmla="*/ 0 h 56"/>
                    <a:gd name="T16" fmla="*/ 8 w 37"/>
                    <a:gd name="T17" fmla="*/ 23 h 56"/>
                    <a:gd name="T18" fmla="*/ 29 w 37"/>
                    <a:gd name="T19" fmla="*/ 23 h 56"/>
                    <a:gd name="T20" fmla="*/ 29 w 37"/>
                    <a:gd name="T21" fmla="*/ 0 h 56"/>
                    <a:gd name="T22" fmla="*/ 37 w 37"/>
                    <a:gd name="T23" fmla="*/ 0 h 56"/>
                    <a:gd name="T24" fmla="*/ 37 w 37"/>
                    <a:gd name="T25" fmla="*/ 56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7" h="56">
                      <a:moveTo>
                        <a:pt x="37" y="56"/>
                      </a:moveTo>
                      <a:lnTo>
                        <a:pt x="29" y="56"/>
                      </a:lnTo>
                      <a:lnTo>
                        <a:pt x="29" y="29"/>
                      </a:lnTo>
                      <a:lnTo>
                        <a:pt x="8" y="29"/>
                      </a:lnTo>
                      <a:lnTo>
                        <a:pt x="8" y="56"/>
                      </a:lnTo>
                      <a:lnTo>
                        <a:pt x="0" y="56"/>
                      </a:lnTo>
                      <a:lnTo>
                        <a:pt x="0" y="0"/>
                      </a:lnTo>
                      <a:lnTo>
                        <a:pt x="8" y="0"/>
                      </a:lnTo>
                      <a:lnTo>
                        <a:pt x="8" y="23"/>
                      </a:lnTo>
                      <a:lnTo>
                        <a:pt x="29" y="23"/>
                      </a:lnTo>
                      <a:lnTo>
                        <a:pt x="29" y="0"/>
                      </a:lnTo>
                      <a:lnTo>
                        <a:pt x="37" y="0"/>
                      </a:lnTo>
                      <a:lnTo>
                        <a:pt x="37" y="5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 defTabSz="685800">
                    <a:lnSpc>
                      <a:spcPct val="120000"/>
                    </a:lnSpc>
                    <a:buClrTx/>
                  </a:pPr>
                  <a:endParaRPr sz="1350" kern="1200">
                    <a:solidFill>
                      <a:prstClr val="white"/>
                    </a:solidFill>
                    <a:ea typeface="微软雅黑"/>
                    <a:cs typeface="+mn-cs"/>
                  </a:endParaRPr>
                </a:p>
              </p:txBody>
            </p:sp>
            <p:sp>
              <p:nvSpPr>
                <p:cNvPr id="105" name="iṧľiḍe"/>
                <p:cNvSpPr/>
                <p:nvPr/>
              </p:nvSpPr>
              <p:spPr bwMode="auto">
                <a:xfrm>
                  <a:off x="5884863" y="3683001"/>
                  <a:ext cx="68263" cy="88900"/>
                </a:xfrm>
                <a:custGeom>
                  <a:avLst/>
                  <a:gdLst>
                    <a:gd name="T0" fmla="*/ 43 w 43"/>
                    <a:gd name="T1" fmla="*/ 56 h 56"/>
                    <a:gd name="T2" fmla="*/ 35 w 43"/>
                    <a:gd name="T3" fmla="*/ 56 h 56"/>
                    <a:gd name="T4" fmla="*/ 29 w 43"/>
                    <a:gd name="T5" fmla="*/ 40 h 56"/>
                    <a:gd name="T6" fmla="*/ 14 w 43"/>
                    <a:gd name="T7" fmla="*/ 40 h 56"/>
                    <a:gd name="T8" fmla="*/ 8 w 43"/>
                    <a:gd name="T9" fmla="*/ 56 h 56"/>
                    <a:gd name="T10" fmla="*/ 0 w 43"/>
                    <a:gd name="T11" fmla="*/ 56 h 56"/>
                    <a:gd name="T12" fmla="*/ 18 w 43"/>
                    <a:gd name="T13" fmla="*/ 0 h 56"/>
                    <a:gd name="T14" fmla="*/ 25 w 43"/>
                    <a:gd name="T15" fmla="*/ 0 h 56"/>
                    <a:gd name="T16" fmla="*/ 43 w 43"/>
                    <a:gd name="T17" fmla="*/ 56 h 56"/>
                    <a:gd name="T18" fmla="*/ 43 w 43"/>
                    <a:gd name="T19" fmla="*/ 56 h 56"/>
                    <a:gd name="T20" fmla="*/ 27 w 43"/>
                    <a:gd name="T21" fmla="*/ 33 h 56"/>
                    <a:gd name="T22" fmla="*/ 23 w 43"/>
                    <a:gd name="T23" fmla="*/ 12 h 56"/>
                    <a:gd name="T24" fmla="*/ 21 w 43"/>
                    <a:gd name="T25" fmla="*/ 12 h 56"/>
                    <a:gd name="T26" fmla="*/ 14 w 43"/>
                    <a:gd name="T27" fmla="*/ 33 h 56"/>
                    <a:gd name="T28" fmla="*/ 27 w 43"/>
                    <a:gd name="T29" fmla="*/ 33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43" h="56">
                      <a:moveTo>
                        <a:pt x="43" y="56"/>
                      </a:moveTo>
                      <a:lnTo>
                        <a:pt x="35" y="56"/>
                      </a:lnTo>
                      <a:lnTo>
                        <a:pt x="29" y="40"/>
                      </a:lnTo>
                      <a:lnTo>
                        <a:pt x="14" y="40"/>
                      </a:lnTo>
                      <a:lnTo>
                        <a:pt x="8" y="56"/>
                      </a:lnTo>
                      <a:lnTo>
                        <a:pt x="0" y="56"/>
                      </a:lnTo>
                      <a:lnTo>
                        <a:pt x="18" y="0"/>
                      </a:lnTo>
                      <a:lnTo>
                        <a:pt x="25" y="0"/>
                      </a:lnTo>
                      <a:lnTo>
                        <a:pt x="43" y="56"/>
                      </a:lnTo>
                      <a:lnTo>
                        <a:pt x="43" y="56"/>
                      </a:lnTo>
                      <a:close/>
                      <a:moveTo>
                        <a:pt x="27" y="33"/>
                      </a:moveTo>
                      <a:lnTo>
                        <a:pt x="23" y="12"/>
                      </a:lnTo>
                      <a:lnTo>
                        <a:pt x="21" y="12"/>
                      </a:lnTo>
                      <a:lnTo>
                        <a:pt x="14" y="33"/>
                      </a:lnTo>
                      <a:lnTo>
                        <a:pt x="27" y="3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 defTabSz="685800">
                    <a:lnSpc>
                      <a:spcPct val="120000"/>
                    </a:lnSpc>
                    <a:buClrTx/>
                  </a:pPr>
                  <a:endParaRPr sz="1350" kern="1200">
                    <a:solidFill>
                      <a:prstClr val="white"/>
                    </a:solidFill>
                    <a:ea typeface="微软雅黑"/>
                    <a:cs typeface="+mn-cs"/>
                  </a:endParaRPr>
                </a:p>
              </p:txBody>
            </p:sp>
            <p:sp>
              <p:nvSpPr>
                <p:cNvPr id="106" name="ïšliḓê"/>
                <p:cNvSpPr/>
                <p:nvPr/>
              </p:nvSpPr>
              <p:spPr bwMode="auto">
                <a:xfrm>
                  <a:off x="5976938" y="3683001"/>
                  <a:ext cx="63500" cy="88900"/>
                </a:xfrm>
                <a:custGeom>
                  <a:avLst/>
                  <a:gdLst>
                    <a:gd name="T0" fmla="*/ 40 w 40"/>
                    <a:gd name="T1" fmla="*/ 56 h 56"/>
                    <a:gd name="T2" fmla="*/ 29 w 40"/>
                    <a:gd name="T3" fmla="*/ 56 h 56"/>
                    <a:gd name="T4" fmla="*/ 10 w 40"/>
                    <a:gd name="T5" fmla="*/ 14 h 56"/>
                    <a:gd name="T6" fmla="*/ 8 w 40"/>
                    <a:gd name="T7" fmla="*/ 14 h 56"/>
                    <a:gd name="T8" fmla="*/ 8 w 40"/>
                    <a:gd name="T9" fmla="*/ 56 h 56"/>
                    <a:gd name="T10" fmla="*/ 0 w 40"/>
                    <a:gd name="T11" fmla="*/ 56 h 56"/>
                    <a:gd name="T12" fmla="*/ 0 w 40"/>
                    <a:gd name="T13" fmla="*/ 0 h 56"/>
                    <a:gd name="T14" fmla="*/ 10 w 40"/>
                    <a:gd name="T15" fmla="*/ 0 h 56"/>
                    <a:gd name="T16" fmla="*/ 31 w 40"/>
                    <a:gd name="T17" fmla="*/ 42 h 56"/>
                    <a:gd name="T18" fmla="*/ 31 w 40"/>
                    <a:gd name="T19" fmla="*/ 42 h 56"/>
                    <a:gd name="T20" fmla="*/ 31 w 40"/>
                    <a:gd name="T21" fmla="*/ 0 h 56"/>
                    <a:gd name="T22" fmla="*/ 40 w 40"/>
                    <a:gd name="T23" fmla="*/ 0 h 56"/>
                    <a:gd name="T24" fmla="*/ 40 w 40"/>
                    <a:gd name="T25" fmla="*/ 56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0" h="56">
                      <a:moveTo>
                        <a:pt x="40" y="56"/>
                      </a:moveTo>
                      <a:lnTo>
                        <a:pt x="29" y="56"/>
                      </a:lnTo>
                      <a:lnTo>
                        <a:pt x="10" y="14"/>
                      </a:lnTo>
                      <a:lnTo>
                        <a:pt x="8" y="14"/>
                      </a:lnTo>
                      <a:lnTo>
                        <a:pt x="8" y="56"/>
                      </a:lnTo>
                      <a:lnTo>
                        <a:pt x="0" y="56"/>
                      </a:lnTo>
                      <a:lnTo>
                        <a:pt x="0" y="0"/>
                      </a:lnTo>
                      <a:lnTo>
                        <a:pt x="10" y="0"/>
                      </a:lnTo>
                      <a:lnTo>
                        <a:pt x="31" y="42"/>
                      </a:lnTo>
                      <a:lnTo>
                        <a:pt x="31" y="42"/>
                      </a:lnTo>
                      <a:lnTo>
                        <a:pt x="31" y="0"/>
                      </a:lnTo>
                      <a:lnTo>
                        <a:pt x="40" y="0"/>
                      </a:lnTo>
                      <a:lnTo>
                        <a:pt x="40" y="5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 defTabSz="685800">
                    <a:lnSpc>
                      <a:spcPct val="120000"/>
                    </a:lnSpc>
                    <a:buClrTx/>
                  </a:pPr>
                  <a:endParaRPr sz="1350" kern="1200">
                    <a:solidFill>
                      <a:prstClr val="white"/>
                    </a:solidFill>
                    <a:ea typeface="微软雅黑"/>
                    <a:cs typeface="+mn-cs"/>
                  </a:endParaRPr>
                </a:p>
              </p:txBody>
            </p:sp>
            <p:sp>
              <p:nvSpPr>
                <p:cNvPr id="107" name="îṥlïďé"/>
                <p:cNvSpPr/>
                <p:nvPr/>
              </p:nvSpPr>
              <p:spPr bwMode="auto">
                <a:xfrm>
                  <a:off x="6069013" y="3683001"/>
                  <a:ext cx="63500" cy="88900"/>
                </a:xfrm>
                <a:custGeom>
                  <a:avLst/>
                  <a:gdLst>
                    <a:gd name="T0" fmla="*/ 19 w 19"/>
                    <a:gd name="T1" fmla="*/ 14 h 27"/>
                    <a:gd name="T2" fmla="*/ 15 w 19"/>
                    <a:gd name="T3" fmla="*/ 24 h 27"/>
                    <a:gd name="T4" fmla="*/ 6 w 19"/>
                    <a:gd name="T5" fmla="*/ 27 h 27"/>
                    <a:gd name="T6" fmla="*/ 0 w 19"/>
                    <a:gd name="T7" fmla="*/ 27 h 27"/>
                    <a:gd name="T8" fmla="*/ 0 w 19"/>
                    <a:gd name="T9" fmla="*/ 0 h 27"/>
                    <a:gd name="T10" fmla="*/ 6 w 19"/>
                    <a:gd name="T11" fmla="*/ 0 h 27"/>
                    <a:gd name="T12" fmla="*/ 16 w 19"/>
                    <a:gd name="T13" fmla="*/ 3 h 27"/>
                    <a:gd name="T14" fmla="*/ 19 w 19"/>
                    <a:gd name="T15" fmla="*/ 14 h 27"/>
                    <a:gd name="T16" fmla="*/ 15 w 19"/>
                    <a:gd name="T17" fmla="*/ 14 h 27"/>
                    <a:gd name="T18" fmla="*/ 12 w 19"/>
                    <a:gd name="T19" fmla="*/ 5 h 27"/>
                    <a:gd name="T20" fmla="*/ 6 w 19"/>
                    <a:gd name="T21" fmla="*/ 3 h 27"/>
                    <a:gd name="T22" fmla="*/ 4 w 19"/>
                    <a:gd name="T23" fmla="*/ 3 h 27"/>
                    <a:gd name="T24" fmla="*/ 4 w 19"/>
                    <a:gd name="T25" fmla="*/ 24 h 27"/>
                    <a:gd name="T26" fmla="*/ 6 w 19"/>
                    <a:gd name="T27" fmla="*/ 24 h 27"/>
                    <a:gd name="T28" fmla="*/ 12 w 19"/>
                    <a:gd name="T29" fmla="*/ 22 h 27"/>
                    <a:gd name="T30" fmla="*/ 15 w 19"/>
                    <a:gd name="T31" fmla="*/ 14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9" h="27">
                      <a:moveTo>
                        <a:pt x="19" y="14"/>
                      </a:moveTo>
                      <a:cubicBezTo>
                        <a:pt x="19" y="19"/>
                        <a:pt x="18" y="22"/>
                        <a:pt x="15" y="24"/>
                      </a:cubicBezTo>
                      <a:cubicBezTo>
                        <a:pt x="13" y="26"/>
                        <a:pt x="10" y="27"/>
                        <a:pt x="6" y="27"/>
                      </a:cubicBezTo>
                      <a:cubicBezTo>
                        <a:pt x="0" y="27"/>
                        <a:pt x="0" y="27"/>
                        <a:pt x="0" y="27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6" y="0"/>
                        <a:pt x="6" y="0"/>
                        <a:pt x="6" y="0"/>
                      </a:cubicBezTo>
                      <a:cubicBezTo>
                        <a:pt x="10" y="0"/>
                        <a:pt x="14" y="1"/>
                        <a:pt x="16" y="3"/>
                      </a:cubicBezTo>
                      <a:cubicBezTo>
                        <a:pt x="18" y="5"/>
                        <a:pt x="19" y="9"/>
                        <a:pt x="19" y="14"/>
                      </a:cubicBezTo>
                      <a:close/>
                      <a:moveTo>
                        <a:pt x="15" y="14"/>
                      </a:moveTo>
                      <a:cubicBezTo>
                        <a:pt x="15" y="10"/>
                        <a:pt x="14" y="7"/>
                        <a:pt x="12" y="5"/>
                      </a:cubicBezTo>
                      <a:cubicBezTo>
                        <a:pt x="11" y="4"/>
                        <a:pt x="9" y="3"/>
                        <a:pt x="6" y="3"/>
                      </a:cubicBezTo>
                      <a:cubicBezTo>
                        <a:pt x="4" y="3"/>
                        <a:pt x="4" y="3"/>
                        <a:pt x="4" y="3"/>
                      </a:cubicBezTo>
                      <a:cubicBezTo>
                        <a:pt x="4" y="24"/>
                        <a:pt x="4" y="24"/>
                        <a:pt x="4" y="24"/>
                      </a:cubicBezTo>
                      <a:cubicBezTo>
                        <a:pt x="6" y="24"/>
                        <a:pt x="6" y="24"/>
                        <a:pt x="6" y="24"/>
                      </a:cubicBezTo>
                      <a:cubicBezTo>
                        <a:pt x="9" y="24"/>
                        <a:pt x="11" y="23"/>
                        <a:pt x="12" y="22"/>
                      </a:cubicBezTo>
                      <a:cubicBezTo>
                        <a:pt x="14" y="20"/>
                        <a:pt x="15" y="18"/>
                        <a:pt x="15" y="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 defTabSz="685800">
                    <a:lnSpc>
                      <a:spcPct val="120000"/>
                    </a:lnSpc>
                    <a:buClrTx/>
                  </a:pPr>
                  <a:endParaRPr sz="1350" kern="1200">
                    <a:solidFill>
                      <a:prstClr val="white"/>
                    </a:solidFill>
                    <a:ea typeface="微软雅黑"/>
                    <a:cs typeface="+mn-cs"/>
                  </a:endParaRPr>
                </a:p>
              </p:txBody>
            </p:sp>
            <p:sp>
              <p:nvSpPr>
                <p:cNvPr id="108" name="ï$ľîḋè"/>
                <p:cNvSpPr/>
                <p:nvPr/>
              </p:nvSpPr>
              <p:spPr bwMode="auto">
                <a:xfrm>
                  <a:off x="6157913" y="3683001"/>
                  <a:ext cx="66675" cy="92075"/>
                </a:xfrm>
                <a:custGeom>
                  <a:avLst/>
                  <a:gdLst>
                    <a:gd name="T0" fmla="*/ 20 w 20"/>
                    <a:gd name="T1" fmla="*/ 13 h 28"/>
                    <a:gd name="T2" fmla="*/ 17 w 20"/>
                    <a:gd name="T3" fmla="*/ 24 h 28"/>
                    <a:gd name="T4" fmla="*/ 10 w 20"/>
                    <a:gd name="T5" fmla="*/ 28 h 28"/>
                    <a:gd name="T6" fmla="*/ 2 w 20"/>
                    <a:gd name="T7" fmla="*/ 24 h 28"/>
                    <a:gd name="T8" fmla="*/ 0 w 20"/>
                    <a:gd name="T9" fmla="*/ 13 h 28"/>
                    <a:gd name="T10" fmla="*/ 2 w 20"/>
                    <a:gd name="T11" fmla="*/ 3 h 28"/>
                    <a:gd name="T12" fmla="*/ 10 w 20"/>
                    <a:gd name="T13" fmla="*/ 0 h 28"/>
                    <a:gd name="T14" fmla="*/ 17 w 20"/>
                    <a:gd name="T15" fmla="*/ 3 h 28"/>
                    <a:gd name="T16" fmla="*/ 20 w 20"/>
                    <a:gd name="T17" fmla="*/ 13 h 28"/>
                    <a:gd name="T18" fmla="*/ 15 w 20"/>
                    <a:gd name="T19" fmla="*/ 13 h 28"/>
                    <a:gd name="T20" fmla="*/ 14 w 20"/>
                    <a:gd name="T21" fmla="*/ 5 h 28"/>
                    <a:gd name="T22" fmla="*/ 10 w 20"/>
                    <a:gd name="T23" fmla="*/ 3 h 28"/>
                    <a:gd name="T24" fmla="*/ 6 w 20"/>
                    <a:gd name="T25" fmla="*/ 5 h 28"/>
                    <a:gd name="T26" fmla="*/ 4 w 20"/>
                    <a:gd name="T27" fmla="*/ 13 h 28"/>
                    <a:gd name="T28" fmla="*/ 6 w 20"/>
                    <a:gd name="T29" fmla="*/ 22 h 28"/>
                    <a:gd name="T30" fmla="*/ 10 w 20"/>
                    <a:gd name="T31" fmla="*/ 24 h 28"/>
                    <a:gd name="T32" fmla="*/ 14 w 20"/>
                    <a:gd name="T33" fmla="*/ 22 h 28"/>
                    <a:gd name="T34" fmla="*/ 15 w 20"/>
                    <a:gd name="T35" fmla="*/ 13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20" h="28">
                      <a:moveTo>
                        <a:pt x="20" y="13"/>
                      </a:moveTo>
                      <a:cubicBezTo>
                        <a:pt x="20" y="18"/>
                        <a:pt x="19" y="22"/>
                        <a:pt x="17" y="24"/>
                      </a:cubicBezTo>
                      <a:cubicBezTo>
                        <a:pt x="15" y="26"/>
                        <a:pt x="13" y="28"/>
                        <a:pt x="10" y="28"/>
                      </a:cubicBezTo>
                      <a:cubicBezTo>
                        <a:pt x="7" y="28"/>
                        <a:pt x="4" y="26"/>
                        <a:pt x="2" y="24"/>
                      </a:cubicBezTo>
                      <a:cubicBezTo>
                        <a:pt x="1" y="22"/>
                        <a:pt x="0" y="18"/>
                        <a:pt x="0" y="13"/>
                      </a:cubicBezTo>
                      <a:cubicBezTo>
                        <a:pt x="0" y="8"/>
                        <a:pt x="1" y="5"/>
                        <a:pt x="2" y="3"/>
                      </a:cubicBezTo>
                      <a:cubicBezTo>
                        <a:pt x="4" y="1"/>
                        <a:pt x="7" y="0"/>
                        <a:pt x="10" y="0"/>
                      </a:cubicBezTo>
                      <a:cubicBezTo>
                        <a:pt x="13" y="0"/>
                        <a:pt x="15" y="1"/>
                        <a:pt x="17" y="3"/>
                      </a:cubicBezTo>
                      <a:cubicBezTo>
                        <a:pt x="19" y="5"/>
                        <a:pt x="20" y="8"/>
                        <a:pt x="20" y="13"/>
                      </a:cubicBezTo>
                      <a:close/>
                      <a:moveTo>
                        <a:pt x="15" y="13"/>
                      </a:moveTo>
                      <a:cubicBezTo>
                        <a:pt x="15" y="9"/>
                        <a:pt x="15" y="6"/>
                        <a:pt x="14" y="5"/>
                      </a:cubicBezTo>
                      <a:cubicBezTo>
                        <a:pt x="13" y="3"/>
                        <a:pt x="11" y="3"/>
                        <a:pt x="10" y="3"/>
                      </a:cubicBezTo>
                      <a:cubicBezTo>
                        <a:pt x="8" y="3"/>
                        <a:pt x="7" y="3"/>
                        <a:pt x="6" y="5"/>
                      </a:cubicBezTo>
                      <a:cubicBezTo>
                        <a:pt x="5" y="6"/>
                        <a:pt x="4" y="9"/>
                        <a:pt x="4" y="13"/>
                      </a:cubicBezTo>
                      <a:cubicBezTo>
                        <a:pt x="4" y="18"/>
                        <a:pt x="5" y="21"/>
                        <a:pt x="6" y="22"/>
                      </a:cubicBezTo>
                      <a:cubicBezTo>
                        <a:pt x="7" y="24"/>
                        <a:pt x="8" y="24"/>
                        <a:pt x="10" y="24"/>
                      </a:cubicBezTo>
                      <a:cubicBezTo>
                        <a:pt x="11" y="24"/>
                        <a:pt x="13" y="24"/>
                        <a:pt x="14" y="22"/>
                      </a:cubicBezTo>
                      <a:cubicBezTo>
                        <a:pt x="15" y="21"/>
                        <a:pt x="15" y="18"/>
                        <a:pt x="15" y="1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 defTabSz="685800">
                    <a:lnSpc>
                      <a:spcPct val="120000"/>
                    </a:lnSpc>
                    <a:buClrTx/>
                  </a:pPr>
                  <a:endParaRPr sz="1350" kern="1200">
                    <a:solidFill>
                      <a:prstClr val="white"/>
                    </a:solidFill>
                    <a:ea typeface="微软雅黑"/>
                    <a:cs typeface="+mn-cs"/>
                  </a:endParaRPr>
                </a:p>
              </p:txBody>
            </p:sp>
            <p:sp>
              <p:nvSpPr>
                <p:cNvPr id="109" name="išḷîďê"/>
                <p:cNvSpPr/>
                <p:nvPr/>
              </p:nvSpPr>
              <p:spPr bwMode="auto">
                <a:xfrm>
                  <a:off x="6251575" y="3683001"/>
                  <a:ext cx="58738" cy="88900"/>
                </a:xfrm>
                <a:custGeom>
                  <a:avLst/>
                  <a:gdLst>
                    <a:gd name="T0" fmla="*/ 37 w 37"/>
                    <a:gd name="T1" fmla="*/ 56 h 56"/>
                    <a:gd name="T2" fmla="*/ 29 w 37"/>
                    <a:gd name="T3" fmla="*/ 56 h 56"/>
                    <a:gd name="T4" fmla="*/ 8 w 37"/>
                    <a:gd name="T5" fmla="*/ 14 h 56"/>
                    <a:gd name="T6" fmla="*/ 8 w 37"/>
                    <a:gd name="T7" fmla="*/ 14 h 56"/>
                    <a:gd name="T8" fmla="*/ 8 w 37"/>
                    <a:gd name="T9" fmla="*/ 56 h 56"/>
                    <a:gd name="T10" fmla="*/ 0 w 37"/>
                    <a:gd name="T11" fmla="*/ 56 h 56"/>
                    <a:gd name="T12" fmla="*/ 0 w 37"/>
                    <a:gd name="T13" fmla="*/ 0 h 56"/>
                    <a:gd name="T14" fmla="*/ 8 w 37"/>
                    <a:gd name="T15" fmla="*/ 0 h 56"/>
                    <a:gd name="T16" fmla="*/ 29 w 37"/>
                    <a:gd name="T17" fmla="*/ 42 h 56"/>
                    <a:gd name="T18" fmla="*/ 29 w 37"/>
                    <a:gd name="T19" fmla="*/ 42 h 56"/>
                    <a:gd name="T20" fmla="*/ 29 w 37"/>
                    <a:gd name="T21" fmla="*/ 0 h 56"/>
                    <a:gd name="T22" fmla="*/ 37 w 37"/>
                    <a:gd name="T23" fmla="*/ 0 h 56"/>
                    <a:gd name="T24" fmla="*/ 37 w 37"/>
                    <a:gd name="T25" fmla="*/ 56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7" h="56">
                      <a:moveTo>
                        <a:pt x="37" y="56"/>
                      </a:moveTo>
                      <a:lnTo>
                        <a:pt x="29" y="56"/>
                      </a:lnTo>
                      <a:lnTo>
                        <a:pt x="8" y="14"/>
                      </a:lnTo>
                      <a:lnTo>
                        <a:pt x="8" y="14"/>
                      </a:lnTo>
                      <a:lnTo>
                        <a:pt x="8" y="56"/>
                      </a:lnTo>
                      <a:lnTo>
                        <a:pt x="0" y="56"/>
                      </a:lnTo>
                      <a:lnTo>
                        <a:pt x="0" y="0"/>
                      </a:lnTo>
                      <a:lnTo>
                        <a:pt x="8" y="0"/>
                      </a:lnTo>
                      <a:lnTo>
                        <a:pt x="29" y="42"/>
                      </a:lnTo>
                      <a:lnTo>
                        <a:pt x="29" y="42"/>
                      </a:lnTo>
                      <a:lnTo>
                        <a:pt x="29" y="0"/>
                      </a:lnTo>
                      <a:lnTo>
                        <a:pt x="37" y="0"/>
                      </a:lnTo>
                      <a:lnTo>
                        <a:pt x="37" y="5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 defTabSz="685800">
                    <a:lnSpc>
                      <a:spcPct val="120000"/>
                    </a:lnSpc>
                    <a:buClrTx/>
                  </a:pPr>
                  <a:endParaRPr sz="1350" kern="1200">
                    <a:solidFill>
                      <a:prstClr val="white"/>
                    </a:solidFill>
                    <a:ea typeface="微软雅黑"/>
                    <a:cs typeface="+mn-cs"/>
                  </a:endParaRPr>
                </a:p>
              </p:txBody>
            </p:sp>
            <p:sp>
              <p:nvSpPr>
                <p:cNvPr id="110" name="íŝḻîḑê"/>
                <p:cNvSpPr/>
                <p:nvPr/>
              </p:nvSpPr>
              <p:spPr bwMode="auto">
                <a:xfrm>
                  <a:off x="6340475" y="3683001"/>
                  <a:ext cx="63500" cy="92075"/>
                </a:xfrm>
                <a:custGeom>
                  <a:avLst/>
                  <a:gdLst>
                    <a:gd name="T0" fmla="*/ 19 w 19"/>
                    <a:gd name="T1" fmla="*/ 28 h 28"/>
                    <a:gd name="T2" fmla="*/ 16 w 19"/>
                    <a:gd name="T3" fmla="*/ 28 h 28"/>
                    <a:gd name="T4" fmla="*/ 15 w 19"/>
                    <a:gd name="T5" fmla="*/ 25 h 28"/>
                    <a:gd name="T6" fmla="*/ 13 w 19"/>
                    <a:gd name="T7" fmla="*/ 27 h 28"/>
                    <a:gd name="T8" fmla="*/ 10 w 19"/>
                    <a:gd name="T9" fmla="*/ 28 h 28"/>
                    <a:gd name="T10" fmla="*/ 3 w 19"/>
                    <a:gd name="T11" fmla="*/ 24 h 28"/>
                    <a:gd name="T12" fmla="*/ 0 w 19"/>
                    <a:gd name="T13" fmla="*/ 14 h 28"/>
                    <a:gd name="T14" fmla="*/ 3 w 19"/>
                    <a:gd name="T15" fmla="*/ 3 h 28"/>
                    <a:gd name="T16" fmla="*/ 10 w 19"/>
                    <a:gd name="T17" fmla="*/ 0 h 28"/>
                    <a:gd name="T18" fmla="*/ 16 w 19"/>
                    <a:gd name="T19" fmla="*/ 2 h 28"/>
                    <a:gd name="T20" fmla="*/ 19 w 19"/>
                    <a:gd name="T21" fmla="*/ 9 h 28"/>
                    <a:gd name="T22" fmla="*/ 15 w 19"/>
                    <a:gd name="T23" fmla="*/ 9 h 28"/>
                    <a:gd name="T24" fmla="*/ 13 w 19"/>
                    <a:gd name="T25" fmla="*/ 4 h 28"/>
                    <a:gd name="T26" fmla="*/ 10 w 19"/>
                    <a:gd name="T27" fmla="*/ 3 h 28"/>
                    <a:gd name="T28" fmla="*/ 6 w 19"/>
                    <a:gd name="T29" fmla="*/ 5 h 28"/>
                    <a:gd name="T30" fmla="*/ 4 w 19"/>
                    <a:gd name="T31" fmla="*/ 14 h 28"/>
                    <a:gd name="T32" fmla="*/ 6 w 19"/>
                    <a:gd name="T33" fmla="*/ 22 h 28"/>
                    <a:gd name="T34" fmla="*/ 10 w 19"/>
                    <a:gd name="T35" fmla="*/ 24 h 28"/>
                    <a:gd name="T36" fmla="*/ 14 w 19"/>
                    <a:gd name="T37" fmla="*/ 23 h 28"/>
                    <a:gd name="T38" fmla="*/ 15 w 19"/>
                    <a:gd name="T39" fmla="*/ 18 h 28"/>
                    <a:gd name="T40" fmla="*/ 15 w 19"/>
                    <a:gd name="T41" fmla="*/ 17 h 28"/>
                    <a:gd name="T42" fmla="*/ 10 w 19"/>
                    <a:gd name="T43" fmla="*/ 17 h 28"/>
                    <a:gd name="T44" fmla="*/ 10 w 19"/>
                    <a:gd name="T45" fmla="*/ 13 h 28"/>
                    <a:gd name="T46" fmla="*/ 19 w 19"/>
                    <a:gd name="T47" fmla="*/ 13 h 28"/>
                    <a:gd name="T48" fmla="*/ 19 w 19"/>
                    <a:gd name="T49" fmla="*/ 28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19" h="28">
                      <a:moveTo>
                        <a:pt x="19" y="28"/>
                      </a:moveTo>
                      <a:cubicBezTo>
                        <a:pt x="16" y="28"/>
                        <a:pt x="16" y="28"/>
                        <a:pt x="16" y="28"/>
                      </a:cubicBezTo>
                      <a:cubicBezTo>
                        <a:pt x="15" y="25"/>
                        <a:pt x="15" y="25"/>
                        <a:pt x="15" y="25"/>
                      </a:cubicBezTo>
                      <a:cubicBezTo>
                        <a:pt x="15" y="26"/>
                        <a:pt x="14" y="26"/>
                        <a:pt x="13" y="27"/>
                      </a:cubicBezTo>
                      <a:cubicBezTo>
                        <a:pt x="12" y="27"/>
                        <a:pt x="11" y="28"/>
                        <a:pt x="10" y="28"/>
                      </a:cubicBezTo>
                      <a:cubicBezTo>
                        <a:pt x="7" y="28"/>
                        <a:pt x="5" y="26"/>
                        <a:pt x="3" y="24"/>
                      </a:cubicBezTo>
                      <a:cubicBezTo>
                        <a:pt x="1" y="22"/>
                        <a:pt x="0" y="19"/>
                        <a:pt x="0" y="14"/>
                      </a:cubicBezTo>
                      <a:cubicBezTo>
                        <a:pt x="0" y="9"/>
                        <a:pt x="1" y="6"/>
                        <a:pt x="3" y="3"/>
                      </a:cubicBezTo>
                      <a:cubicBezTo>
                        <a:pt x="4" y="1"/>
                        <a:pt x="7" y="0"/>
                        <a:pt x="10" y="0"/>
                      </a:cubicBezTo>
                      <a:cubicBezTo>
                        <a:pt x="13" y="0"/>
                        <a:pt x="15" y="1"/>
                        <a:pt x="16" y="2"/>
                      </a:cubicBezTo>
                      <a:cubicBezTo>
                        <a:pt x="18" y="4"/>
                        <a:pt x="19" y="6"/>
                        <a:pt x="19" y="9"/>
                      </a:cubicBezTo>
                      <a:cubicBezTo>
                        <a:pt x="15" y="9"/>
                        <a:pt x="15" y="9"/>
                        <a:pt x="15" y="9"/>
                      </a:cubicBezTo>
                      <a:cubicBezTo>
                        <a:pt x="15" y="7"/>
                        <a:pt x="14" y="5"/>
                        <a:pt x="13" y="4"/>
                      </a:cubicBezTo>
                      <a:cubicBezTo>
                        <a:pt x="13" y="3"/>
                        <a:pt x="11" y="3"/>
                        <a:pt x="10" y="3"/>
                      </a:cubicBezTo>
                      <a:cubicBezTo>
                        <a:pt x="8" y="3"/>
                        <a:pt x="7" y="4"/>
                        <a:pt x="6" y="5"/>
                      </a:cubicBezTo>
                      <a:cubicBezTo>
                        <a:pt x="5" y="7"/>
                        <a:pt x="4" y="10"/>
                        <a:pt x="4" y="14"/>
                      </a:cubicBezTo>
                      <a:cubicBezTo>
                        <a:pt x="4" y="18"/>
                        <a:pt x="5" y="21"/>
                        <a:pt x="6" y="22"/>
                      </a:cubicBezTo>
                      <a:cubicBezTo>
                        <a:pt x="7" y="24"/>
                        <a:pt x="9" y="24"/>
                        <a:pt x="10" y="24"/>
                      </a:cubicBezTo>
                      <a:cubicBezTo>
                        <a:pt x="12" y="24"/>
                        <a:pt x="13" y="24"/>
                        <a:pt x="14" y="23"/>
                      </a:cubicBezTo>
                      <a:cubicBezTo>
                        <a:pt x="15" y="22"/>
                        <a:pt x="15" y="20"/>
                        <a:pt x="15" y="18"/>
                      </a:cubicBezTo>
                      <a:cubicBezTo>
                        <a:pt x="15" y="17"/>
                        <a:pt x="15" y="17"/>
                        <a:pt x="15" y="17"/>
                      </a:cubicBezTo>
                      <a:cubicBezTo>
                        <a:pt x="10" y="17"/>
                        <a:pt x="10" y="17"/>
                        <a:pt x="10" y="17"/>
                      </a:cubicBezTo>
                      <a:cubicBezTo>
                        <a:pt x="10" y="13"/>
                        <a:pt x="10" y="13"/>
                        <a:pt x="10" y="13"/>
                      </a:cubicBezTo>
                      <a:cubicBezTo>
                        <a:pt x="19" y="13"/>
                        <a:pt x="19" y="13"/>
                        <a:pt x="19" y="13"/>
                      </a:cubicBezTo>
                      <a:lnTo>
                        <a:pt x="19" y="2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 defTabSz="685800">
                    <a:lnSpc>
                      <a:spcPct val="120000"/>
                    </a:lnSpc>
                    <a:buClrTx/>
                  </a:pPr>
                  <a:endParaRPr sz="1350" kern="1200">
                    <a:solidFill>
                      <a:prstClr val="white"/>
                    </a:solidFill>
                    <a:ea typeface="微软雅黑"/>
                    <a:cs typeface="+mn-cs"/>
                  </a:endParaRPr>
                </a:p>
              </p:txBody>
            </p:sp>
            <p:sp>
              <p:nvSpPr>
                <p:cNvPr id="111" name="ïs1îḓê"/>
                <p:cNvSpPr/>
                <p:nvPr/>
              </p:nvSpPr>
              <p:spPr bwMode="auto">
                <a:xfrm>
                  <a:off x="6492875" y="3683001"/>
                  <a:ext cx="58738" cy="92075"/>
                </a:xfrm>
                <a:custGeom>
                  <a:avLst/>
                  <a:gdLst>
                    <a:gd name="T0" fmla="*/ 18 w 18"/>
                    <a:gd name="T1" fmla="*/ 19 h 28"/>
                    <a:gd name="T2" fmla="*/ 16 w 18"/>
                    <a:gd name="T3" fmla="*/ 25 h 28"/>
                    <a:gd name="T4" fmla="*/ 9 w 18"/>
                    <a:gd name="T5" fmla="*/ 28 h 28"/>
                    <a:gd name="T6" fmla="*/ 2 w 18"/>
                    <a:gd name="T7" fmla="*/ 25 h 28"/>
                    <a:gd name="T8" fmla="*/ 0 w 18"/>
                    <a:gd name="T9" fmla="*/ 19 h 28"/>
                    <a:gd name="T10" fmla="*/ 0 w 18"/>
                    <a:gd name="T11" fmla="*/ 0 h 28"/>
                    <a:gd name="T12" fmla="*/ 4 w 18"/>
                    <a:gd name="T13" fmla="*/ 0 h 28"/>
                    <a:gd name="T14" fmla="*/ 4 w 18"/>
                    <a:gd name="T15" fmla="*/ 19 h 28"/>
                    <a:gd name="T16" fmla="*/ 5 w 18"/>
                    <a:gd name="T17" fmla="*/ 23 h 28"/>
                    <a:gd name="T18" fmla="*/ 9 w 18"/>
                    <a:gd name="T19" fmla="*/ 24 h 28"/>
                    <a:gd name="T20" fmla="*/ 13 w 18"/>
                    <a:gd name="T21" fmla="*/ 23 h 28"/>
                    <a:gd name="T22" fmla="*/ 14 w 18"/>
                    <a:gd name="T23" fmla="*/ 19 h 28"/>
                    <a:gd name="T24" fmla="*/ 14 w 18"/>
                    <a:gd name="T25" fmla="*/ 0 h 28"/>
                    <a:gd name="T26" fmla="*/ 18 w 18"/>
                    <a:gd name="T27" fmla="*/ 0 h 28"/>
                    <a:gd name="T28" fmla="*/ 18 w 18"/>
                    <a:gd name="T29" fmla="*/ 19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8" h="28">
                      <a:moveTo>
                        <a:pt x="18" y="19"/>
                      </a:moveTo>
                      <a:cubicBezTo>
                        <a:pt x="18" y="22"/>
                        <a:pt x="18" y="24"/>
                        <a:pt x="16" y="25"/>
                      </a:cubicBezTo>
                      <a:cubicBezTo>
                        <a:pt x="15" y="27"/>
                        <a:pt x="12" y="28"/>
                        <a:pt x="9" y="28"/>
                      </a:cubicBezTo>
                      <a:cubicBezTo>
                        <a:pt x="6" y="28"/>
                        <a:pt x="4" y="27"/>
                        <a:pt x="2" y="25"/>
                      </a:cubicBezTo>
                      <a:cubicBezTo>
                        <a:pt x="1" y="24"/>
                        <a:pt x="0" y="22"/>
                        <a:pt x="0" y="1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4" y="19"/>
                        <a:pt x="4" y="19"/>
                        <a:pt x="4" y="19"/>
                      </a:cubicBezTo>
                      <a:cubicBezTo>
                        <a:pt x="4" y="21"/>
                        <a:pt x="5" y="22"/>
                        <a:pt x="5" y="23"/>
                      </a:cubicBezTo>
                      <a:cubicBezTo>
                        <a:pt x="6" y="24"/>
                        <a:pt x="8" y="24"/>
                        <a:pt x="9" y="24"/>
                      </a:cubicBezTo>
                      <a:cubicBezTo>
                        <a:pt x="11" y="24"/>
                        <a:pt x="12" y="24"/>
                        <a:pt x="13" y="23"/>
                      </a:cubicBezTo>
                      <a:cubicBezTo>
                        <a:pt x="14" y="22"/>
                        <a:pt x="14" y="21"/>
                        <a:pt x="14" y="19"/>
                      </a:cubicBezTo>
                      <a:cubicBezTo>
                        <a:pt x="14" y="0"/>
                        <a:pt x="14" y="0"/>
                        <a:pt x="14" y="0"/>
                      </a:cubicBezTo>
                      <a:cubicBezTo>
                        <a:pt x="18" y="0"/>
                        <a:pt x="18" y="0"/>
                        <a:pt x="18" y="0"/>
                      </a:cubicBezTo>
                      <a:lnTo>
                        <a:pt x="18" y="1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 defTabSz="685800">
                    <a:lnSpc>
                      <a:spcPct val="120000"/>
                    </a:lnSpc>
                    <a:buClrTx/>
                  </a:pPr>
                  <a:endParaRPr sz="1350" kern="1200">
                    <a:solidFill>
                      <a:prstClr val="white"/>
                    </a:solidFill>
                    <a:ea typeface="微软雅黑"/>
                    <a:cs typeface="+mn-cs"/>
                  </a:endParaRPr>
                </a:p>
              </p:txBody>
            </p:sp>
            <p:sp>
              <p:nvSpPr>
                <p:cNvPr id="112" name="íṩḻïḍè"/>
                <p:cNvSpPr/>
                <p:nvPr/>
              </p:nvSpPr>
              <p:spPr bwMode="auto">
                <a:xfrm>
                  <a:off x="6581775" y="3683001"/>
                  <a:ext cx="63500" cy="88900"/>
                </a:xfrm>
                <a:custGeom>
                  <a:avLst/>
                  <a:gdLst>
                    <a:gd name="T0" fmla="*/ 40 w 40"/>
                    <a:gd name="T1" fmla="*/ 56 h 56"/>
                    <a:gd name="T2" fmla="*/ 29 w 40"/>
                    <a:gd name="T3" fmla="*/ 56 h 56"/>
                    <a:gd name="T4" fmla="*/ 8 w 40"/>
                    <a:gd name="T5" fmla="*/ 14 h 56"/>
                    <a:gd name="T6" fmla="*/ 8 w 40"/>
                    <a:gd name="T7" fmla="*/ 14 h 56"/>
                    <a:gd name="T8" fmla="*/ 8 w 40"/>
                    <a:gd name="T9" fmla="*/ 56 h 56"/>
                    <a:gd name="T10" fmla="*/ 0 w 40"/>
                    <a:gd name="T11" fmla="*/ 56 h 56"/>
                    <a:gd name="T12" fmla="*/ 0 w 40"/>
                    <a:gd name="T13" fmla="*/ 0 h 56"/>
                    <a:gd name="T14" fmla="*/ 10 w 40"/>
                    <a:gd name="T15" fmla="*/ 0 h 56"/>
                    <a:gd name="T16" fmla="*/ 29 w 40"/>
                    <a:gd name="T17" fmla="*/ 42 h 56"/>
                    <a:gd name="T18" fmla="*/ 31 w 40"/>
                    <a:gd name="T19" fmla="*/ 42 h 56"/>
                    <a:gd name="T20" fmla="*/ 31 w 40"/>
                    <a:gd name="T21" fmla="*/ 0 h 56"/>
                    <a:gd name="T22" fmla="*/ 40 w 40"/>
                    <a:gd name="T23" fmla="*/ 0 h 56"/>
                    <a:gd name="T24" fmla="*/ 40 w 40"/>
                    <a:gd name="T25" fmla="*/ 56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0" h="56">
                      <a:moveTo>
                        <a:pt x="40" y="56"/>
                      </a:moveTo>
                      <a:lnTo>
                        <a:pt x="29" y="56"/>
                      </a:lnTo>
                      <a:lnTo>
                        <a:pt x="8" y="14"/>
                      </a:lnTo>
                      <a:lnTo>
                        <a:pt x="8" y="14"/>
                      </a:lnTo>
                      <a:lnTo>
                        <a:pt x="8" y="56"/>
                      </a:lnTo>
                      <a:lnTo>
                        <a:pt x="0" y="56"/>
                      </a:lnTo>
                      <a:lnTo>
                        <a:pt x="0" y="0"/>
                      </a:lnTo>
                      <a:lnTo>
                        <a:pt x="10" y="0"/>
                      </a:lnTo>
                      <a:lnTo>
                        <a:pt x="29" y="42"/>
                      </a:lnTo>
                      <a:lnTo>
                        <a:pt x="31" y="42"/>
                      </a:lnTo>
                      <a:lnTo>
                        <a:pt x="31" y="0"/>
                      </a:lnTo>
                      <a:lnTo>
                        <a:pt x="40" y="0"/>
                      </a:lnTo>
                      <a:lnTo>
                        <a:pt x="40" y="5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 defTabSz="685800">
                    <a:lnSpc>
                      <a:spcPct val="120000"/>
                    </a:lnSpc>
                    <a:buClrTx/>
                  </a:pPr>
                  <a:endParaRPr sz="1350" kern="1200">
                    <a:solidFill>
                      <a:prstClr val="white"/>
                    </a:solidFill>
                    <a:ea typeface="微软雅黑"/>
                    <a:cs typeface="+mn-cs"/>
                  </a:endParaRPr>
                </a:p>
              </p:txBody>
            </p:sp>
            <p:sp>
              <p:nvSpPr>
                <p:cNvPr id="113" name="îṩḷídè"/>
                <p:cNvSpPr/>
                <p:nvPr/>
              </p:nvSpPr>
              <p:spPr bwMode="auto">
                <a:xfrm>
                  <a:off x="6697663" y="3683001"/>
                  <a:ext cx="12700" cy="88900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 defTabSz="685800">
                    <a:lnSpc>
                      <a:spcPct val="120000"/>
                    </a:lnSpc>
                    <a:buClrTx/>
                  </a:pPr>
                  <a:endParaRPr sz="1350" kern="1200">
                    <a:solidFill>
                      <a:prstClr val="white"/>
                    </a:solidFill>
                    <a:ea typeface="微软雅黑"/>
                    <a:cs typeface="+mn-cs"/>
                  </a:endParaRPr>
                </a:p>
              </p:txBody>
            </p:sp>
            <p:sp>
              <p:nvSpPr>
                <p:cNvPr id="114" name="ïśľiďé"/>
                <p:cNvSpPr/>
                <p:nvPr/>
              </p:nvSpPr>
              <p:spPr bwMode="auto">
                <a:xfrm>
                  <a:off x="6759575" y="3683001"/>
                  <a:ext cx="69850" cy="92075"/>
                </a:xfrm>
                <a:custGeom>
                  <a:avLst/>
                  <a:gdLst>
                    <a:gd name="T0" fmla="*/ 44 w 44"/>
                    <a:gd name="T1" fmla="*/ 0 h 58"/>
                    <a:gd name="T2" fmla="*/ 25 w 44"/>
                    <a:gd name="T3" fmla="*/ 58 h 58"/>
                    <a:gd name="T4" fmla="*/ 19 w 44"/>
                    <a:gd name="T5" fmla="*/ 58 h 58"/>
                    <a:gd name="T6" fmla="*/ 0 w 44"/>
                    <a:gd name="T7" fmla="*/ 0 h 58"/>
                    <a:gd name="T8" fmla="*/ 9 w 44"/>
                    <a:gd name="T9" fmla="*/ 0 h 58"/>
                    <a:gd name="T10" fmla="*/ 21 w 44"/>
                    <a:gd name="T11" fmla="*/ 44 h 58"/>
                    <a:gd name="T12" fmla="*/ 21 w 44"/>
                    <a:gd name="T13" fmla="*/ 44 h 58"/>
                    <a:gd name="T14" fmla="*/ 36 w 44"/>
                    <a:gd name="T15" fmla="*/ 0 h 58"/>
                    <a:gd name="T16" fmla="*/ 44 w 44"/>
                    <a:gd name="T17" fmla="*/ 0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4" h="58">
                      <a:moveTo>
                        <a:pt x="44" y="0"/>
                      </a:moveTo>
                      <a:lnTo>
                        <a:pt x="25" y="58"/>
                      </a:lnTo>
                      <a:lnTo>
                        <a:pt x="19" y="58"/>
                      </a:lnTo>
                      <a:lnTo>
                        <a:pt x="0" y="0"/>
                      </a:lnTo>
                      <a:lnTo>
                        <a:pt x="9" y="0"/>
                      </a:lnTo>
                      <a:lnTo>
                        <a:pt x="21" y="44"/>
                      </a:lnTo>
                      <a:lnTo>
                        <a:pt x="21" y="44"/>
                      </a:lnTo>
                      <a:lnTo>
                        <a:pt x="36" y="0"/>
                      </a:lnTo>
                      <a:lnTo>
                        <a:pt x="4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 defTabSz="685800">
                    <a:lnSpc>
                      <a:spcPct val="120000"/>
                    </a:lnSpc>
                    <a:buClrTx/>
                  </a:pPr>
                  <a:endParaRPr sz="1350" kern="1200">
                    <a:solidFill>
                      <a:prstClr val="white"/>
                    </a:solidFill>
                    <a:ea typeface="微软雅黑"/>
                    <a:cs typeface="+mn-cs"/>
                  </a:endParaRPr>
                </a:p>
              </p:txBody>
            </p:sp>
            <p:sp>
              <p:nvSpPr>
                <p:cNvPr id="115" name="í$ḻíďe"/>
                <p:cNvSpPr/>
                <p:nvPr/>
              </p:nvSpPr>
              <p:spPr bwMode="auto">
                <a:xfrm>
                  <a:off x="6856413" y="3683001"/>
                  <a:ext cx="58738" cy="88900"/>
                </a:xfrm>
                <a:custGeom>
                  <a:avLst/>
                  <a:gdLst>
                    <a:gd name="T0" fmla="*/ 37 w 37"/>
                    <a:gd name="T1" fmla="*/ 56 h 56"/>
                    <a:gd name="T2" fmla="*/ 0 w 37"/>
                    <a:gd name="T3" fmla="*/ 56 h 56"/>
                    <a:gd name="T4" fmla="*/ 0 w 37"/>
                    <a:gd name="T5" fmla="*/ 0 h 56"/>
                    <a:gd name="T6" fmla="*/ 35 w 37"/>
                    <a:gd name="T7" fmla="*/ 0 h 56"/>
                    <a:gd name="T8" fmla="*/ 35 w 37"/>
                    <a:gd name="T9" fmla="*/ 6 h 56"/>
                    <a:gd name="T10" fmla="*/ 8 w 37"/>
                    <a:gd name="T11" fmla="*/ 6 h 56"/>
                    <a:gd name="T12" fmla="*/ 8 w 37"/>
                    <a:gd name="T13" fmla="*/ 23 h 56"/>
                    <a:gd name="T14" fmla="*/ 33 w 37"/>
                    <a:gd name="T15" fmla="*/ 23 h 56"/>
                    <a:gd name="T16" fmla="*/ 33 w 37"/>
                    <a:gd name="T17" fmla="*/ 29 h 56"/>
                    <a:gd name="T18" fmla="*/ 8 w 37"/>
                    <a:gd name="T19" fmla="*/ 29 h 56"/>
                    <a:gd name="T20" fmla="*/ 8 w 37"/>
                    <a:gd name="T21" fmla="*/ 50 h 56"/>
                    <a:gd name="T22" fmla="*/ 37 w 37"/>
                    <a:gd name="T23" fmla="*/ 50 h 56"/>
                    <a:gd name="T24" fmla="*/ 37 w 37"/>
                    <a:gd name="T25" fmla="*/ 56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7" h="56">
                      <a:moveTo>
                        <a:pt x="37" y="56"/>
                      </a:moveTo>
                      <a:lnTo>
                        <a:pt x="0" y="56"/>
                      </a:lnTo>
                      <a:lnTo>
                        <a:pt x="0" y="0"/>
                      </a:lnTo>
                      <a:lnTo>
                        <a:pt x="35" y="0"/>
                      </a:lnTo>
                      <a:lnTo>
                        <a:pt x="35" y="6"/>
                      </a:lnTo>
                      <a:lnTo>
                        <a:pt x="8" y="6"/>
                      </a:lnTo>
                      <a:lnTo>
                        <a:pt x="8" y="23"/>
                      </a:lnTo>
                      <a:lnTo>
                        <a:pt x="33" y="23"/>
                      </a:lnTo>
                      <a:lnTo>
                        <a:pt x="33" y="29"/>
                      </a:lnTo>
                      <a:lnTo>
                        <a:pt x="8" y="29"/>
                      </a:lnTo>
                      <a:lnTo>
                        <a:pt x="8" y="50"/>
                      </a:lnTo>
                      <a:lnTo>
                        <a:pt x="37" y="50"/>
                      </a:lnTo>
                      <a:lnTo>
                        <a:pt x="37" y="5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 defTabSz="685800">
                    <a:lnSpc>
                      <a:spcPct val="120000"/>
                    </a:lnSpc>
                    <a:buClrTx/>
                  </a:pPr>
                  <a:endParaRPr sz="1350" kern="1200">
                    <a:solidFill>
                      <a:prstClr val="white"/>
                    </a:solidFill>
                    <a:ea typeface="微软雅黑"/>
                    <a:cs typeface="+mn-cs"/>
                  </a:endParaRPr>
                </a:p>
              </p:txBody>
            </p:sp>
            <p:sp>
              <p:nvSpPr>
                <p:cNvPr id="116" name="ïs1ídê"/>
                <p:cNvSpPr/>
                <p:nvPr/>
              </p:nvSpPr>
              <p:spPr bwMode="auto">
                <a:xfrm>
                  <a:off x="6945313" y="3683001"/>
                  <a:ext cx="63500" cy="88900"/>
                </a:xfrm>
                <a:custGeom>
                  <a:avLst/>
                  <a:gdLst>
                    <a:gd name="T0" fmla="*/ 19 w 19"/>
                    <a:gd name="T1" fmla="*/ 27 h 27"/>
                    <a:gd name="T2" fmla="*/ 15 w 19"/>
                    <a:gd name="T3" fmla="*/ 27 h 27"/>
                    <a:gd name="T4" fmla="*/ 9 w 19"/>
                    <a:gd name="T5" fmla="*/ 15 h 27"/>
                    <a:gd name="T6" fmla="*/ 4 w 19"/>
                    <a:gd name="T7" fmla="*/ 15 h 27"/>
                    <a:gd name="T8" fmla="*/ 4 w 19"/>
                    <a:gd name="T9" fmla="*/ 27 h 27"/>
                    <a:gd name="T10" fmla="*/ 0 w 19"/>
                    <a:gd name="T11" fmla="*/ 27 h 27"/>
                    <a:gd name="T12" fmla="*/ 0 w 19"/>
                    <a:gd name="T13" fmla="*/ 0 h 27"/>
                    <a:gd name="T14" fmla="*/ 9 w 19"/>
                    <a:gd name="T15" fmla="*/ 0 h 27"/>
                    <a:gd name="T16" fmla="*/ 16 w 19"/>
                    <a:gd name="T17" fmla="*/ 2 h 27"/>
                    <a:gd name="T18" fmla="*/ 19 w 19"/>
                    <a:gd name="T19" fmla="*/ 8 h 27"/>
                    <a:gd name="T20" fmla="*/ 17 w 19"/>
                    <a:gd name="T21" fmla="*/ 13 h 27"/>
                    <a:gd name="T22" fmla="*/ 13 w 19"/>
                    <a:gd name="T23" fmla="*/ 15 h 27"/>
                    <a:gd name="T24" fmla="*/ 19 w 19"/>
                    <a:gd name="T25" fmla="*/ 27 h 27"/>
                    <a:gd name="T26" fmla="*/ 14 w 19"/>
                    <a:gd name="T27" fmla="*/ 8 h 27"/>
                    <a:gd name="T28" fmla="*/ 13 w 19"/>
                    <a:gd name="T29" fmla="*/ 4 h 27"/>
                    <a:gd name="T30" fmla="*/ 8 w 19"/>
                    <a:gd name="T31" fmla="*/ 3 h 27"/>
                    <a:gd name="T32" fmla="*/ 4 w 19"/>
                    <a:gd name="T33" fmla="*/ 3 h 27"/>
                    <a:gd name="T34" fmla="*/ 4 w 19"/>
                    <a:gd name="T35" fmla="*/ 12 h 27"/>
                    <a:gd name="T36" fmla="*/ 9 w 19"/>
                    <a:gd name="T37" fmla="*/ 12 h 27"/>
                    <a:gd name="T38" fmla="*/ 13 w 19"/>
                    <a:gd name="T39" fmla="*/ 11 h 27"/>
                    <a:gd name="T40" fmla="*/ 14 w 19"/>
                    <a:gd name="T41" fmla="*/ 8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9" h="27">
                      <a:moveTo>
                        <a:pt x="19" y="27"/>
                      </a:moveTo>
                      <a:cubicBezTo>
                        <a:pt x="15" y="27"/>
                        <a:pt x="15" y="27"/>
                        <a:pt x="15" y="27"/>
                      </a:cubicBezTo>
                      <a:cubicBezTo>
                        <a:pt x="9" y="15"/>
                        <a:pt x="9" y="15"/>
                        <a:pt x="9" y="15"/>
                      </a:cubicBezTo>
                      <a:cubicBezTo>
                        <a:pt x="4" y="15"/>
                        <a:pt x="4" y="15"/>
                        <a:pt x="4" y="15"/>
                      </a:cubicBezTo>
                      <a:cubicBezTo>
                        <a:pt x="4" y="27"/>
                        <a:pt x="4" y="27"/>
                        <a:pt x="4" y="27"/>
                      </a:cubicBezTo>
                      <a:cubicBezTo>
                        <a:pt x="0" y="27"/>
                        <a:pt x="0" y="27"/>
                        <a:pt x="0" y="27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9" y="0"/>
                        <a:pt x="9" y="0"/>
                        <a:pt x="9" y="0"/>
                      </a:cubicBezTo>
                      <a:cubicBezTo>
                        <a:pt x="12" y="0"/>
                        <a:pt x="14" y="1"/>
                        <a:pt x="16" y="2"/>
                      </a:cubicBezTo>
                      <a:cubicBezTo>
                        <a:pt x="18" y="3"/>
                        <a:pt x="19" y="5"/>
                        <a:pt x="19" y="8"/>
                      </a:cubicBezTo>
                      <a:cubicBezTo>
                        <a:pt x="19" y="10"/>
                        <a:pt x="18" y="12"/>
                        <a:pt x="17" y="13"/>
                      </a:cubicBezTo>
                      <a:cubicBezTo>
                        <a:pt x="16" y="14"/>
                        <a:pt x="14" y="15"/>
                        <a:pt x="13" y="15"/>
                      </a:cubicBezTo>
                      <a:cubicBezTo>
                        <a:pt x="19" y="27"/>
                        <a:pt x="19" y="27"/>
                        <a:pt x="19" y="27"/>
                      </a:cubicBezTo>
                      <a:close/>
                      <a:moveTo>
                        <a:pt x="14" y="8"/>
                      </a:moveTo>
                      <a:cubicBezTo>
                        <a:pt x="14" y="6"/>
                        <a:pt x="14" y="5"/>
                        <a:pt x="13" y="4"/>
                      </a:cubicBezTo>
                      <a:cubicBezTo>
                        <a:pt x="12" y="3"/>
                        <a:pt x="10" y="3"/>
                        <a:pt x="8" y="3"/>
                      </a:cubicBezTo>
                      <a:cubicBezTo>
                        <a:pt x="4" y="3"/>
                        <a:pt x="4" y="3"/>
                        <a:pt x="4" y="3"/>
                      </a:cubicBezTo>
                      <a:cubicBezTo>
                        <a:pt x="4" y="12"/>
                        <a:pt x="4" y="12"/>
                        <a:pt x="4" y="12"/>
                      </a:cubicBezTo>
                      <a:cubicBezTo>
                        <a:pt x="9" y="12"/>
                        <a:pt x="9" y="12"/>
                        <a:pt x="9" y="12"/>
                      </a:cubicBezTo>
                      <a:cubicBezTo>
                        <a:pt x="11" y="12"/>
                        <a:pt x="12" y="12"/>
                        <a:pt x="13" y="11"/>
                      </a:cubicBezTo>
                      <a:cubicBezTo>
                        <a:pt x="14" y="11"/>
                        <a:pt x="14" y="9"/>
                        <a:pt x="14" y="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 defTabSz="685800">
                    <a:lnSpc>
                      <a:spcPct val="120000"/>
                    </a:lnSpc>
                    <a:buClrTx/>
                  </a:pPr>
                  <a:endParaRPr sz="1350" kern="1200">
                    <a:solidFill>
                      <a:prstClr val="white"/>
                    </a:solidFill>
                    <a:ea typeface="微软雅黑"/>
                    <a:cs typeface="+mn-cs"/>
                  </a:endParaRPr>
                </a:p>
              </p:txBody>
            </p:sp>
            <p:sp>
              <p:nvSpPr>
                <p:cNvPr id="117" name="í$ļíḋê"/>
                <p:cNvSpPr/>
                <p:nvPr/>
              </p:nvSpPr>
              <p:spPr bwMode="auto">
                <a:xfrm>
                  <a:off x="7034213" y="3683001"/>
                  <a:ext cx="63500" cy="92075"/>
                </a:xfrm>
                <a:custGeom>
                  <a:avLst/>
                  <a:gdLst>
                    <a:gd name="T0" fmla="*/ 19 w 19"/>
                    <a:gd name="T1" fmla="*/ 20 h 28"/>
                    <a:gd name="T2" fmla="*/ 17 w 19"/>
                    <a:gd name="T3" fmla="*/ 25 h 28"/>
                    <a:gd name="T4" fmla="*/ 10 w 19"/>
                    <a:gd name="T5" fmla="*/ 28 h 28"/>
                    <a:gd name="T6" fmla="*/ 3 w 19"/>
                    <a:gd name="T7" fmla="*/ 25 h 28"/>
                    <a:gd name="T8" fmla="*/ 0 w 19"/>
                    <a:gd name="T9" fmla="*/ 20 h 28"/>
                    <a:gd name="T10" fmla="*/ 0 w 19"/>
                    <a:gd name="T11" fmla="*/ 19 h 28"/>
                    <a:gd name="T12" fmla="*/ 4 w 19"/>
                    <a:gd name="T13" fmla="*/ 19 h 28"/>
                    <a:gd name="T14" fmla="*/ 4 w 19"/>
                    <a:gd name="T15" fmla="*/ 20 h 28"/>
                    <a:gd name="T16" fmla="*/ 6 w 19"/>
                    <a:gd name="T17" fmla="*/ 23 h 28"/>
                    <a:gd name="T18" fmla="*/ 10 w 19"/>
                    <a:gd name="T19" fmla="*/ 24 h 28"/>
                    <a:gd name="T20" fmla="*/ 14 w 19"/>
                    <a:gd name="T21" fmla="*/ 23 h 28"/>
                    <a:gd name="T22" fmla="*/ 15 w 19"/>
                    <a:gd name="T23" fmla="*/ 20 h 28"/>
                    <a:gd name="T24" fmla="*/ 13 w 19"/>
                    <a:gd name="T25" fmla="*/ 17 h 28"/>
                    <a:gd name="T26" fmla="*/ 9 w 19"/>
                    <a:gd name="T27" fmla="*/ 14 h 28"/>
                    <a:gd name="T28" fmla="*/ 3 w 19"/>
                    <a:gd name="T29" fmla="*/ 11 h 28"/>
                    <a:gd name="T30" fmla="*/ 1 w 19"/>
                    <a:gd name="T31" fmla="*/ 7 h 28"/>
                    <a:gd name="T32" fmla="*/ 3 w 19"/>
                    <a:gd name="T33" fmla="*/ 2 h 28"/>
                    <a:gd name="T34" fmla="*/ 10 w 19"/>
                    <a:gd name="T35" fmla="*/ 0 h 28"/>
                    <a:gd name="T36" fmla="*/ 16 w 19"/>
                    <a:gd name="T37" fmla="*/ 2 h 28"/>
                    <a:gd name="T38" fmla="*/ 18 w 19"/>
                    <a:gd name="T39" fmla="*/ 7 h 28"/>
                    <a:gd name="T40" fmla="*/ 14 w 19"/>
                    <a:gd name="T41" fmla="*/ 7 h 28"/>
                    <a:gd name="T42" fmla="*/ 13 w 19"/>
                    <a:gd name="T43" fmla="*/ 4 h 28"/>
                    <a:gd name="T44" fmla="*/ 10 w 19"/>
                    <a:gd name="T45" fmla="*/ 3 h 28"/>
                    <a:gd name="T46" fmla="*/ 6 w 19"/>
                    <a:gd name="T47" fmla="*/ 4 h 28"/>
                    <a:gd name="T48" fmla="*/ 5 w 19"/>
                    <a:gd name="T49" fmla="*/ 7 h 28"/>
                    <a:gd name="T50" fmla="*/ 6 w 19"/>
                    <a:gd name="T51" fmla="*/ 9 h 28"/>
                    <a:gd name="T52" fmla="*/ 11 w 19"/>
                    <a:gd name="T53" fmla="*/ 12 h 28"/>
                    <a:gd name="T54" fmla="*/ 17 w 19"/>
                    <a:gd name="T55" fmla="*/ 15 h 28"/>
                    <a:gd name="T56" fmla="*/ 19 w 19"/>
                    <a:gd name="T57" fmla="*/ 20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19" h="28">
                      <a:moveTo>
                        <a:pt x="19" y="20"/>
                      </a:moveTo>
                      <a:cubicBezTo>
                        <a:pt x="19" y="22"/>
                        <a:pt x="18" y="24"/>
                        <a:pt x="17" y="25"/>
                      </a:cubicBezTo>
                      <a:cubicBezTo>
                        <a:pt x="15" y="27"/>
                        <a:pt x="13" y="28"/>
                        <a:pt x="10" y="28"/>
                      </a:cubicBezTo>
                      <a:cubicBezTo>
                        <a:pt x="7" y="28"/>
                        <a:pt x="4" y="27"/>
                        <a:pt x="3" y="25"/>
                      </a:cubicBezTo>
                      <a:cubicBezTo>
                        <a:pt x="1" y="24"/>
                        <a:pt x="0" y="22"/>
                        <a:pt x="0" y="20"/>
                      </a:cubicBezTo>
                      <a:cubicBezTo>
                        <a:pt x="0" y="19"/>
                        <a:pt x="0" y="19"/>
                        <a:pt x="0" y="19"/>
                      </a:cubicBezTo>
                      <a:cubicBezTo>
                        <a:pt x="4" y="19"/>
                        <a:pt x="4" y="19"/>
                        <a:pt x="4" y="19"/>
                      </a:cubicBezTo>
                      <a:cubicBezTo>
                        <a:pt x="4" y="20"/>
                        <a:pt x="4" y="20"/>
                        <a:pt x="4" y="20"/>
                      </a:cubicBezTo>
                      <a:cubicBezTo>
                        <a:pt x="4" y="21"/>
                        <a:pt x="5" y="22"/>
                        <a:pt x="6" y="23"/>
                      </a:cubicBezTo>
                      <a:cubicBezTo>
                        <a:pt x="7" y="24"/>
                        <a:pt x="8" y="24"/>
                        <a:pt x="10" y="24"/>
                      </a:cubicBezTo>
                      <a:cubicBezTo>
                        <a:pt x="11" y="24"/>
                        <a:pt x="13" y="24"/>
                        <a:pt x="14" y="23"/>
                      </a:cubicBezTo>
                      <a:cubicBezTo>
                        <a:pt x="15" y="22"/>
                        <a:pt x="15" y="21"/>
                        <a:pt x="15" y="20"/>
                      </a:cubicBezTo>
                      <a:cubicBezTo>
                        <a:pt x="15" y="19"/>
                        <a:pt x="15" y="18"/>
                        <a:pt x="13" y="17"/>
                      </a:cubicBezTo>
                      <a:cubicBezTo>
                        <a:pt x="12" y="16"/>
                        <a:pt x="11" y="15"/>
                        <a:pt x="9" y="14"/>
                      </a:cubicBezTo>
                      <a:cubicBezTo>
                        <a:pt x="6" y="13"/>
                        <a:pt x="4" y="12"/>
                        <a:pt x="3" y="11"/>
                      </a:cubicBezTo>
                      <a:cubicBezTo>
                        <a:pt x="1" y="10"/>
                        <a:pt x="1" y="9"/>
                        <a:pt x="1" y="7"/>
                      </a:cubicBezTo>
                      <a:cubicBezTo>
                        <a:pt x="1" y="5"/>
                        <a:pt x="2" y="3"/>
                        <a:pt x="3" y="2"/>
                      </a:cubicBezTo>
                      <a:cubicBezTo>
                        <a:pt x="5" y="0"/>
                        <a:pt x="7" y="0"/>
                        <a:pt x="10" y="0"/>
                      </a:cubicBezTo>
                      <a:cubicBezTo>
                        <a:pt x="13" y="0"/>
                        <a:pt x="15" y="0"/>
                        <a:pt x="16" y="2"/>
                      </a:cubicBezTo>
                      <a:cubicBezTo>
                        <a:pt x="18" y="4"/>
                        <a:pt x="18" y="5"/>
                        <a:pt x="18" y="7"/>
                      </a:cubicBezTo>
                      <a:cubicBezTo>
                        <a:pt x="14" y="7"/>
                        <a:pt x="14" y="7"/>
                        <a:pt x="14" y="7"/>
                      </a:cubicBezTo>
                      <a:cubicBezTo>
                        <a:pt x="14" y="6"/>
                        <a:pt x="14" y="5"/>
                        <a:pt x="13" y="4"/>
                      </a:cubicBezTo>
                      <a:cubicBezTo>
                        <a:pt x="12" y="3"/>
                        <a:pt x="11" y="3"/>
                        <a:pt x="10" y="3"/>
                      </a:cubicBezTo>
                      <a:cubicBezTo>
                        <a:pt x="8" y="3"/>
                        <a:pt x="7" y="3"/>
                        <a:pt x="6" y="4"/>
                      </a:cubicBezTo>
                      <a:cubicBezTo>
                        <a:pt x="5" y="5"/>
                        <a:pt x="5" y="5"/>
                        <a:pt x="5" y="7"/>
                      </a:cubicBezTo>
                      <a:cubicBezTo>
                        <a:pt x="5" y="8"/>
                        <a:pt x="5" y="8"/>
                        <a:pt x="6" y="9"/>
                      </a:cubicBezTo>
                      <a:cubicBezTo>
                        <a:pt x="7" y="10"/>
                        <a:pt x="8" y="11"/>
                        <a:pt x="11" y="12"/>
                      </a:cubicBezTo>
                      <a:cubicBezTo>
                        <a:pt x="14" y="13"/>
                        <a:pt x="16" y="14"/>
                        <a:pt x="17" y="15"/>
                      </a:cubicBezTo>
                      <a:cubicBezTo>
                        <a:pt x="18" y="16"/>
                        <a:pt x="19" y="18"/>
                        <a:pt x="19" y="2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 defTabSz="685800">
                    <a:lnSpc>
                      <a:spcPct val="120000"/>
                    </a:lnSpc>
                    <a:buClrTx/>
                  </a:pPr>
                  <a:endParaRPr sz="1350" kern="1200">
                    <a:solidFill>
                      <a:prstClr val="white"/>
                    </a:solidFill>
                    <a:ea typeface="微软雅黑"/>
                    <a:cs typeface="+mn-cs"/>
                  </a:endParaRPr>
                </a:p>
              </p:txBody>
            </p:sp>
            <p:sp>
              <p:nvSpPr>
                <p:cNvPr id="118" name="îśľídè"/>
                <p:cNvSpPr/>
                <p:nvPr/>
              </p:nvSpPr>
              <p:spPr bwMode="auto">
                <a:xfrm>
                  <a:off x="7150100" y="3683001"/>
                  <a:ext cx="12700" cy="88900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 defTabSz="685800">
                    <a:lnSpc>
                      <a:spcPct val="120000"/>
                    </a:lnSpc>
                    <a:buClrTx/>
                  </a:pPr>
                  <a:endParaRPr sz="1350" kern="1200">
                    <a:solidFill>
                      <a:prstClr val="white"/>
                    </a:solidFill>
                    <a:ea typeface="微软雅黑"/>
                    <a:cs typeface="+mn-cs"/>
                  </a:endParaRPr>
                </a:p>
              </p:txBody>
            </p:sp>
            <p:sp>
              <p:nvSpPr>
                <p:cNvPr id="119" name="işḷîḑe"/>
                <p:cNvSpPr/>
                <p:nvPr/>
              </p:nvSpPr>
              <p:spPr bwMode="auto">
                <a:xfrm>
                  <a:off x="7216775" y="3683001"/>
                  <a:ext cx="61913" cy="88900"/>
                </a:xfrm>
                <a:custGeom>
                  <a:avLst/>
                  <a:gdLst>
                    <a:gd name="T0" fmla="*/ 39 w 39"/>
                    <a:gd name="T1" fmla="*/ 6 h 56"/>
                    <a:gd name="T2" fmla="*/ 25 w 39"/>
                    <a:gd name="T3" fmla="*/ 6 h 56"/>
                    <a:gd name="T4" fmla="*/ 25 w 39"/>
                    <a:gd name="T5" fmla="*/ 56 h 56"/>
                    <a:gd name="T6" fmla="*/ 14 w 39"/>
                    <a:gd name="T7" fmla="*/ 56 h 56"/>
                    <a:gd name="T8" fmla="*/ 14 w 39"/>
                    <a:gd name="T9" fmla="*/ 6 h 56"/>
                    <a:gd name="T10" fmla="*/ 0 w 39"/>
                    <a:gd name="T11" fmla="*/ 6 h 56"/>
                    <a:gd name="T12" fmla="*/ 0 w 39"/>
                    <a:gd name="T13" fmla="*/ 0 h 56"/>
                    <a:gd name="T14" fmla="*/ 39 w 39"/>
                    <a:gd name="T15" fmla="*/ 0 h 56"/>
                    <a:gd name="T16" fmla="*/ 39 w 39"/>
                    <a:gd name="T17" fmla="*/ 6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9" h="56">
                      <a:moveTo>
                        <a:pt x="39" y="6"/>
                      </a:moveTo>
                      <a:lnTo>
                        <a:pt x="25" y="6"/>
                      </a:lnTo>
                      <a:lnTo>
                        <a:pt x="25" y="56"/>
                      </a:lnTo>
                      <a:lnTo>
                        <a:pt x="14" y="56"/>
                      </a:lnTo>
                      <a:lnTo>
                        <a:pt x="14" y="6"/>
                      </a:lnTo>
                      <a:lnTo>
                        <a:pt x="0" y="6"/>
                      </a:lnTo>
                      <a:lnTo>
                        <a:pt x="0" y="0"/>
                      </a:lnTo>
                      <a:lnTo>
                        <a:pt x="39" y="0"/>
                      </a:lnTo>
                      <a:lnTo>
                        <a:pt x="39" y="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 defTabSz="685800">
                    <a:lnSpc>
                      <a:spcPct val="120000"/>
                    </a:lnSpc>
                    <a:buClrTx/>
                  </a:pPr>
                  <a:endParaRPr sz="1350" kern="1200">
                    <a:solidFill>
                      <a:prstClr val="white"/>
                    </a:solidFill>
                    <a:ea typeface="微软雅黑"/>
                    <a:cs typeface="+mn-cs"/>
                  </a:endParaRPr>
                </a:p>
              </p:txBody>
            </p:sp>
            <p:sp>
              <p:nvSpPr>
                <p:cNvPr id="120" name="íṧlîḍé"/>
                <p:cNvSpPr/>
                <p:nvPr/>
              </p:nvSpPr>
              <p:spPr bwMode="auto">
                <a:xfrm>
                  <a:off x="7302500" y="3683001"/>
                  <a:ext cx="69850" cy="88900"/>
                </a:xfrm>
                <a:custGeom>
                  <a:avLst/>
                  <a:gdLst>
                    <a:gd name="T0" fmla="*/ 44 w 44"/>
                    <a:gd name="T1" fmla="*/ 0 h 56"/>
                    <a:gd name="T2" fmla="*/ 27 w 44"/>
                    <a:gd name="T3" fmla="*/ 31 h 56"/>
                    <a:gd name="T4" fmla="*/ 27 w 44"/>
                    <a:gd name="T5" fmla="*/ 56 h 56"/>
                    <a:gd name="T6" fmla="*/ 19 w 44"/>
                    <a:gd name="T7" fmla="*/ 56 h 56"/>
                    <a:gd name="T8" fmla="*/ 19 w 44"/>
                    <a:gd name="T9" fmla="*/ 31 h 56"/>
                    <a:gd name="T10" fmla="*/ 0 w 44"/>
                    <a:gd name="T11" fmla="*/ 0 h 56"/>
                    <a:gd name="T12" fmla="*/ 10 w 44"/>
                    <a:gd name="T13" fmla="*/ 0 h 56"/>
                    <a:gd name="T14" fmla="*/ 23 w 44"/>
                    <a:gd name="T15" fmla="*/ 25 h 56"/>
                    <a:gd name="T16" fmla="*/ 23 w 44"/>
                    <a:gd name="T17" fmla="*/ 25 h 56"/>
                    <a:gd name="T18" fmla="*/ 35 w 44"/>
                    <a:gd name="T19" fmla="*/ 0 h 56"/>
                    <a:gd name="T20" fmla="*/ 44 w 44"/>
                    <a:gd name="T21" fmla="*/ 0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44" h="56">
                      <a:moveTo>
                        <a:pt x="44" y="0"/>
                      </a:moveTo>
                      <a:lnTo>
                        <a:pt x="27" y="31"/>
                      </a:lnTo>
                      <a:lnTo>
                        <a:pt x="27" y="56"/>
                      </a:lnTo>
                      <a:lnTo>
                        <a:pt x="19" y="56"/>
                      </a:lnTo>
                      <a:lnTo>
                        <a:pt x="19" y="31"/>
                      </a:lnTo>
                      <a:lnTo>
                        <a:pt x="0" y="0"/>
                      </a:lnTo>
                      <a:lnTo>
                        <a:pt x="10" y="0"/>
                      </a:lnTo>
                      <a:lnTo>
                        <a:pt x="23" y="25"/>
                      </a:lnTo>
                      <a:lnTo>
                        <a:pt x="23" y="25"/>
                      </a:lnTo>
                      <a:lnTo>
                        <a:pt x="35" y="0"/>
                      </a:lnTo>
                      <a:lnTo>
                        <a:pt x="4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 defTabSz="685800">
                    <a:lnSpc>
                      <a:spcPct val="120000"/>
                    </a:lnSpc>
                    <a:buClrTx/>
                  </a:pPr>
                  <a:endParaRPr sz="1350" kern="1200">
                    <a:solidFill>
                      <a:prstClr val="white"/>
                    </a:solidFill>
                    <a:ea typeface="微软雅黑"/>
                    <a:cs typeface="+mn-cs"/>
                  </a:endParaRPr>
                </a:p>
              </p:txBody>
            </p:sp>
          </p:grpSp>
        </p:grpSp>
        <p:sp>
          <p:nvSpPr>
            <p:cNvPr id="97" name="文本框 96"/>
            <p:cNvSpPr txBox="1"/>
            <p:nvPr/>
          </p:nvSpPr>
          <p:spPr>
            <a:xfrm>
              <a:off x="8921742" y="-1377589"/>
              <a:ext cx="1143904" cy="3594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685800">
                <a:lnSpc>
                  <a:spcPct val="120000"/>
                </a:lnSpc>
                <a:buClrTx/>
              </a:pPr>
              <a:r>
                <a:rPr lang="zh-CN" altLang="en-US" sz="1050" kern="1200" dirty="0">
                  <a:solidFill>
                    <a:prstClr val="white"/>
                  </a:solidFill>
                  <a:ea typeface="微软雅黑"/>
                  <a:cs typeface="+mn-cs"/>
                </a:rPr>
                <a:t>洪家楼校区</a:t>
              </a:r>
              <a:endParaRPr lang="zh-CN" altLang="en-US" sz="1050" kern="1200" dirty="0">
                <a:solidFill>
                  <a:prstClr val="white"/>
                </a:solidFill>
                <a:ea typeface="微软雅黑"/>
                <a:cs typeface="+mn-cs"/>
              </a:endParaRPr>
            </a:p>
          </p:txBody>
        </p:sp>
        <p:sp>
          <p:nvSpPr>
            <p:cNvPr id="98" name="文本框 97"/>
            <p:cNvSpPr txBox="1"/>
            <p:nvPr/>
          </p:nvSpPr>
          <p:spPr>
            <a:xfrm>
              <a:off x="8942852" y="-1111136"/>
              <a:ext cx="1096881" cy="2237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685800">
                <a:lnSpc>
                  <a:spcPct val="120000"/>
                </a:lnSpc>
                <a:buClrTx/>
              </a:pPr>
              <a:r>
                <a:rPr lang="en-US" altLang="zh-CN" sz="450" kern="1200" dirty="0">
                  <a:solidFill>
                    <a:prstClr val="white"/>
                  </a:solidFill>
                  <a:ea typeface="微软雅黑"/>
                  <a:cs typeface="+mn-cs"/>
                </a:rPr>
                <a:t>HONGJIALOU CAMPUS</a:t>
              </a:r>
              <a:endParaRPr lang="zh-CN" altLang="en-US" sz="450" kern="1200" dirty="0">
                <a:solidFill>
                  <a:prstClr val="white"/>
                </a:solidFill>
                <a:ea typeface="微软雅黑"/>
                <a:cs typeface="+mn-cs"/>
              </a:endParaRPr>
            </a:p>
          </p:txBody>
        </p:sp>
        <p:cxnSp>
          <p:nvCxnSpPr>
            <p:cNvPr id="99" name="直接连接符 98"/>
            <p:cNvCxnSpPr/>
            <p:nvPr/>
          </p:nvCxnSpPr>
          <p:spPr>
            <a:xfrm>
              <a:off x="8968740" y="-1419051"/>
              <a:ext cx="0" cy="41593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4" name="椭圆 83"/>
          <p:cNvSpPr/>
          <p:nvPr/>
        </p:nvSpPr>
        <p:spPr>
          <a:xfrm>
            <a:off x="1810633" y="3074887"/>
            <a:ext cx="935879" cy="935879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101600" dist="38100" dir="5400000" algn="t" rotWithShape="0">
              <a:schemeClr val="bg2">
                <a:lumMod val="50000"/>
                <a:alpha val="40000"/>
              </a:schemeClr>
            </a:out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lnSpc>
                <a:spcPct val="120000"/>
              </a:lnSpc>
              <a:buClrTx/>
            </a:pPr>
            <a:r>
              <a:rPr lang="en-US" altLang="zh-CN" sz="4050" b="1" kern="1200" dirty="0">
                <a:solidFill>
                  <a:prstClr val="white"/>
                </a:solidFill>
                <a:effectLst>
                  <a:innerShdw blurRad="127000">
                    <a:prstClr val="white">
                      <a:lumMod val="50000"/>
                      <a:alpha val="85000"/>
                    </a:prstClr>
                  </a:innerShdw>
                </a:effectLst>
                <a:latin typeface="Arial"/>
                <a:ea typeface="微软雅黑"/>
                <a:cs typeface="+mn-ea"/>
                <a:sym typeface="+mn-lt"/>
              </a:rPr>
              <a:t>1</a:t>
            </a:r>
            <a:endParaRPr lang="zh-CN" altLang="en-US" sz="4050" b="1" kern="1200" dirty="0">
              <a:solidFill>
                <a:prstClr val="white"/>
              </a:solidFill>
              <a:effectLst>
                <a:innerShdw blurRad="127000">
                  <a:prstClr val="white">
                    <a:lumMod val="50000"/>
                    <a:alpha val="85000"/>
                  </a:prstClr>
                </a:innerShdw>
              </a:effectLst>
              <a:latin typeface="Arial"/>
              <a:ea typeface="微软雅黑"/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: 圆角 8"/>
          <p:cNvSpPr/>
          <p:nvPr/>
        </p:nvSpPr>
        <p:spPr>
          <a:xfrm>
            <a:off x="710565" y="1168003"/>
            <a:ext cx="7928610" cy="3626909"/>
          </a:xfrm>
          <a:prstGeom prst="roundRect">
            <a:avLst>
              <a:gd name="adj" fmla="val 2511"/>
            </a:avLst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5400000" scaled="1"/>
            <a:tileRect/>
          </a:gradFill>
          <a:ln>
            <a:noFill/>
          </a:ln>
          <a:effectLst>
            <a:outerShdw blurRad="317500" sx="102000" sy="102000" algn="ctr" rotWithShape="0">
              <a:schemeClr val="bg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32000" tIns="0" rIns="432000" bIns="297000" numCol="1" spcCol="0" rtlCol="0" fromWordArt="0" anchor="ctr" anchorCtr="0" forceAA="0" compatLnSpc="1">
            <a:noAutofit/>
          </a:bodyPr>
          <a:lstStyle/>
          <a:p>
            <a:pPr indent="342900">
              <a:lnSpc>
                <a:spcPct val="120000"/>
              </a:lnSpc>
            </a:pPr>
            <a:endParaRPr lang="zh-CN" altLang="en-US" sz="1500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5" name="矩形: 圆角 4"/>
          <p:cNvSpPr/>
          <p:nvPr/>
        </p:nvSpPr>
        <p:spPr>
          <a:xfrm>
            <a:off x="495301" y="1168003"/>
            <a:ext cx="7928609" cy="3626909"/>
          </a:xfrm>
          <a:prstGeom prst="roundRect">
            <a:avLst>
              <a:gd name="adj" fmla="val 2511"/>
            </a:avLst>
          </a:prstGeom>
          <a:gradFill flip="none" rotWithShape="1">
            <a:gsLst>
              <a:gs pos="0">
                <a:schemeClr val="bg1"/>
              </a:gs>
              <a:gs pos="100000">
                <a:srgbClr val="F8F8F8"/>
              </a:gs>
            </a:gsLst>
            <a:lin ang="5400000" scaled="1"/>
            <a:tileRect/>
          </a:gradFill>
          <a:ln>
            <a:noFill/>
          </a:ln>
          <a:effectLst>
            <a:outerShdw blurRad="317500" sx="102000" sy="102000" algn="ctr" rotWithShape="0">
              <a:schemeClr val="bg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32000" tIns="0" rIns="432000" bIns="297000" numCol="1" spcCol="0" rtlCol="0" fromWordArt="0" anchor="ctr" anchorCtr="0" forceAA="0" compatLnSpc="1">
            <a:normAutofit/>
          </a:bodyPr>
          <a:lstStyle/>
          <a:p>
            <a:pPr algn="just">
              <a:lnSpc>
                <a:spcPct val="120000"/>
              </a:lnSpc>
            </a:pPr>
            <a:endParaRPr lang="en-US" altLang="zh-CN" sz="1500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504825" y="76565"/>
            <a:ext cx="4616648" cy="506293"/>
          </a:xfrm>
        </p:spPr>
        <p:txBody>
          <a:bodyPr/>
          <a:lstStyle/>
          <a:p>
            <a:r>
              <a:rPr lang="zh-CN" altLang="zh-CN" dirty="0"/>
              <a:t>NFT:</a:t>
            </a:r>
            <a:r>
              <a:rPr lang="zh-CN" altLang="en-US" dirty="0"/>
              <a:t>非同质化代币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6"/>
          </p:nvPr>
        </p:nvSpPr>
        <p:spPr>
          <a:xfrm>
            <a:off x="495301" y="582859"/>
            <a:ext cx="4616648" cy="166199"/>
          </a:xfrm>
        </p:spPr>
        <p:txBody>
          <a:bodyPr/>
          <a:lstStyle/>
          <a:p>
            <a:r>
              <a:rPr lang="zh-CN" altLang="zh-CN" dirty="0"/>
              <a:t>Non-Fungible Token</a:t>
            </a:r>
            <a:endParaRPr lang="en-US" altLang="zh-CN" dirty="0"/>
          </a:p>
        </p:txBody>
      </p:sp>
      <p:pic>
        <p:nvPicPr>
          <p:cNvPr id="7" name="Google Shape;62;p14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628438" y="2093332"/>
            <a:ext cx="7662333" cy="259720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609600" y="1456828"/>
            <a:ext cx="6764867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342900">
              <a:buSzPts val="1800"/>
              <a:buChar char="●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什么是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Token</a:t>
            </a: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？</a:t>
            </a:r>
            <a:endParaRPr lang="zh-CN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317500">
              <a:buSzPts val="1400"/>
              <a:buChar char="○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Token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意为令牌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权证，被用来表示对数字或物理资产的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所有权</a:t>
            </a:r>
            <a:endParaRPr lang="zh-CN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317500">
              <a:buSzPts val="1400"/>
              <a:buChar char="○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比如以下资产都可以用令牌表示其所有权归属</a:t>
            </a: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zh-CN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: 圆角 7"/>
          <p:cNvSpPr/>
          <p:nvPr/>
        </p:nvSpPr>
        <p:spPr>
          <a:xfrm>
            <a:off x="804756" y="2949729"/>
            <a:ext cx="592243" cy="258287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现金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: 圆角 11"/>
          <p:cNvSpPr/>
          <p:nvPr/>
        </p:nvSpPr>
        <p:spPr>
          <a:xfrm>
            <a:off x="1693756" y="2948124"/>
            <a:ext cx="592243" cy="258287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黄金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: 圆角 12"/>
          <p:cNvSpPr/>
          <p:nvPr/>
        </p:nvSpPr>
        <p:spPr>
          <a:xfrm>
            <a:off x="2559149" y="2948124"/>
            <a:ext cx="712257" cy="258287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证券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矩形: 圆角 13"/>
          <p:cNvSpPr/>
          <p:nvPr/>
        </p:nvSpPr>
        <p:spPr>
          <a:xfrm>
            <a:off x="3544556" y="2948124"/>
            <a:ext cx="773444" cy="258287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房产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: 圆角 14"/>
          <p:cNvSpPr/>
          <p:nvPr/>
        </p:nvSpPr>
        <p:spPr>
          <a:xfrm>
            <a:off x="4591150" y="2948124"/>
            <a:ext cx="773444" cy="258287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汽车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: 圆角 15"/>
          <p:cNvSpPr/>
          <p:nvPr/>
        </p:nvSpPr>
        <p:spPr>
          <a:xfrm>
            <a:off x="5517732" y="2954867"/>
            <a:ext cx="712256" cy="258287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门票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矩形: 圆角 16"/>
          <p:cNvSpPr/>
          <p:nvPr/>
        </p:nvSpPr>
        <p:spPr>
          <a:xfrm>
            <a:off x="6445252" y="2743826"/>
            <a:ext cx="592243" cy="462585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数字权益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矩形: 圆角 17"/>
          <p:cNvSpPr/>
          <p:nvPr/>
        </p:nvSpPr>
        <p:spPr>
          <a:xfrm>
            <a:off x="7170632" y="2954867"/>
            <a:ext cx="947521" cy="258287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艺术品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0">
        <p15:prstTrans prst="pageCurlDouble"/>
      </p:transition>
    </mc:Choice>
    <mc:Fallback>
      <p:transition spd="slow" advTm="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: 圆角 8"/>
          <p:cNvSpPr/>
          <p:nvPr/>
        </p:nvSpPr>
        <p:spPr>
          <a:xfrm>
            <a:off x="710565" y="1168003"/>
            <a:ext cx="7928610" cy="3626909"/>
          </a:xfrm>
          <a:prstGeom prst="roundRect">
            <a:avLst>
              <a:gd name="adj" fmla="val 2511"/>
            </a:avLst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5400000" scaled="1"/>
            <a:tileRect/>
          </a:gradFill>
          <a:ln>
            <a:noFill/>
          </a:ln>
          <a:effectLst>
            <a:outerShdw blurRad="317500" sx="102000" sy="102000" algn="ctr" rotWithShape="0">
              <a:schemeClr val="bg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32000" tIns="0" rIns="432000" bIns="297000" numCol="1" spcCol="0" rtlCol="0" fromWordArt="0" anchor="ctr" anchorCtr="0" forceAA="0" compatLnSpc="1">
            <a:noAutofit/>
          </a:bodyPr>
          <a:lstStyle/>
          <a:p>
            <a:pPr indent="342900">
              <a:lnSpc>
                <a:spcPct val="120000"/>
              </a:lnSpc>
            </a:pPr>
            <a:endParaRPr lang="zh-CN" altLang="en-US" sz="1500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5" name="矩形: 圆角 4"/>
          <p:cNvSpPr/>
          <p:nvPr/>
        </p:nvSpPr>
        <p:spPr>
          <a:xfrm>
            <a:off x="504826" y="1168003"/>
            <a:ext cx="7928609" cy="3626909"/>
          </a:xfrm>
          <a:prstGeom prst="roundRect">
            <a:avLst>
              <a:gd name="adj" fmla="val 2511"/>
            </a:avLst>
          </a:prstGeom>
          <a:gradFill flip="none" rotWithShape="1">
            <a:gsLst>
              <a:gs pos="0">
                <a:schemeClr val="bg1"/>
              </a:gs>
              <a:gs pos="100000">
                <a:srgbClr val="F8F8F8"/>
              </a:gs>
            </a:gsLst>
            <a:lin ang="5400000" scaled="1"/>
            <a:tileRect/>
          </a:gradFill>
          <a:ln>
            <a:noFill/>
          </a:ln>
          <a:effectLst>
            <a:outerShdw blurRad="317500" sx="102000" sy="102000" algn="ctr" rotWithShape="0">
              <a:schemeClr val="bg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32000" tIns="0" rIns="432000" bIns="297000" numCol="1" spcCol="0" rtlCol="0" fromWordArt="0" anchor="ctr" anchorCtr="0" forceAA="0" compatLnSpc="1">
            <a:normAutofit/>
          </a:bodyPr>
          <a:lstStyle/>
          <a:p>
            <a:pPr algn="just">
              <a:lnSpc>
                <a:spcPct val="120000"/>
              </a:lnSpc>
            </a:pPr>
            <a:r>
              <a:rPr lang="zh-CN" altLang="zh-CN" sz="1600"/>
              <a:t>Tokenization</a:t>
            </a:r>
            <a:endParaRPr lang="en-US" altLang="zh-CN" sz="1500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504825" y="76565"/>
            <a:ext cx="4616648" cy="506293"/>
          </a:xfrm>
        </p:spPr>
        <p:txBody>
          <a:bodyPr/>
          <a:lstStyle/>
          <a:p>
            <a:r>
              <a:rPr lang="zh-CN" altLang="zh-CN" dirty="0"/>
              <a:t>NFT:</a:t>
            </a:r>
            <a:r>
              <a:rPr lang="zh-CN" altLang="en-US" dirty="0"/>
              <a:t>非同质化代币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6"/>
          </p:nvPr>
        </p:nvSpPr>
        <p:spPr>
          <a:xfrm>
            <a:off x="495301" y="582859"/>
            <a:ext cx="4616648" cy="166199"/>
          </a:xfrm>
        </p:spPr>
        <p:txBody>
          <a:bodyPr/>
          <a:lstStyle/>
          <a:p>
            <a:r>
              <a:rPr lang="zh-CN" altLang="zh-CN" dirty="0"/>
              <a:t>Non-Fungible Token</a:t>
            </a:r>
            <a:endParaRPr lang="en-US" altLang="zh-CN" dirty="0"/>
          </a:p>
        </p:txBody>
      </p:sp>
      <p:sp>
        <p:nvSpPr>
          <p:cNvPr id="2" name="文本框 1"/>
          <p:cNvSpPr txBox="1"/>
          <p:nvPr/>
        </p:nvSpPr>
        <p:spPr>
          <a:xfrm>
            <a:off x="650932" y="1517075"/>
            <a:ext cx="6570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" lvl="0">
              <a:buSzPts val="1800"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在区块链上进行令牌化</a:t>
            </a:r>
            <a:endParaRPr lang="zh-CN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/>
          <a:srcRect r="42573" b="786"/>
          <a:stretch>
            <a:fillRect/>
          </a:stretch>
        </p:blipFill>
        <p:spPr>
          <a:xfrm>
            <a:off x="650932" y="2032000"/>
            <a:ext cx="5082056" cy="2528641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1773025" y="2258693"/>
            <a:ext cx="1241108" cy="4450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幼圆" panose="02010509060101010101" pitchFamily="49" charset="-122"/>
                <a:ea typeface="幼圆" panose="02010509060101010101" pitchFamily="49" charset="-122"/>
              </a:rPr>
              <a:t>验证资产所有权</a:t>
            </a:r>
            <a:endParaRPr lang="zh-CN" altLang="en-US" dirty="0"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465632" y="2183637"/>
            <a:ext cx="1445033" cy="59516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在区块链上令牌化资产</a:t>
            </a:r>
            <a:endParaRPr lang="zh-CN" altLang="en-US" dirty="0">
              <a:solidFill>
                <a:schemeClr val="tx1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732989" y="2217884"/>
            <a:ext cx="212407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令牌化的优势：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交易时经过更少的中介机构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实现更安全的数据共享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确保交易的不可变性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4.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保证交易的透明性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5.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更便捷的自动化过程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6.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深入进行资产的液化分割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0">
        <p15:prstTrans prst="pageCurlDouble"/>
      </p:transition>
    </mc:Choice>
    <mc:Fallback>
      <p:transition spd="slow" advTm="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dirty="0"/>
              <a:t>NFT:</a:t>
            </a:r>
            <a:r>
              <a:rPr lang="zh-CN" altLang="en-US" dirty="0"/>
              <a:t>非同质化代币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6"/>
          </p:nvPr>
        </p:nvSpPr>
        <p:spPr>
          <a:xfrm>
            <a:off x="495301" y="582859"/>
            <a:ext cx="4616648" cy="166199"/>
          </a:xfrm>
        </p:spPr>
        <p:txBody>
          <a:bodyPr/>
          <a:lstStyle/>
          <a:p>
            <a:r>
              <a:rPr lang="zh-CN" altLang="zh-CN" dirty="0"/>
              <a:t>Non-Fungible Token</a:t>
            </a:r>
            <a:endParaRPr lang="en-US" altLang="zh-CN" dirty="0"/>
          </a:p>
        </p:txBody>
      </p:sp>
      <p:sp>
        <p:nvSpPr>
          <p:cNvPr id="8" name="矩形: 圆角 7"/>
          <p:cNvSpPr/>
          <p:nvPr/>
        </p:nvSpPr>
        <p:spPr>
          <a:xfrm>
            <a:off x="925831" y="1304933"/>
            <a:ext cx="3386138" cy="3419957"/>
          </a:xfrm>
          <a:prstGeom prst="roundRect">
            <a:avLst>
              <a:gd name="adj" fmla="val 2511"/>
            </a:avLst>
          </a:prstGeom>
          <a:gradFill flip="none" rotWithShape="1">
            <a:gsLst>
              <a:gs pos="0">
                <a:schemeClr val="bg1"/>
              </a:gs>
              <a:gs pos="100000">
                <a:srgbClr val="F8F8F8"/>
              </a:gs>
            </a:gsLst>
            <a:lin ang="5400000" scaled="1"/>
            <a:tileRect/>
          </a:gradFill>
          <a:ln>
            <a:noFill/>
          </a:ln>
          <a:effectLst>
            <a:outerShdw blurRad="317500" sx="102000" sy="102000" algn="ctr" rotWithShape="0">
              <a:schemeClr val="bg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32000" tIns="0" rIns="432000" bIns="297000" numCol="1" spcCol="0" rtlCol="0" fromWordArt="0" anchor="ctr" anchorCtr="0" forceAA="0" compatLnSpc="1">
            <a:noAutofit/>
          </a:bodyPr>
          <a:lstStyle/>
          <a:p>
            <a:pPr indent="342900" defTabSz="685800">
              <a:lnSpc>
                <a:spcPct val="120000"/>
              </a:lnSpc>
              <a:buClrTx/>
            </a:pPr>
            <a:endParaRPr lang="zh-CN" altLang="en-US" sz="1500" kern="1200" dirty="0">
              <a:solidFill>
                <a:prstClr val="black"/>
              </a:solidFill>
              <a:latin typeface="Arial"/>
              <a:ea typeface="微软雅黑"/>
              <a:cs typeface="+mn-ea"/>
              <a:sym typeface="+mn-lt"/>
            </a:endParaRPr>
          </a:p>
        </p:txBody>
      </p:sp>
      <p:sp>
        <p:nvSpPr>
          <p:cNvPr id="9" name="矩形: 圆角 8"/>
          <p:cNvSpPr/>
          <p:nvPr/>
        </p:nvSpPr>
        <p:spPr>
          <a:xfrm>
            <a:off x="4857751" y="1304932"/>
            <a:ext cx="3386138" cy="3419957"/>
          </a:xfrm>
          <a:prstGeom prst="roundRect">
            <a:avLst>
              <a:gd name="adj" fmla="val 2511"/>
            </a:avLst>
          </a:prstGeom>
          <a:gradFill flip="none" rotWithShape="1">
            <a:gsLst>
              <a:gs pos="0">
                <a:schemeClr val="bg1"/>
              </a:gs>
              <a:gs pos="100000">
                <a:srgbClr val="F8F8F8"/>
              </a:gs>
            </a:gsLst>
            <a:lin ang="5400000" scaled="1"/>
            <a:tileRect/>
          </a:gradFill>
          <a:ln>
            <a:noFill/>
          </a:ln>
          <a:effectLst>
            <a:outerShdw blurRad="317500" sx="102000" sy="102000" algn="ctr" rotWithShape="0">
              <a:schemeClr val="bg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32000" tIns="0" rIns="432000" bIns="297000" numCol="1" spcCol="0" rtlCol="0" fromWordArt="0" anchor="ctr" anchorCtr="0" forceAA="0" compatLnSpc="1">
            <a:noAutofit/>
          </a:bodyPr>
          <a:lstStyle/>
          <a:p>
            <a:pPr indent="342900" defTabSz="685800">
              <a:lnSpc>
                <a:spcPct val="120000"/>
              </a:lnSpc>
              <a:buClrTx/>
            </a:pPr>
            <a:endParaRPr lang="zh-CN" altLang="en-US" sz="1500" kern="1200" dirty="0">
              <a:solidFill>
                <a:prstClr val="black"/>
              </a:solidFill>
              <a:latin typeface="Arial"/>
              <a:ea typeface="微软雅黑"/>
              <a:cs typeface="+mn-ea"/>
              <a:sym typeface="+mn-lt"/>
            </a:endParaRPr>
          </a:p>
        </p:txBody>
      </p:sp>
      <p:sp>
        <p:nvSpPr>
          <p:cNvPr id="10" name="矩形: 圆角 9"/>
          <p:cNvSpPr/>
          <p:nvPr/>
        </p:nvSpPr>
        <p:spPr>
          <a:xfrm>
            <a:off x="517781" y="1304931"/>
            <a:ext cx="3386138" cy="3419957"/>
          </a:xfrm>
          <a:prstGeom prst="roundRect">
            <a:avLst>
              <a:gd name="adj" fmla="val 2511"/>
            </a:avLst>
          </a:prstGeom>
          <a:gradFill flip="none" rotWithShape="1">
            <a:gsLst>
              <a:gs pos="0">
                <a:schemeClr val="bg1"/>
              </a:gs>
              <a:gs pos="100000">
                <a:srgbClr val="F8F8F8"/>
              </a:gs>
            </a:gsLst>
            <a:lin ang="5400000" scaled="1"/>
            <a:tileRect/>
          </a:gradFill>
          <a:ln>
            <a:noFill/>
          </a:ln>
          <a:effectLst>
            <a:outerShdw blurRad="317500" sx="102000" sy="102000" algn="ctr" rotWithShape="0">
              <a:schemeClr val="bg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32000" tIns="0" rIns="432000" bIns="297000" numCol="1" spcCol="0" rtlCol="0" fromWordArt="0" anchor="ctr" anchorCtr="0" forceAA="0" compatLnSpc="1">
            <a:normAutofit/>
          </a:bodyPr>
          <a:lstStyle/>
          <a:p>
            <a:pPr algn="ctr" defTabSz="685800">
              <a:lnSpc>
                <a:spcPct val="120000"/>
              </a:lnSpc>
              <a:buClrTx/>
            </a:pPr>
            <a:r>
              <a:rPr lang="zh-CN" altLang="en-US" sz="1800" kern="1200" dirty="0">
                <a:solidFill>
                  <a:prstClr val="black"/>
                </a:solidFill>
                <a:latin typeface="Arial"/>
                <a:ea typeface="微软雅黑"/>
                <a:cs typeface="+mn-ea"/>
                <a:sym typeface="+mn-lt"/>
              </a:rPr>
              <a:t>同质化权证</a:t>
            </a:r>
            <a:endParaRPr lang="en-US" altLang="zh-CN" sz="1800" kern="1200" dirty="0">
              <a:solidFill>
                <a:prstClr val="black"/>
              </a:solidFill>
              <a:latin typeface="Arial"/>
              <a:ea typeface="微软雅黑"/>
              <a:cs typeface="+mn-ea"/>
              <a:sym typeface="+mn-lt"/>
            </a:endParaRPr>
          </a:p>
          <a:p>
            <a:pPr algn="ctr" defTabSz="685800">
              <a:lnSpc>
                <a:spcPct val="120000"/>
              </a:lnSpc>
              <a:buClrTx/>
            </a:pPr>
            <a:r>
              <a:rPr lang="en-US" altLang="zh-CN" sz="1800" kern="1200" dirty="0">
                <a:solidFill>
                  <a:prstClr val="black"/>
                </a:solidFill>
                <a:latin typeface="Arial"/>
                <a:ea typeface="微软雅黑"/>
                <a:cs typeface="+mn-ea"/>
                <a:sym typeface="+mn-lt"/>
              </a:rPr>
              <a:t>--------------------------------</a:t>
            </a:r>
            <a:endParaRPr lang="en-US" altLang="zh-CN" sz="1800" kern="1200" dirty="0">
              <a:solidFill>
                <a:prstClr val="black"/>
              </a:solidFill>
              <a:latin typeface="Arial"/>
              <a:ea typeface="微软雅黑"/>
              <a:cs typeface="+mn-ea"/>
              <a:sym typeface="+mn-lt"/>
            </a:endParaRPr>
          </a:p>
          <a:p>
            <a:pPr defTabSz="685800">
              <a:lnSpc>
                <a:spcPct val="120000"/>
              </a:lnSpc>
              <a:buClrTx/>
            </a:pPr>
            <a:r>
              <a:rPr lang="en-US" altLang="zh-CN" sz="1800" b="1" kern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·</a:t>
            </a:r>
            <a:r>
              <a:rPr lang="en-US" altLang="zh-CN" sz="1800" b="1" kern="1200" dirty="0">
                <a:solidFill>
                  <a:prstClr val="black"/>
                </a:solidFill>
                <a:latin typeface="Arial"/>
                <a:ea typeface="微软雅黑"/>
                <a:cs typeface="+mn-ea"/>
                <a:sym typeface="+mn-lt"/>
              </a:rPr>
              <a:t> </a:t>
            </a:r>
            <a:r>
              <a:rPr lang="zh-CN" altLang="en-US" kern="1200" dirty="0">
                <a:solidFill>
                  <a:prstClr val="black"/>
                </a:solidFill>
                <a:latin typeface="Arial"/>
                <a:ea typeface="微软雅黑"/>
                <a:cs typeface="+mn-ea"/>
                <a:sym typeface="+mn-lt"/>
              </a:rPr>
              <a:t>相互之间是可互换且不可区分的</a:t>
            </a:r>
            <a:endParaRPr lang="en-US" altLang="zh-CN" sz="1800" kern="1200" dirty="0">
              <a:solidFill>
                <a:prstClr val="black"/>
              </a:solidFill>
              <a:latin typeface="Arial"/>
              <a:ea typeface="微软雅黑"/>
              <a:cs typeface="+mn-ea"/>
              <a:sym typeface="+mn-lt"/>
            </a:endParaRPr>
          </a:p>
          <a:p>
            <a:pPr defTabSz="685800">
              <a:lnSpc>
                <a:spcPct val="120000"/>
              </a:lnSpc>
              <a:buClrTx/>
            </a:pPr>
            <a:r>
              <a:rPr lang="en-US" altLang="zh-CN" sz="1800" b="1" kern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· </a:t>
            </a:r>
            <a:r>
              <a:rPr lang="zh-CN" altLang="en-US" kern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例如</a:t>
            </a:r>
            <a:r>
              <a:rPr lang="en-US" altLang="zh-CN" kern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: </a:t>
            </a:r>
            <a:r>
              <a:rPr lang="zh-CN" altLang="en-US" kern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现金，黄金，石油等</a:t>
            </a:r>
            <a:endParaRPr lang="en-US" altLang="zh-CN" kern="1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defTabSz="685800">
              <a:lnSpc>
                <a:spcPct val="120000"/>
              </a:lnSpc>
              <a:buClrTx/>
            </a:pPr>
            <a:endParaRPr lang="en-US" altLang="zh-CN" kern="1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defTabSz="685800">
              <a:lnSpc>
                <a:spcPct val="120000"/>
              </a:lnSpc>
              <a:buClrTx/>
            </a:pPr>
            <a:endParaRPr lang="en-US" altLang="zh-CN" kern="1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defTabSz="685800">
              <a:lnSpc>
                <a:spcPct val="120000"/>
              </a:lnSpc>
              <a:buClrTx/>
            </a:pPr>
            <a:endParaRPr lang="en-US" altLang="zh-CN" kern="1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defTabSz="685800">
              <a:lnSpc>
                <a:spcPct val="120000"/>
              </a:lnSpc>
              <a:buClrTx/>
            </a:pPr>
            <a:endParaRPr lang="en-US" altLang="zh-CN" kern="1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2" name="矩形: 圆角 11"/>
          <p:cNvSpPr/>
          <p:nvPr/>
        </p:nvSpPr>
        <p:spPr>
          <a:xfrm>
            <a:off x="5329767" y="1304931"/>
            <a:ext cx="3296454" cy="3419957"/>
          </a:xfrm>
          <a:prstGeom prst="roundRect">
            <a:avLst>
              <a:gd name="adj" fmla="val 2511"/>
            </a:avLst>
          </a:prstGeom>
          <a:gradFill flip="none" rotWithShape="1">
            <a:gsLst>
              <a:gs pos="0">
                <a:schemeClr val="bg1"/>
              </a:gs>
              <a:gs pos="100000">
                <a:srgbClr val="F8F8F8"/>
              </a:gs>
            </a:gsLst>
            <a:lin ang="5400000" scaled="1"/>
            <a:tileRect/>
          </a:gradFill>
          <a:ln>
            <a:noFill/>
          </a:ln>
          <a:effectLst>
            <a:outerShdw blurRad="317500" sx="102000" sy="102000" algn="ctr" rotWithShape="0">
              <a:schemeClr val="bg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32000" tIns="0" rIns="432000" bIns="297000" numCol="1" spcCol="0" rtlCol="0" fromWordArt="0" anchor="ctr" anchorCtr="0" forceAA="0" compatLnSpc="1">
            <a:normAutofit/>
          </a:bodyPr>
          <a:lstStyle/>
          <a:p>
            <a:pPr algn="ctr" defTabSz="685800">
              <a:lnSpc>
                <a:spcPct val="120000"/>
              </a:lnSpc>
              <a:buClrTx/>
            </a:pPr>
            <a:r>
              <a:rPr lang="zh-CN" altLang="en-US" sz="1800" kern="1200" dirty="0">
                <a:solidFill>
                  <a:prstClr val="black"/>
                </a:solidFill>
                <a:cs typeface="+mn-ea"/>
                <a:sym typeface="+mn-lt"/>
              </a:rPr>
              <a:t>非同质化权证</a:t>
            </a:r>
            <a:endParaRPr lang="en-US" altLang="zh-CN" sz="1800" kern="1200" dirty="0">
              <a:solidFill>
                <a:prstClr val="black"/>
              </a:solidFill>
              <a:cs typeface="+mn-ea"/>
              <a:sym typeface="+mn-lt"/>
            </a:endParaRPr>
          </a:p>
          <a:p>
            <a:pPr algn="ctr" defTabSz="685800">
              <a:lnSpc>
                <a:spcPct val="120000"/>
              </a:lnSpc>
              <a:buClrTx/>
            </a:pPr>
            <a:r>
              <a:rPr lang="en-US" altLang="zh-CN" sz="1800" kern="1200" dirty="0">
                <a:solidFill>
                  <a:prstClr val="black"/>
                </a:solidFill>
                <a:cs typeface="+mn-ea"/>
                <a:sym typeface="+mn-lt"/>
              </a:rPr>
              <a:t>-------------------------------</a:t>
            </a:r>
            <a:endParaRPr lang="en-US" altLang="zh-CN" sz="1800" kern="1200" dirty="0">
              <a:solidFill>
                <a:prstClr val="black"/>
              </a:solidFill>
              <a:cs typeface="+mn-ea"/>
              <a:sym typeface="+mn-lt"/>
            </a:endParaRPr>
          </a:p>
          <a:p>
            <a:pPr defTabSz="685800">
              <a:lnSpc>
                <a:spcPct val="120000"/>
              </a:lnSpc>
              <a:buClrTx/>
            </a:pPr>
            <a:r>
              <a:rPr lang="en-US" altLang="zh-CN" sz="1600" b="1" kern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·</a:t>
            </a:r>
            <a:r>
              <a:rPr lang="en-US" altLang="zh-CN" sz="1600" b="1" kern="1200" dirty="0">
                <a:solidFill>
                  <a:prstClr val="black"/>
                </a:solidFill>
                <a:cs typeface="+mn-ea"/>
                <a:sym typeface="+mn-lt"/>
              </a:rPr>
              <a:t> </a:t>
            </a:r>
            <a:r>
              <a:rPr lang="zh-CN" altLang="en-US" kern="1200" dirty="0">
                <a:solidFill>
                  <a:prstClr val="black"/>
                </a:solidFill>
                <a:cs typeface="+mn-ea"/>
                <a:sym typeface="+mn-lt"/>
              </a:rPr>
              <a:t>是独特的且相互之间可区分的</a:t>
            </a:r>
            <a:endParaRPr lang="en-US" altLang="zh-CN" kern="1200" dirty="0">
              <a:solidFill>
                <a:prstClr val="black"/>
              </a:solidFill>
              <a:cs typeface="+mn-ea"/>
              <a:sym typeface="+mn-lt"/>
            </a:endParaRPr>
          </a:p>
          <a:p>
            <a:pPr defTabSz="685800">
              <a:lnSpc>
                <a:spcPct val="120000"/>
              </a:lnSpc>
              <a:buClrTx/>
            </a:pPr>
            <a:r>
              <a:rPr lang="en-US" altLang="zh-CN" sz="1600" b="1" kern="1200" dirty="0">
                <a:solidFill>
                  <a:prstClr val="black"/>
                </a:solidFill>
                <a:latin typeface="+mn-ea"/>
                <a:cs typeface="+mn-ea"/>
                <a:sym typeface="+mn-lt"/>
              </a:rPr>
              <a:t>· </a:t>
            </a:r>
            <a:r>
              <a:rPr lang="zh-CN" altLang="en-US" kern="1200" dirty="0">
                <a:solidFill>
                  <a:prstClr val="black"/>
                </a:solidFill>
                <a:latin typeface="+mn-ea"/>
                <a:cs typeface="+mn-ea"/>
                <a:sym typeface="+mn-lt"/>
              </a:rPr>
              <a:t>需要区别每一份权证的价值与所有权</a:t>
            </a:r>
            <a:endParaRPr lang="en-US" altLang="zh-CN" kern="1200" dirty="0">
              <a:solidFill>
                <a:prstClr val="black"/>
              </a:solidFill>
              <a:latin typeface="+mn-ea"/>
              <a:cs typeface="+mn-ea"/>
              <a:sym typeface="+mn-lt"/>
            </a:endParaRPr>
          </a:p>
          <a:p>
            <a:pPr defTabSz="685800">
              <a:lnSpc>
                <a:spcPct val="120000"/>
              </a:lnSpc>
              <a:buClrTx/>
            </a:pPr>
            <a:r>
              <a:rPr lang="en-US" altLang="zh-CN" sz="1600" b="1" kern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· </a:t>
            </a:r>
            <a:r>
              <a:rPr lang="zh-CN" altLang="en-US" kern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例如</a:t>
            </a:r>
            <a:r>
              <a:rPr lang="en-US" altLang="zh-CN" kern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: </a:t>
            </a:r>
            <a:r>
              <a:rPr lang="zh-CN" altLang="en-US" kern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艺术品，房屋，票据等</a:t>
            </a:r>
            <a:endParaRPr lang="en-US" altLang="zh-CN" sz="1600" kern="1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defTabSz="685800">
              <a:lnSpc>
                <a:spcPct val="120000"/>
              </a:lnSpc>
              <a:buClrTx/>
            </a:pPr>
            <a:endParaRPr lang="en-US" altLang="zh-CN" sz="1600" kern="1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defTabSz="685800">
              <a:lnSpc>
                <a:spcPct val="120000"/>
              </a:lnSpc>
              <a:buClrTx/>
            </a:pPr>
            <a:endParaRPr lang="en-US" altLang="zh-CN" sz="1600" kern="1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3646171" y="2787504"/>
            <a:ext cx="575310" cy="575310"/>
            <a:chOff x="4861560" y="3550920"/>
            <a:chExt cx="594360" cy="594360"/>
          </a:xfrm>
        </p:grpSpPr>
        <p:sp>
          <p:nvSpPr>
            <p:cNvPr id="13" name="椭圆 12"/>
            <p:cNvSpPr/>
            <p:nvPr/>
          </p:nvSpPr>
          <p:spPr>
            <a:xfrm>
              <a:off x="4861560" y="3550920"/>
              <a:ext cx="594360" cy="59436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101600" dist="38100" dir="5400000" algn="t" rotWithShape="0">
                <a:schemeClr val="bg2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tIns="0" bIns="54000" rtlCol="0" anchor="ctr"/>
            <a:lstStyle/>
            <a:p>
              <a:pPr algn="ctr" defTabSz="685800">
                <a:lnSpc>
                  <a:spcPct val="120000"/>
                </a:lnSpc>
                <a:buClrTx/>
              </a:pPr>
              <a:endParaRPr lang="zh-CN" altLang="en-US" sz="2400" b="1" kern="1200" dirty="0">
                <a:solidFill>
                  <a:prstClr val="white"/>
                </a:solidFill>
                <a:latin typeface="Arial"/>
                <a:ea typeface="微软雅黑"/>
                <a:cs typeface="+mn-ea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4910730" y="3624888"/>
              <a:ext cx="508749" cy="474726"/>
            </a:xfrm>
            <a:prstGeom prst="rect">
              <a:avLst/>
            </a:prstGeom>
            <a:noFill/>
          </p:spPr>
          <p:txBody>
            <a:bodyPr wrap="none" tIns="0" bIns="54000" rtlCol="0" anchor="ctr">
              <a:spAutoFit/>
            </a:bodyPr>
            <a:lstStyle/>
            <a:p>
              <a:pPr defTabSz="685800">
                <a:lnSpc>
                  <a:spcPct val="120000"/>
                </a:lnSpc>
                <a:buClrTx/>
              </a:pPr>
              <a:r>
                <a:rPr lang="zh-CN" altLang="en-US" sz="2400" b="1" kern="1200" dirty="0">
                  <a:gradFill>
                    <a:gsLst>
                      <a:gs pos="49000">
                        <a:prstClr val="white"/>
                      </a:gs>
                      <a:gs pos="100000">
                        <a:srgbClr val="F04049">
                          <a:lumMod val="60000"/>
                          <a:lumOff val="40000"/>
                        </a:srgbClr>
                      </a:gs>
                    </a:gsLst>
                    <a:lin ang="5400000" scaled="1"/>
                  </a:gradFill>
                  <a:ea typeface="微软雅黑"/>
                  <a:cs typeface="+mn-cs"/>
                </a:rPr>
                <a:t>同</a:t>
              </a:r>
              <a:endParaRPr lang="zh-CN" altLang="en-US" sz="2400" b="1" kern="1200" dirty="0">
                <a:gradFill>
                  <a:gsLst>
                    <a:gs pos="49000">
                      <a:prstClr val="white"/>
                    </a:gs>
                    <a:gs pos="100000">
                      <a:srgbClr val="F04049">
                        <a:lumMod val="60000"/>
                        <a:lumOff val="40000"/>
                      </a:srgbClr>
                    </a:gs>
                  </a:gsLst>
                  <a:lin ang="5400000" scaled="1"/>
                </a:gradFill>
                <a:ea typeface="微软雅黑"/>
                <a:cs typeface="+mn-cs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5039680" y="2787504"/>
            <a:ext cx="575310" cy="575310"/>
            <a:chOff x="6719572" y="3550920"/>
            <a:chExt cx="594360" cy="594360"/>
          </a:xfrm>
        </p:grpSpPr>
        <p:sp>
          <p:nvSpPr>
            <p:cNvPr id="18" name="椭圆 17"/>
            <p:cNvSpPr/>
            <p:nvPr/>
          </p:nvSpPr>
          <p:spPr>
            <a:xfrm flipH="1">
              <a:off x="6719572" y="3550920"/>
              <a:ext cx="594360" cy="59436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101600" dist="38100" dir="5400000" algn="t" rotWithShape="0">
                <a:schemeClr val="bg2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tIns="0" bIns="54000" rtlCol="0" anchor="ctr"/>
            <a:lstStyle/>
            <a:p>
              <a:pPr algn="ctr" defTabSz="685800">
                <a:lnSpc>
                  <a:spcPct val="120000"/>
                </a:lnSpc>
                <a:buClrTx/>
              </a:pPr>
              <a:endParaRPr lang="zh-CN" altLang="en-US" sz="2400" b="1" kern="1200">
                <a:solidFill>
                  <a:prstClr val="white"/>
                </a:solidFill>
                <a:latin typeface="Arial"/>
                <a:ea typeface="微软雅黑"/>
                <a:cs typeface="+mn-ea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6767987" y="3624888"/>
              <a:ext cx="508749" cy="474726"/>
            </a:xfrm>
            <a:prstGeom prst="rect">
              <a:avLst/>
            </a:prstGeom>
            <a:noFill/>
          </p:spPr>
          <p:txBody>
            <a:bodyPr wrap="none" tIns="0" bIns="54000" rtlCol="0" anchor="ctr">
              <a:spAutoFit/>
            </a:bodyPr>
            <a:lstStyle/>
            <a:p>
              <a:pPr defTabSz="685800">
                <a:lnSpc>
                  <a:spcPct val="120000"/>
                </a:lnSpc>
                <a:buClrTx/>
              </a:pPr>
              <a:r>
                <a:rPr lang="zh-CN" altLang="en-US" sz="2400" b="1" kern="1200" dirty="0">
                  <a:gradFill>
                    <a:gsLst>
                      <a:gs pos="49000">
                        <a:prstClr val="white"/>
                      </a:gs>
                      <a:gs pos="100000">
                        <a:srgbClr val="94B6CE">
                          <a:lumMod val="60000"/>
                          <a:lumOff val="40000"/>
                        </a:srgbClr>
                      </a:gs>
                    </a:gsLst>
                    <a:lin ang="5400000" scaled="1"/>
                  </a:gradFill>
                  <a:ea typeface="微软雅黑"/>
                  <a:cs typeface="+mn-cs"/>
                </a:rPr>
                <a:t>非</a:t>
              </a:r>
              <a:endParaRPr lang="zh-CN" altLang="en-US" sz="2400" b="1" kern="1200" dirty="0">
                <a:gradFill>
                  <a:gsLst>
                    <a:gs pos="49000">
                      <a:prstClr val="white"/>
                    </a:gs>
                    <a:gs pos="100000">
                      <a:srgbClr val="94B6CE">
                        <a:lumMod val="60000"/>
                        <a:lumOff val="40000"/>
                      </a:srgbClr>
                    </a:gs>
                  </a:gsLst>
                  <a:lin ang="5400000" scaled="1"/>
                </a:gradFill>
                <a:ea typeface="微软雅黑"/>
                <a:cs typeface="+mn-cs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495301" y="935263"/>
            <a:ext cx="48344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+mj-ea"/>
                <a:ea typeface="+mj-ea"/>
              </a:rPr>
              <a:t>认识同质化权证与非同质化权证</a:t>
            </a:r>
            <a:endParaRPr lang="zh-CN" altLang="en-US" dirty="0">
              <a:latin typeface="+mj-ea"/>
              <a:ea typeface="+mj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9480" y="3749981"/>
            <a:ext cx="2897780" cy="53895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8985" y="3854180"/>
            <a:ext cx="2911939" cy="57862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: 圆角 8"/>
          <p:cNvSpPr/>
          <p:nvPr/>
        </p:nvSpPr>
        <p:spPr>
          <a:xfrm>
            <a:off x="710565" y="1168003"/>
            <a:ext cx="7928610" cy="3626909"/>
          </a:xfrm>
          <a:prstGeom prst="roundRect">
            <a:avLst>
              <a:gd name="adj" fmla="val 2511"/>
            </a:avLst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5400000" scaled="1"/>
            <a:tileRect/>
          </a:gradFill>
          <a:ln>
            <a:noFill/>
          </a:ln>
          <a:effectLst>
            <a:outerShdw blurRad="317500" sx="102000" sy="102000" algn="ctr" rotWithShape="0">
              <a:schemeClr val="bg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32000" tIns="0" rIns="432000" bIns="297000" numCol="1" spcCol="0" rtlCol="0" fromWordArt="0" anchor="ctr" anchorCtr="0" forceAA="0" compatLnSpc="1">
            <a:noAutofit/>
          </a:bodyPr>
          <a:lstStyle/>
          <a:p>
            <a:pPr marL="0" marR="0" lvl="0" indent="3429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defRPr/>
            </a:pPr>
            <a:endParaRPr kumimoji="0" lang="zh-CN" altLang="en-US" sz="15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 Light"/>
              <a:ea typeface="微软雅黑 Light"/>
              <a:cs typeface="+mn-ea"/>
              <a:sym typeface="+mn-lt"/>
            </a:endParaRPr>
          </a:p>
        </p:txBody>
      </p:sp>
      <p:sp>
        <p:nvSpPr>
          <p:cNvPr id="5" name="矩形: 圆角 4"/>
          <p:cNvSpPr/>
          <p:nvPr/>
        </p:nvSpPr>
        <p:spPr>
          <a:xfrm>
            <a:off x="504826" y="1168002"/>
            <a:ext cx="7928609" cy="3626909"/>
          </a:xfrm>
          <a:prstGeom prst="roundRect">
            <a:avLst>
              <a:gd name="adj" fmla="val 2511"/>
            </a:avLst>
          </a:prstGeom>
          <a:gradFill flip="none" rotWithShape="1">
            <a:gsLst>
              <a:gs pos="0">
                <a:schemeClr val="bg1"/>
              </a:gs>
              <a:gs pos="100000">
                <a:srgbClr val="F8F8F8"/>
              </a:gs>
            </a:gsLst>
            <a:lin ang="5400000" scaled="1"/>
            <a:tileRect/>
          </a:gradFill>
          <a:ln>
            <a:noFill/>
          </a:ln>
          <a:effectLst>
            <a:outerShdw blurRad="317500" sx="102000" sy="102000" algn="ctr" rotWithShape="0">
              <a:schemeClr val="bg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32000" tIns="0" rIns="432000" bIns="297000" numCol="1" spcCol="0" rtlCol="0" fromWordArt="0" anchor="ctr" anchorCtr="0" forceAA="0" compatLnSpc="1">
            <a:norm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defRPr/>
            </a:pPr>
            <a:r>
              <a:rPr kumimoji="0" lang="zh-CN" altLang="zh-CN" sz="1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  <a:sym typeface="Arial"/>
              </a:rPr>
              <a:t>Tokenization</a:t>
            </a:r>
            <a:endParaRPr kumimoji="0" lang="en-US" altLang="zh-CN" sz="15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 Light"/>
              <a:ea typeface="微软雅黑 Light"/>
              <a:cs typeface="+mn-ea"/>
              <a:sym typeface="+mn-lt"/>
            </a:endParaRPr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504825" y="76565"/>
            <a:ext cx="4616648" cy="506293"/>
          </a:xfrm>
        </p:spPr>
        <p:txBody>
          <a:bodyPr/>
          <a:lstStyle/>
          <a:p>
            <a:r>
              <a:rPr lang="zh-CN" altLang="zh-CN" dirty="0"/>
              <a:t>NFT:</a:t>
            </a:r>
            <a:r>
              <a:rPr lang="zh-CN" altLang="en-US" dirty="0"/>
              <a:t>非同质化代币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6"/>
          </p:nvPr>
        </p:nvSpPr>
        <p:spPr>
          <a:xfrm>
            <a:off x="495301" y="582859"/>
            <a:ext cx="4616648" cy="166199"/>
          </a:xfrm>
        </p:spPr>
        <p:txBody>
          <a:bodyPr/>
          <a:lstStyle/>
          <a:p>
            <a:r>
              <a:rPr lang="zh-CN" altLang="zh-CN" dirty="0"/>
              <a:t>Non-Fungible Token</a:t>
            </a:r>
            <a:endParaRPr lang="en-US" altLang="zh-CN" dirty="0"/>
          </a:p>
        </p:txBody>
      </p:sp>
      <p:sp>
        <p:nvSpPr>
          <p:cNvPr id="12" name="文本框 11"/>
          <p:cNvSpPr txBox="1"/>
          <p:nvPr/>
        </p:nvSpPr>
        <p:spPr>
          <a:xfrm>
            <a:off x="495301" y="860226"/>
            <a:ext cx="48344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+mj-ea"/>
                <a:ea typeface="+mj-ea"/>
              </a:rPr>
              <a:t>非同质化代币的通证标准</a:t>
            </a:r>
            <a:endParaRPr lang="zh-CN" altLang="en-US" sz="1600" dirty="0">
              <a:latin typeface="+mj-ea"/>
              <a:ea typeface="+mj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658812" y="4129754"/>
            <a:ext cx="762063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" lvl="0">
              <a:buSzPts val="1800"/>
            </a:pP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通证标准描述了以太坊通证合约必须实现的的功能和事件，其中具有代表性的是同质化代币标准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ERC-20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与非同质代币标准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ERC-721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NFT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现在主要是依赖于以太坊实现。</a:t>
            </a:r>
            <a:endParaRPr lang="zh-CN" altLang="zh-CN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矩形: 圆角 13"/>
          <p:cNvSpPr/>
          <p:nvPr/>
        </p:nvSpPr>
        <p:spPr>
          <a:xfrm>
            <a:off x="769832" y="1549502"/>
            <a:ext cx="3213099" cy="2463800"/>
          </a:xfrm>
          <a:prstGeom prst="roundRect">
            <a:avLst>
              <a:gd name="adj" fmla="val 2511"/>
            </a:avLst>
          </a:prstGeom>
          <a:gradFill flip="none" rotWithShape="1">
            <a:gsLst>
              <a:gs pos="0">
                <a:schemeClr val="bg1"/>
              </a:gs>
              <a:gs pos="100000">
                <a:srgbClr val="F8F8F8"/>
              </a:gs>
            </a:gsLst>
            <a:lin ang="5400000" scaled="1"/>
            <a:tileRect/>
          </a:gradFill>
          <a:ln>
            <a:noFill/>
          </a:ln>
          <a:effectLst>
            <a:outerShdw blurRad="317500" sx="102000" sy="102000" algn="ctr" rotWithShape="0">
              <a:schemeClr val="bg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32000" tIns="0" rIns="432000" bIns="297000" numCol="1" spcCol="0" rtlCol="0" fromWordArt="0" anchor="ctr" anchorCtr="0" forceAA="0" compatLnSpc="1">
            <a:normAutofit fontScale="92500"/>
          </a:bodyPr>
          <a:lstStyle/>
          <a:p>
            <a:pPr algn="ctr" defTabSz="685800">
              <a:lnSpc>
                <a:spcPct val="120000"/>
              </a:lnSpc>
              <a:buClrTx/>
            </a:pPr>
            <a:r>
              <a:rPr lang="zh-CN" altLang="en-US" sz="1800" kern="1200" dirty="0">
                <a:solidFill>
                  <a:prstClr val="black"/>
                </a:solidFill>
                <a:latin typeface="Arial"/>
                <a:ea typeface="微软雅黑"/>
                <a:cs typeface="+mn-ea"/>
                <a:sym typeface="+mn-lt"/>
              </a:rPr>
              <a:t>同质化权证</a:t>
            </a:r>
            <a:r>
              <a:rPr lang="en-US" altLang="zh-CN" sz="1800" kern="1200" dirty="0">
                <a:solidFill>
                  <a:prstClr val="black"/>
                </a:solidFill>
                <a:latin typeface="Arial"/>
                <a:ea typeface="微软雅黑"/>
                <a:cs typeface="+mn-ea"/>
                <a:sym typeface="+mn-lt"/>
              </a:rPr>
              <a:t>-&gt;ERC-20</a:t>
            </a:r>
            <a:endParaRPr lang="en-US" altLang="zh-CN" sz="1800" kern="1200" dirty="0">
              <a:solidFill>
                <a:prstClr val="black"/>
              </a:solidFill>
              <a:latin typeface="Arial"/>
              <a:ea typeface="微软雅黑"/>
              <a:cs typeface="+mn-ea"/>
              <a:sym typeface="+mn-lt"/>
            </a:endParaRPr>
          </a:p>
          <a:p>
            <a:pPr algn="ctr" defTabSz="685800">
              <a:lnSpc>
                <a:spcPct val="120000"/>
              </a:lnSpc>
              <a:buClrTx/>
            </a:pPr>
            <a:r>
              <a:rPr lang="en-US" altLang="zh-CN" sz="1800" kern="1200" dirty="0">
                <a:solidFill>
                  <a:prstClr val="black"/>
                </a:solidFill>
                <a:latin typeface="Arial"/>
                <a:ea typeface="微软雅黑"/>
                <a:cs typeface="+mn-ea"/>
                <a:sym typeface="+mn-lt"/>
              </a:rPr>
              <a:t>-----------------------------</a:t>
            </a:r>
            <a:endParaRPr lang="en-US" altLang="zh-CN" sz="1800" kern="1200" dirty="0">
              <a:solidFill>
                <a:prstClr val="black"/>
              </a:solidFill>
              <a:latin typeface="Arial"/>
              <a:ea typeface="微软雅黑"/>
              <a:cs typeface="+mn-ea"/>
              <a:sym typeface="+mn-lt"/>
            </a:endParaRPr>
          </a:p>
          <a:p>
            <a:pPr defTabSz="685800">
              <a:lnSpc>
                <a:spcPct val="120000"/>
              </a:lnSpc>
              <a:buClrTx/>
            </a:pPr>
            <a:r>
              <a:rPr lang="en-US" altLang="zh-CN" sz="1800" b="1" kern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·</a:t>
            </a:r>
            <a:r>
              <a:rPr lang="en-US" altLang="zh-CN" sz="1800" b="1" kern="1200" dirty="0">
                <a:solidFill>
                  <a:prstClr val="black"/>
                </a:solidFill>
                <a:latin typeface="Arial"/>
                <a:ea typeface="微软雅黑"/>
                <a:cs typeface="+mn-ea"/>
                <a:sym typeface="+mn-lt"/>
              </a:rPr>
              <a:t> </a:t>
            </a:r>
            <a:r>
              <a:rPr lang="zh-CN" altLang="en-US" sz="1200" kern="1200" dirty="0">
                <a:solidFill>
                  <a:prstClr val="black"/>
                </a:solidFill>
                <a:latin typeface="Arial"/>
                <a:ea typeface="微软雅黑"/>
                <a:cs typeface="+mn-ea"/>
                <a:sym typeface="+mn-lt"/>
              </a:rPr>
              <a:t>支持</a:t>
            </a:r>
            <a:r>
              <a:rPr lang="zh-CN" altLang="en-US" sz="1200" b="1" kern="1200" dirty="0">
                <a:solidFill>
                  <a:prstClr val="black"/>
                </a:solidFill>
                <a:latin typeface="Arial"/>
                <a:ea typeface="微软雅黑"/>
                <a:cs typeface="+mn-ea"/>
                <a:sym typeface="+mn-lt"/>
              </a:rPr>
              <a:t>同质化权证</a:t>
            </a:r>
            <a:r>
              <a:rPr lang="zh-CN" altLang="en-US" sz="1200" kern="1200" dirty="0">
                <a:solidFill>
                  <a:prstClr val="black"/>
                </a:solidFill>
                <a:latin typeface="Arial"/>
                <a:ea typeface="微软雅黑"/>
                <a:cs typeface="+mn-ea"/>
                <a:sym typeface="+mn-lt"/>
              </a:rPr>
              <a:t>交易</a:t>
            </a:r>
            <a:endParaRPr lang="en-US" altLang="zh-CN" sz="1800" kern="1200" dirty="0">
              <a:solidFill>
                <a:prstClr val="black"/>
              </a:solidFill>
              <a:latin typeface="Arial"/>
              <a:ea typeface="微软雅黑"/>
              <a:cs typeface="+mn-ea"/>
              <a:sym typeface="+mn-lt"/>
            </a:endParaRPr>
          </a:p>
          <a:p>
            <a:pPr defTabSz="685800">
              <a:lnSpc>
                <a:spcPct val="120000"/>
              </a:lnSpc>
              <a:buClrTx/>
            </a:pPr>
            <a:r>
              <a:rPr lang="en-US" altLang="zh-CN" sz="1800" b="1" kern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· </a:t>
            </a:r>
            <a:r>
              <a:rPr lang="zh-CN" altLang="en-US" sz="1200" kern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维护账户</a:t>
            </a:r>
            <a:r>
              <a:rPr lang="zh-CN" altLang="en-US" sz="1200" b="1" kern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余额</a:t>
            </a:r>
            <a:endParaRPr lang="en-US" altLang="zh-CN" sz="1200" b="1" kern="1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defTabSz="685800">
              <a:lnSpc>
                <a:spcPct val="120000"/>
              </a:lnSpc>
              <a:buClrTx/>
            </a:pPr>
            <a:r>
              <a:rPr lang="en-US" altLang="zh-CN" sz="2000" b="1" kern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·</a:t>
            </a:r>
            <a:r>
              <a:rPr lang="en-US" altLang="zh-CN" sz="2000" b="1" kern="1200" dirty="0">
                <a:solidFill>
                  <a:prstClr val="black"/>
                </a:solidFill>
                <a:latin typeface="Arial"/>
                <a:ea typeface="微软雅黑"/>
                <a:cs typeface="+mn-ea"/>
                <a:sym typeface="+mn-lt"/>
              </a:rPr>
              <a:t> </a:t>
            </a:r>
            <a:r>
              <a:rPr lang="zh-CN" altLang="en-US" sz="1200" kern="1200" dirty="0">
                <a:solidFill>
                  <a:prstClr val="black"/>
                </a:solidFill>
                <a:latin typeface="Arial"/>
                <a:ea typeface="微软雅黑"/>
                <a:cs typeface="+mn-ea"/>
                <a:sym typeface="+mn-lt"/>
              </a:rPr>
              <a:t>支持第三方交易权证</a:t>
            </a:r>
            <a:endParaRPr lang="en-US" altLang="zh-CN" sz="1200" kern="1200" dirty="0">
              <a:solidFill>
                <a:prstClr val="black"/>
              </a:solidFill>
              <a:latin typeface="Arial"/>
              <a:ea typeface="微软雅黑"/>
              <a:cs typeface="+mn-ea"/>
              <a:sym typeface="+mn-lt"/>
            </a:endParaRPr>
          </a:p>
          <a:p>
            <a:pPr defTabSz="685800">
              <a:lnSpc>
                <a:spcPct val="120000"/>
              </a:lnSpc>
              <a:buClrTx/>
            </a:pPr>
            <a:r>
              <a:rPr lang="en-US" altLang="zh-CN" sz="2000" b="1" kern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·</a:t>
            </a:r>
            <a:r>
              <a:rPr lang="en-US" altLang="zh-CN" sz="2000" b="1" kern="1200" dirty="0">
                <a:solidFill>
                  <a:prstClr val="black"/>
                </a:solidFill>
                <a:latin typeface="Arial"/>
                <a:ea typeface="微软雅黑"/>
                <a:cs typeface="+mn-ea"/>
                <a:sym typeface="+mn-lt"/>
              </a:rPr>
              <a:t> </a:t>
            </a:r>
            <a:r>
              <a:rPr lang="zh-CN" altLang="en-US" sz="1200" kern="1200" dirty="0">
                <a:solidFill>
                  <a:prstClr val="black"/>
                </a:solidFill>
                <a:latin typeface="Arial"/>
                <a:ea typeface="微软雅黑"/>
                <a:cs typeface="+mn-ea"/>
                <a:sym typeface="+mn-lt"/>
              </a:rPr>
              <a:t>说明同质化权证</a:t>
            </a:r>
            <a:r>
              <a:rPr lang="zh-CN" altLang="en-US" sz="1200" b="1" kern="1200" dirty="0">
                <a:solidFill>
                  <a:prstClr val="black"/>
                </a:solidFill>
                <a:latin typeface="Arial"/>
                <a:ea typeface="微软雅黑"/>
                <a:cs typeface="+mn-ea"/>
                <a:sym typeface="+mn-lt"/>
              </a:rPr>
              <a:t>总供给量</a:t>
            </a:r>
            <a:endParaRPr lang="en-US" altLang="zh-CN" sz="1800" b="1" kern="1200" dirty="0">
              <a:solidFill>
                <a:prstClr val="black"/>
              </a:solidFill>
              <a:latin typeface="Arial"/>
              <a:ea typeface="微软雅黑"/>
              <a:cs typeface="+mn-ea"/>
              <a:sym typeface="+mn-lt"/>
            </a:endParaRPr>
          </a:p>
        </p:txBody>
      </p:sp>
      <p:sp>
        <p:nvSpPr>
          <p:cNvPr id="15" name="矩形: 圆角 14"/>
          <p:cNvSpPr/>
          <p:nvPr/>
        </p:nvSpPr>
        <p:spPr>
          <a:xfrm>
            <a:off x="4779645" y="1549400"/>
            <a:ext cx="3321050" cy="2463800"/>
          </a:xfrm>
          <a:prstGeom prst="roundRect">
            <a:avLst>
              <a:gd name="adj" fmla="val 2511"/>
            </a:avLst>
          </a:prstGeom>
          <a:gradFill flip="none" rotWithShape="1">
            <a:gsLst>
              <a:gs pos="0">
                <a:schemeClr val="bg1"/>
              </a:gs>
              <a:gs pos="100000">
                <a:srgbClr val="F8F8F8"/>
              </a:gs>
            </a:gsLst>
            <a:lin ang="5400000" scaled="1"/>
            <a:tileRect/>
          </a:gradFill>
          <a:ln>
            <a:noFill/>
          </a:ln>
          <a:effectLst>
            <a:outerShdw blurRad="317500" sx="102000" sy="102000" algn="ctr" rotWithShape="0">
              <a:schemeClr val="bg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32000" tIns="0" rIns="432000" bIns="297000" numCol="1" spcCol="0" rtlCol="0" fromWordArt="0" anchor="ctr" anchorCtr="0" forceAA="0" compatLnSpc="1">
            <a:normAutofit fontScale="90000"/>
          </a:bodyPr>
          <a:lstStyle/>
          <a:p>
            <a:pPr algn="ctr" defTabSz="685800">
              <a:lnSpc>
                <a:spcPct val="120000"/>
              </a:lnSpc>
              <a:buClrTx/>
            </a:pPr>
            <a:r>
              <a:rPr lang="zh-CN" altLang="en-US" sz="1800" kern="1200" dirty="0">
                <a:solidFill>
                  <a:prstClr val="black"/>
                </a:solidFill>
                <a:latin typeface="Arial"/>
                <a:ea typeface="微软雅黑"/>
                <a:cs typeface="+mn-ea"/>
                <a:sym typeface="+mn-lt"/>
              </a:rPr>
              <a:t>非同质化权证</a:t>
            </a:r>
            <a:r>
              <a:rPr lang="en-US" altLang="zh-CN" sz="1800" kern="1200" dirty="0">
                <a:solidFill>
                  <a:prstClr val="black"/>
                </a:solidFill>
                <a:latin typeface="Arial"/>
                <a:ea typeface="微软雅黑"/>
                <a:cs typeface="+mn-ea"/>
                <a:sym typeface="+mn-lt"/>
              </a:rPr>
              <a:t>-&gt;ERC-721</a:t>
            </a:r>
            <a:endParaRPr lang="en-US" altLang="zh-CN" sz="1800" kern="1200" dirty="0">
              <a:solidFill>
                <a:prstClr val="black"/>
              </a:solidFill>
              <a:latin typeface="Arial"/>
              <a:ea typeface="微软雅黑"/>
              <a:cs typeface="+mn-ea"/>
              <a:sym typeface="+mn-lt"/>
            </a:endParaRPr>
          </a:p>
          <a:p>
            <a:pPr algn="ctr" defTabSz="685800">
              <a:lnSpc>
                <a:spcPct val="120000"/>
              </a:lnSpc>
              <a:buClrTx/>
            </a:pPr>
            <a:r>
              <a:rPr lang="en-US" altLang="zh-CN" sz="1800" kern="1200" dirty="0">
                <a:solidFill>
                  <a:prstClr val="black"/>
                </a:solidFill>
                <a:latin typeface="Arial"/>
                <a:ea typeface="微软雅黑"/>
                <a:cs typeface="+mn-ea"/>
                <a:sym typeface="+mn-lt"/>
              </a:rPr>
              <a:t>--------------------------------</a:t>
            </a:r>
            <a:endParaRPr lang="en-US" altLang="zh-CN" sz="1800" kern="1200" dirty="0">
              <a:solidFill>
                <a:prstClr val="black"/>
              </a:solidFill>
              <a:latin typeface="Arial"/>
              <a:ea typeface="微软雅黑"/>
              <a:cs typeface="+mn-ea"/>
              <a:sym typeface="+mn-lt"/>
            </a:endParaRPr>
          </a:p>
          <a:p>
            <a:pPr defTabSz="685800">
              <a:lnSpc>
                <a:spcPct val="120000"/>
              </a:lnSpc>
              <a:buClrTx/>
            </a:pPr>
            <a:r>
              <a:rPr lang="en-US" altLang="zh-CN" sz="1800" b="1" kern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·</a:t>
            </a:r>
            <a:r>
              <a:rPr lang="en-US" altLang="zh-CN" sz="1800" b="1" kern="1200" dirty="0">
                <a:solidFill>
                  <a:prstClr val="black"/>
                </a:solidFill>
                <a:latin typeface="Arial"/>
                <a:ea typeface="微软雅黑"/>
                <a:cs typeface="+mn-ea"/>
                <a:sym typeface="+mn-lt"/>
              </a:rPr>
              <a:t> </a:t>
            </a:r>
            <a:r>
              <a:rPr lang="zh-CN" altLang="en-US" sz="1200" kern="1200" dirty="0">
                <a:solidFill>
                  <a:prstClr val="black"/>
                </a:solidFill>
                <a:latin typeface="Arial"/>
                <a:ea typeface="微软雅黑"/>
                <a:cs typeface="+mn-ea"/>
                <a:sym typeface="+mn-lt"/>
              </a:rPr>
              <a:t>支持</a:t>
            </a:r>
            <a:r>
              <a:rPr lang="zh-CN" altLang="en-US" sz="1200" b="1" kern="1200" dirty="0">
                <a:solidFill>
                  <a:prstClr val="black"/>
                </a:solidFill>
                <a:latin typeface="Arial"/>
                <a:ea typeface="微软雅黑"/>
                <a:cs typeface="+mn-ea"/>
                <a:sym typeface="+mn-lt"/>
              </a:rPr>
              <a:t>非同质化权证</a:t>
            </a:r>
            <a:r>
              <a:rPr lang="zh-CN" altLang="en-US" sz="1200" kern="1200" dirty="0">
                <a:solidFill>
                  <a:prstClr val="black"/>
                </a:solidFill>
                <a:latin typeface="Arial"/>
                <a:ea typeface="微软雅黑"/>
                <a:cs typeface="+mn-ea"/>
                <a:sym typeface="+mn-lt"/>
              </a:rPr>
              <a:t>交易</a:t>
            </a:r>
            <a:endParaRPr lang="en-US" altLang="zh-CN" sz="1800" kern="1200" dirty="0">
              <a:solidFill>
                <a:prstClr val="black"/>
              </a:solidFill>
              <a:latin typeface="Arial"/>
              <a:ea typeface="微软雅黑"/>
              <a:cs typeface="+mn-ea"/>
              <a:sym typeface="+mn-lt"/>
            </a:endParaRPr>
          </a:p>
          <a:p>
            <a:pPr defTabSz="685800">
              <a:lnSpc>
                <a:spcPct val="120000"/>
              </a:lnSpc>
              <a:buClrTx/>
            </a:pPr>
            <a:r>
              <a:rPr lang="en-US" altLang="zh-CN" sz="1800" b="1" kern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· </a:t>
            </a:r>
            <a:r>
              <a:rPr lang="zh-CN" altLang="en-US" sz="1200" kern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维护权证当前所有者</a:t>
            </a:r>
            <a:endParaRPr lang="en-US" altLang="zh-CN" sz="1200" kern="1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defTabSz="685800">
              <a:lnSpc>
                <a:spcPct val="120000"/>
              </a:lnSpc>
              <a:buClrTx/>
            </a:pPr>
            <a:r>
              <a:rPr lang="en-US" altLang="zh-CN" sz="2000" b="1" kern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·</a:t>
            </a:r>
            <a:r>
              <a:rPr lang="en-US" altLang="zh-CN" sz="2000" b="1" kern="1200" dirty="0">
                <a:solidFill>
                  <a:prstClr val="black"/>
                </a:solidFill>
                <a:latin typeface="Arial"/>
                <a:ea typeface="微软雅黑"/>
                <a:cs typeface="+mn-ea"/>
                <a:sym typeface="+mn-lt"/>
              </a:rPr>
              <a:t> </a:t>
            </a:r>
            <a:r>
              <a:rPr lang="zh-CN" altLang="en-US" sz="1200" kern="1200" dirty="0">
                <a:solidFill>
                  <a:prstClr val="black"/>
                </a:solidFill>
                <a:latin typeface="Arial"/>
                <a:ea typeface="微软雅黑"/>
                <a:cs typeface="+mn-ea"/>
                <a:sym typeface="+mn-lt"/>
              </a:rPr>
              <a:t>支持第三方交易权证</a:t>
            </a:r>
            <a:endParaRPr lang="en-US" altLang="zh-CN" sz="1200" kern="1200" dirty="0">
              <a:solidFill>
                <a:prstClr val="black"/>
              </a:solidFill>
              <a:latin typeface="Arial"/>
              <a:ea typeface="微软雅黑"/>
              <a:cs typeface="+mn-ea"/>
              <a:sym typeface="+mn-lt"/>
            </a:endParaRPr>
          </a:p>
          <a:p>
            <a:pPr defTabSz="685800">
              <a:lnSpc>
                <a:spcPct val="120000"/>
              </a:lnSpc>
              <a:buClrTx/>
            </a:pPr>
            <a:r>
              <a:rPr lang="en-US" altLang="zh-CN" sz="2000" b="1" kern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·</a:t>
            </a:r>
            <a:r>
              <a:rPr lang="en-US" altLang="zh-CN" sz="2000" b="1" kern="1200" dirty="0">
                <a:solidFill>
                  <a:prstClr val="black"/>
                </a:solidFill>
                <a:latin typeface="Arial"/>
                <a:ea typeface="微软雅黑"/>
                <a:cs typeface="+mn-ea"/>
                <a:sym typeface="+mn-lt"/>
              </a:rPr>
              <a:t> </a:t>
            </a:r>
            <a:r>
              <a:rPr lang="zh-CN" altLang="en-US" sz="1200" kern="1200" dirty="0">
                <a:solidFill>
                  <a:prstClr val="black"/>
                </a:solidFill>
                <a:latin typeface="Arial"/>
                <a:ea typeface="微软雅黑"/>
                <a:cs typeface="+mn-ea"/>
                <a:sym typeface="+mn-lt"/>
              </a:rPr>
              <a:t>维护非同质化权证的</a:t>
            </a:r>
            <a:r>
              <a:rPr lang="zh-CN" altLang="en-US" sz="1200" b="1" kern="1200" dirty="0">
                <a:solidFill>
                  <a:prstClr val="black"/>
                </a:solidFill>
                <a:latin typeface="Arial"/>
                <a:ea typeface="微软雅黑"/>
                <a:cs typeface="+mn-ea"/>
                <a:sym typeface="+mn-lt"/>
              </a:rPr>
              <a:t>总体数量</a:t>
            </a:r>
            <a:endParaRPr lang="en-US" altLang="zh-CN" sz="1800" kern="1200" dirty="0">
              <a:solidFill>
                <a:prstClr val="black"/>
              </a:solidFill>
              <a:latin typeface="Arial"/>
              <a:ea typeface="微软雅黑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0">
        <p15:prstTrans prst="pageCurlDouble"/>
      </p:transition>
    </mc:Choice>
    <mc:Fallback>
      <p:transition spd="slow" advTm="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占位符 6"/>
          <p:cNvPicPr>
            <a:picLocks noGrp="1" noChangeAspect="1"/>
          </p:cNvPicPr>
          <p:nvPr>
            <p:ph type="pic" sz="quarter" idx="15"/>
          </p:nvPr>
        </p:nvPicPr>
        <p:blipFill>
          <a:blip r:embed="rId2"/>
          <a:srcRect l="1213" r="1213"/>
          <a:stretch>
            <a:fillRect/>
          </a:stretch>
        </p:blipFill>
        <p:spPr/>
      </p:pic>
      <p:grpSp>
        <p:nvGrpSpPr>
          <p:cNvPr id="99" name="组合 98"/>
          <p:cNvGrpSpPr/>
          <p:nvPr/>
        </p:nvGrpSpPr>
        <p:grpSpPr>
          <a:xfrm>
            <a:off x="900113" y="2330986"/>
            <a:ext cx="7343775" cy="2466878"/>
            <a:chOff x="1200150" y="3107981"/>
            <a:chExt cx="9791700" cy="3289170"/>
          </a:xfrm>
        </p:grpSpPr>
        <p:sp>
          <p:nvSpPr>
            <p:cNvPr id="100" name="矩形: 圆角 99"/>
            <p:cNvSpPr/>
            <p:nvPr/>
          </p:nvSpPr>
          <p:spPr>
            <a:xfrm>
              <a:off x="1664486" y="3107981"/>
              <a:ext cx="8945408" cy="3174172"/>
            </a:xfrm>
            <a:prstGeom prst="roundRect">
              <a:avLst>
                <a:gd name="adj" fmla="val 3205"/>
              </a:avLst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lnSpc>
                  <a:spcPct val="120000"/>
                </a:lnSpc>
                <a:buClrTx/>
              </a:pPr>
              <a:endParaRPr lang="zh-CN" altLang="en-US" sz="1350" kern="1200">
                <a:solidFill>
                  <a:prstClr val="white"/>
                </a:solidFill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101" name="矩形: 圆角 100"/>
            <p:cNvSpPr/>
            <p:nvPr/>
          </p:nvSpPr>
          <p:spPr>
            <a:xfrm>
              <a:off x="1463942" y="3222979"/>
              <a:ext cx="9346497" cy="3174172"/>
            </a:xfrm>
            <a:prstGeom prst="roundRect">
              <a:avLst>
                <a:gd name="adj" fmla="val 3205"/>
              </a:avLst>
            </a:prstGeom>
            <a:solidFill>
              <a:schemeClr val="bg1">
                <a:alpha val="9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lnSpc>
                  <a:spcPct val="120000"/>
                </a:lnSpc>
                <a:buClrTx/>
              </a:pPr>
              <a:endParaRPr lang="zh-CN" altLang="en-US" sz="1350" kern="1200">
                <a:solidFill>
                  <a:prstClr val="white"/>
                </a:solidFill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102" name="矩形: 圆角 101"/>
            <p:cNvSpPr/>
            <p:nvPr/>
          </p:nvSpPr>
          <p:spPr>
            <a:xfrm>
              <a:off x="1200150" y="3365257"/>
              <a:ext cx="9791700" cy="2757614"/>
            </a:xfrm>
            <a:prstGeom prst="roundRect">
              <a:avLst>
                <a:gd name="adj" fmla="val 3205"/>
              </a:avLst>
            </a:prstGeom>
            <a:gradFill flip="none" rotWithShape="1">
              <a:gsLst>
                <a:gs pos="0">
                  <a:schemeClr val="bg1"/>
                </a:gs>
                <a:gs pos="100000">
                  <a:srgbClr val="F8F8F8"/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317500" sx="102000" sy="102000" algn="ctr" rotWithShape="0">
                <a:schemeClr val="bg1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05000" tIns="54000" rIns="405000" bIns="54000" numCol="1" spcCol="0" rtlCol="0" fromWordArt="0" anchor="ctr" anchorCtr="0" forceAA="0" compatLnSpc="1">
              <a:noAutofit/>
            </a:bodyPr>
            <a:lstStyle/>
            <a:p>
              <a:pPr indent="342900" defTabSz="685800">
                <a:lnSpc>
                  <a:spcPct val="120000"/>
                </a:lnSpc>
                <a:buClrTx/>
              </a:pPr>
              <a:endParaRPr lang="zh-CN" altLang="en-US" sz="1800" kern="1200">
                <a:solidFill>
                  <a:prstClr val="black"/>
                </a:solidFill>
                <a:latin typeface="Arial"/>
                <a:ea typeface="微软雅黑"/>
                <a:cs typeface="+mn-ea"/>
                <a:sym typeface="+mn-lt"/>
              </a:endParaRPr>
            </a:p>
          </p:txBody>
        </p:sp>
      </p:grpSp>
      <p:sp>
        <p:nvSpPr>
          <p:cNvPr id="73" name="文本占位符 75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altLang="zh-CN" dirty="0">
                <a:solidFill>
                  <a:prstClr val="black"/>
                </a:solidFill>
                <a:latin typeface="微软雅黑 Light"/>
                <a:ea typeface="微软雅黑 Light"/>
              </a:rPr>
              <a:t>Characteristics of Fabric</a:t>
            </a:r>
            <a:endParaRPr lang="zh-CN" altLang="en-US" dirty="0">
              <a:solidFill>
                <a:prstClr val="black"/>
              </a:solidFill>
              <a:latin typeface="微软雅黑 Light"/>
              <a:ea typeface="微软雅黑 Light"/>
            </a:endParaRPr>
          </a:p>
        </p:txBody>
      </p:sp>
      <p:sp>
        <p:nvSpPr>
          <p:cNvPr id="75" name="标题 7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Fabric</a:t>
            </a:r>
            <a:r>
              <a:rPr lang="zh-CN" altLang="en-US" dirty="0"/>
              <a:t>的特性</a:t>
            </a:r>
            <a:endParaRPr lang="zh-CN" altLang="en-US" dirty="0"/>
          </a:p>
        </p:txBody>
      </p:sp>
      <p:grpSp>
        <p:nvGrpSpPr>
          <p:cNvPr id="144" name="组合 143"/>
          <p:cNvGrpSpPr/>
          <p:nvPr/>
        </p:nvGrpSpPr>
        <p:grpSpPr>
          <a:xfrm>
            <a:off x="6857808" y="235433"/>
            <a:ext cx="2216158" cy="422211"/>
            <a:chOff x="7125464" y="-1450348"/>
            <a:chExt cx="2954877" cy="562949"/>
          </a:xfrm>
        </p:grpSpPr>
        <p:grpSp>
          <p:nvGrpSpPr>
            <p:cNvPr id="145" name="ba3e13bc-cc22-40db-8abb-361298693e2c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  <p:cNvGrpSpPr>
              <a:grpSpLocks noChangeAspect="1"/>
            </p:cNvGrpSpPr>
            <p:nvPr>
              <p:custDataLst>
                <p:tags r:id="rId3"/>
              </p:custDataLst>
            </p:nvPr>
          </p:nvGrpSpPr>
          <p:grpSpPr>
            <a:xfrm>
              <a:off x="7125464" y="-1450348"/>
              <a:ext cx="1637506" cy="476512"/>
              <a:chOff x="2866708" y="2481344"/>
              <a:chExt cx="6458593" cy="1879440"/>
            </a:xfrm>
            <a:solidFill>
              <a:schemeClr val="bg1"/>
            </a:solidFill>
          </p:grpSpPr>
          <p:grpSp>
            <p:nvGrpSpPr>
              <p:cNvPr id="149" name="ïSļïdè"/>
              <p:cNvGrpSpPr/>
              <p:nvPr/>
            </p:nvGrpSpPr>
            <p:grpSpPr>
              <a:xfrm>
                <a:off x="2866708" y="2604783"/>
                <a:ext cx="1724148" cy="1756001"/>
                <a:chOff x="4810125" y="3095626"/>
                <a:chExt cx="687388" cy="700088"/>
              </a:xfrm>
              <a:grpFill/>
            </p:grpSpPr>
            <p:sp>
              <p:nvSpPr>
                <p:cNvPr id="178" name="íşḷidê"/>
                <p:cNvSpPr/>
                <p:nvPr/>
              </p:nvSpPr>
              <p:spPr bwMode="auto">
                <a:xfrm>
                  <a:off x="4810125" y="3095626"/>
                  <a:ext cx="687388" cy="700088"/>
                </a:xfrm>
                <a:custGeom>
                  <a:avLst/>
                  <a:gdLst>
                    <a:gd name="T0" fmla="*/ 104 w 208"/>
                    <a:gd name="T1" fmla="*/ 207 h 210"/>
                    <a:gd name="T2" fmla="*/ 4 w 208"/>
                    <a:gd name="T3" fmla="*/ 105 h 210"/>
                    <a:gd name="T4" fmla="*/ 104 w 208"/>
                    <a:gd name="T5" fmla="*/ 4 h 210"/>
                    <a:gd name="T6" fmla="*/ 204 w 208"/>
                    <a:gd name="T7" fmla="*/ 105 h 210"/>
                    <a:gd name="T8" fmla="*/ 104 w 208"/>
                    <a:gd name="T9" fmla="*/ 207 h 210"/>
                    <a:gd name="T10" fmla="*/ 104 w 208"/>
                    <a:gd name="T11" fmla="*/ 0 h 210"/>
                    <a:gd name="T12" fmla="*/ 0 w 208"/>
                    <a:gd name="T13" fmla="*/ 105 h 210"/>
                    <a:gd name="T14" fmla="*/ 104 w 208"/>
                    <a:gd name="T15" fmla="*/ 210 h 210"/>
                    <a:gd name="T16" fmla="*/ 208 w 208"/>
                    <a:gd name="T17" fmla="*/ 105 h 210"/>
                    <a:gd name="T18" fmla="*/ 104 w 208"/>
                    <a:gd name="T19" fmla="*/ 0 h 2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08" h="210">
                      <a:moveTo>
                        <a:pt x="104" y="207"/>
                      </a:moveTo>
                      <a:cubicBezTo>
                        <a:pt x="49" y="207"/>
                        <a:pt x="4" y="161"/>
                        <a:pt x="4" y="105"/>
                      </a:cubicBezTo>
                      <a:cubicBezTo>
                        <a:pt x="4" y="49"/>
                        <a:pt x="49" y="4"/>
                        <a:pt x="104" y="4"/>
                      </a:cubicBezTo>
                      <a:cubicBezTo>
                        <a:pt x="159" y="4"/>
                        <a:pt x="204" y="49"/>
                        <a:pt x="204" y="105"/>
                      </a:cubicBezTo>
                      <a:cubicBezTo>
                        <a:pt x="204" y="161"/>
                        <a:pt x="159" y="207"/>
                        <a:pt x="104" y="207"/>
                      </a:cubicBezTo>
                      <a:close/>
                      <a:moveTo>
                        <a:pt x="104" y="0"/>
                      </a:moveTo>
                      <a:cubicBezTo>
                        <a:pt x="47" y="0"/>
                        <a:pt x="0" y="47"/>
                        <a:pt x="0" y="105"/>
                      </a:cubicBezTo>
                      <a:cubicBezTo>
                        <a:pt x="0" y="163"/>
                        <a:pt x="47" y="210"/>
                        <a:pt x="104" y="210"/>
                      </a:cubicBezTo>
                      <a:cubicBezTo>
                        <a:pt x="161" y="210"/>
                        <a:pt x="208" y="163"/>
                        <a:pt x="208" y="105"/>
                      </a:cubicBezTo>
                      <a:cubicBezTo>
                        <a:pt x="208" y="47"/>
                        <a:pt x="161" y="0"/>
                        <a:pt x="10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 defTabSz="685800">
                    <a:lnSpc>
                      <a:spcPct val="120000"/>
                    </a:lnSpc>
                    <a:buClrTx/>
                  </a:pPr>
                  <a:endParaRPr sz="1350" kern="1200">
                    <a:solidFill>
                      <a:prstClr val="white"/>
                    </a:solidFill>
                    <a:ea typeface="微软雅黑"/>
                    <a:cs typeface="+mn-cs"/>
                  </a:endParaRPr>
                </a:p>
              </p:txBody>
            </p:sp>
            <p:sp>
              <p:nvSpPr>
                <p:cNvPr id="179" name="íSľïdé"/>
                <p:cNvSpPr/>
                <p:nvPr/>
              </p:nvSpPr>
              <p:spPr bwMode="auto">
                <a:xfrm>
                  <a:off x="5384800" y="3559176"/>
                  <a:ext cx="46038" cy="30163"/>
                </a:xfrm>
                <a:custGeom>
                  <a:avLst/>
                  <a:gdLst>
                    <a:gd name="T0" fmla="*/ 29 w 29"/>
                    <a:gd name="T1" fmla="*/ 13 h 19"/>
                    <a:gd name="T2" fmla="*/ 27 w 29"/>
                    <a:gd name="T3" fmla="*/ 19 h 19"/>
                    <a:gd name="T4" fmla="*/ 0 w 29"/>
                    <a:gd name="T5" fmla="*/ 6 h 19"/>
                    <a:gd name="T6" fmla="*/ 4 w 29"/>
                    <a:gd name="T7" fmla="*/ 0 h 19"/>
                    <a:gd name="T8" fmla="*/ 29 w 29"/>
                    <a:gd name="T9" fmla="*/ 13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19">
                      <a:moveTo>
                        <a:pt x="29" y="13"/>
                      </a:moveTo>
                      <a:lnTo>
                        <a:pt x="27" y="19"/>
                      </a:lnTo>
                      <a:lnTo>
                        <a:pt x="0" y="6"/>
                      </a:lnTo>
                      <a:lnTo>
                        <a:pt x="4" y="0"/>
                      </a:lnTo>
                      <a:lnTo>
                        <a:pt x="29" y="1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 defTabSz="685800">
                    <a:lnSpc>
                      <a:spcPct val="120000"/>
                    </a:lnSpc>
                    <a:buClrTx/>
                  </a:pPr>
                  <a:endParaRPr sz="1350" kern="1200">
                    <a:solidFill>
                      <a:prstClr val="white"/>
                    </a:solidFill>
                    <a:ea typeface="微软雅黑"/>
                    <a:cs typeface="+mn-cs"/>
                  </a:endParaRPr>
                </a:p>
              </p:txBody>
            </p:sp>
            <p:sp>
              <p:nvSpPr>
                <p:cNvPr id="180" name="ïslíḋê"/>
                <p:cNvSpPr/>
                <p:nvPr/>
              </p:nvSpPr>
              <p:spPr bwMode="auto">
                <a:xfrm>
                  <a:off x="5405438" y="3479801"/>
                  <a:ext cx="49213" cy="42863"/>
                </a:xfrm>
                <a:custGeom>
                  <a:avLst/>
                  <a:gdLst>
                    <a:gd name="T0" fmla="*/ 31 w 31"/>
                    <a:gd name="T1" fmla="*/ 14 h 27"/>
                    <a:gd name="T2" fmla="*/ 29 w 31"/>
                    <a:gd name="T3" fmla="*/ 21 h 27"/>
                    <a:gd name="T4" fmla="*/ 19 w 31"/>
                    <a:gd name="T5" fmla="*/ 18 h 27"/>
                    <a:gd name="T6" fmla="*/ 0 w 31"/>
                    <a:gd name="T7" fmla="*/ 27 h 27"/>
                    <a:gd name="T8" fmla="*/ 2 w 31"/>
                    <a:gd name="T9" fmla="*/ 18 h 27"/>
                    <a:gd name="T10" fmla="*/ 14 w 31"/>
                    <a:gd name="T11" fmla="*/ 14 h 27"/>
                    <a:gd name="T12" fmla="*/ 4 w 31"/>
                    <a:gd name="T13" fmla="*/ 6 h 27"/>
                    <a:gd name="T14" fmla="*/ 4 w 31"/>
                    <a:gd name="T15" fmla="*/ 0 h 27"/>
                    <a:gd name="T16" fmla="*/ 19 w 31"/>
                    <a:gd name="T17" fmla="*/ 12 h 27"/>
                    <a:gd name="T18" fmla="*/ 31 w 31"/>
                    <a:gd name="T19" fmla="*/ 14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1" h="27">
                      <a:moveTo>
                        <a:pt x="31" y="14"/>
                      </a:moveTo>
                      <a:lnTo>
                        <a:pt x="29" y="21"/>
                      </a:lnTo>
                      <a:lnTo>
                        <a:pt x="19" y="18"/>
                      </a:lnTo>
                      <a:lnTo>
                        <a:pt x="0" y="27"/>
                      </a:lnTo>
                      <a:lnTo>
                        <a:pt x="2" y="18"/>
                      </a:lnTo>
                      <a:lnTo>
                        <a:pt x="14" y="14"/>
                      </a:lnTo>
                      <a:lnTo>
                        <a:pt x="4" y="6"/>
                      </a:lnTo>
                      <a:lnTo>
                        <a:pt x="4" y="0"/>
                      </a:lnTo>
                      <a:lnTo>
                        <a:pt x="19" y="12"/>
                      </a:lnTo>
                      <a:lnTo>
                        <a:pt x="31" y="1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 defTabSz="685800">
                    <a:lnSpc>
                      <a:spcPct val="120000"/>
                    </a:lnSpc>
                    <a:buClrTx/>
                  </a:pPr>
                  <a:endParaRPr sz="1350" kern="1200">
                    <a:solidFill>
                      <a:prstClr val="white"/>
                    </a:solidFill>
                    <a:ea typeface="微软雅黑"/>
                    <a:cs typeface="+mn-cs"/>
                  </a:endParaRPr>
                </a:p>
              </p:txBody>
            </p:sp>
            <p:sp>
              <p:nvSpPr>
                <p:cNvPr id="181" name="işļïḍè"/>
                <p:cNvSpPr/>
                <p:nvPr/>
              </p:nvSpPr>
              <p:spPr bwMode="auto">
                <a:xfrm>
                  <a:off x="5391150" y="3522663"/>
                  <a:ext cx="50800" cy="36513"/>
                </a:xfrm>
                <a:custGeom>
                  <a:avLst/>
                  <a:gdLst>
                    <a:gd name="T0" fmla="*/ 32 w 32"/>
                    <a:gd name="T1" fmla="*/ 17 h 23"/>
                    <a:gd name="T2" fmla="*/ 32 w 32"/>
                    <a:gd name="T3" fmla="*/ 23 h 23"/>
                    <a:gd name="T4" fmla="*/ 9 w 32"/>
                    <a:gd name="T5" fmla="*/ 15 h 23"/>
                    <a:gd name="T6" fmla="*/ 7 w 32"/>
                    <a:gd name="T7" fmla="*/ 23 h 23"/>
                    <a:gd name="T8" fmla="*/ 0 w 32"/>
                    <a:gd name="T9" fmla="*/ 21 h 23"/>
                    <a:gd name="T10" fmla="*/ 9 w 32"/>
                    <a:gd name="T11" fmla="*/ 0 h 23"/>
                    <a:gd name="T12" fmla="*/ 13 w 32"/>
                    <a:gd name="T13" fmla="*/ 2 h 23"/>
                    <a:gd name="T14" fmla="*/ 11 w 32"/>
                    <a:gd name="T15" fmla="*/ 8 h 23"/>
                    <a:gd name="T16" fmla="*/ 32 w 32"/>
                    <a:gd name="T17" fmla="*/ 17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2" h="23">
                      <a:moveTo>
                        <a:pt x="32" y="17"/>
                      </a:moveTo>
                      <a:lnTo>
                        <a:pt x="32" y="23"/>
                      </a:lnTo>
                      <a:lnTo>
                        <a:pt x="9" y="15"/>
                      </a:lnTo>
                      <a:lnTo>
                        <a:pt x="7" y="23"/>
                      </a:lnTo>
                      <a:lnTo>
                        <a:pt x="0" y="21"/>
                      </a:lnTo>
                      <a:lnTo>
                        <a:pt x="9" y="0"/>
                      </a:lnTo>
                      <a:lnTo>
                        <a:pt x="13" y="2"/>
                      </a:lnTo>
                      <a:lnTo>
                        <a:pt x="11" y="8"/>
                      </a:lnTo>
                      <a:lnTo>
                        <a:pt x="32" y="1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 defTabSz="685800">
                    <a:lnSpc>
                      <a:spcPct val="120000"/>
                    </a:lnSpc>
                    <a:buClrTx/>
                  </a:pPr>
                  <a:endParaRPr sz="1350" kern="1200">
                    <a:solidFill>
                      <a:prstClr val="white"/>
                    </a:solidFill>
                    <a:ea typeface="微软雅黑"/>
                    <a:cs typeface="+mn-cs"/>
                  </a:endParaRPr>
                </a:p>
              </p:txBody>
            </p:sp>
            <p:sp>
              <p:nvSpPr>
                <p:cNvPr id="182" name="í$ļîḓé"/>
                <p:cNvSpPr/>
                <p:nvPr/>
              </p:nvSpPr>
              <p:spPr bwMode="auto">
                <a:xfrm>
                  <a:off x="5368925" y="3579813"/>
                  <a:ext cx="46038" cy="46038"/>
                </a:xfrm>
                <a:custGeom>
                  <a:avLst/>
                  <a:gdLst>
                    <a:gd name="T0" fmla="*/ 0 w 14"/>
                    <a:gd name="T1" fmla="*/ 6 h 14"/>
                    <a:gd name="T2" fmla="*/ 1 w 14"/>
                    <a:gd name="T3" fmla="*/ 3 h 14"/>
                    <a:gd name="T4" fmla="*/ 4 w 14"/>
                    <a:gd name="T5" fmla="*/ 1 h 14"/>
                    <a:gd name="T6" fmla="*/ 8 w 14"/>
                    <a:gd name="T7" fmla="*/ 1 h 14"/>
                    <a:gd name="T8" fmla="*/ 6 w 14"/>
                    <a:gd name="T9" fmla="*/ 4 h 14"/>
                    <a:gd name="T10" fmla="*/ 5 w 14"/>
                    <a:gd name="T11" fmla="*/ 3 h 14"/>
                    <a:gd name="T12" fmla="*/ 3 w 14"/>
                    <a:gd name="T13" fmla="*/ 5 h 14"/>
                    <a:gd name="T14" fmla="*/ 3 w 14"/>
                    <a:gd name="T15" fmla="*/ 6 h 14"/>
                    <a:gd name="T16" fmla="*/ 3 w 14"/>
                    <a:gd name="T17" fmla="*/ 7 h 14"/>
                    <a:gd name="T18" fmla="*/ 4 w 14"/>
                    <a:gd name="T19" fmla="*/ 7 h 14"/>
                    <a:gd name="T20" fmla="*/ 6 w 14"/>
                    <a:gd name="T21" fmla="*/ 6 h 14"/>
                    <a:gd name="T22" fmla="*/ 9 w 14"/>
                    <a:gd name="T23" fmla="*/ 4 h 14"/>
                    <a:gd name="T24" fmla="*/ 11 w 14"/>
                    <a:gd name="T25" fmla="*/ 3 h 14"/>
                    <a:gd name="T26" fmla="*/ 13 w 14"/>
                    <a:gd name="T27" fmla="*/ 4 h 14"/>
                    <a:gd name="T28" fmla="*/ 14 w 14"/>
                    <a:gd name="T29" fmla="*/ 6 h 14"/>
                    <a:gd name="T30" fmla="*/ 14 w 14"/>
                    <a:gd name="T31" fmla="*/ 8 h 14"/>
                    <a:gd name="T32" fmla="*/ 13 w 14"/>
                    <a:gd name="T33" fmla="*/ 11 h 14"/>
                    <a:gd name="T34" fmla="*/ 10 w 14"/>
                    <a:gd name="T35" fmla="*/ 14 h 14"/>
                    <a:gd name="T36" fmla="*/ 6 w 14"/>
                    <a:gd name="T37" fmla="*/ 13 h 14"/>
                    <a:gd name="T38" fmla="*/ 7 w 14"/>
                    <a:gd name="T39" fmla="*/ 11 h 14"/>
                    <a:gd name="T40" fmla="*/ 10 w 14"/>
                    <a:gd name="T41" fmla="*/ 11 h 14"/>
                    <a:gd name="T42" fmla="*/ 11 w 14"/>
                    <a:gd name="T43" fmla="*/ 10 h 14"/>
                    <a:gd name="T44" fmla="*/ 12 w 14"/>
                    <a:gd name="T45" fmla="*/ 8 h 14"/>
                    <a:gd name="T46" fmla="*/ 11 w 14"/>
                    <a:gd name="T47" fmla="*/ 6 h 14"/>
                    <a:gd name="T48" fmla="*/ 10 w 14"/>
                    <a:gd name="T49" fmla="*/ 6 h 14"/>
                    <a:gd name="T50" fmla="*/ 9 w 14"/>
                    <a:gd name="T51" fmla="*/ 7 h 14"/>
                    <a:gd name="T52" fmla="*/ 7 w 14"/>
                    <a:gd name="T53" fmla="*/ 8 h 14"/>
                    <a:gd name="T54" fmla="*/ 5 w 14"/>
                    <a:gd name="T55" fmla="*/ 10 h 14"/>
                    <a:gd name="T56" fmla="*/ 2 w 14"/>
                    <a:gd name="T57" fmla="*/ 9 h 14"/>
                    <a:gd name="T58" fmla="*/ 0 w 14"/>
                    <a:gd name="T59" fmla="*/ 8 h 14"/>
                    <a:gd name="T60" fmla="*/ 0 w 14"/>
                    <a:gd name="T61" fmla="*/ 6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14" h="14">
                      <a:moveTo>
                        <a:pt x="0" y="6"/>
                      </a:moveTo>
                      <a:cubicBezTo>
                        <a:pt x="0" y="5"/>
                        <a:pt x="1" y="4"/>
                        <a:pt x="1" y="3"/>
                      </a:cubicBezTo>
                      <a:cubicBezTo>
                        <a:pt x="2" y="2"/>
                        <a:pt x="3" y="1"/>
                        <a:pt x="4" y="1"/>
                      </a:cubicBezTo>
                      <a:cubicBezTo>
                        <a:pt x="5" y="0"/>
                        <a:pt x="7" y="1"/>
                        <a:pt x="8" y="1"/>
                      </a:cubicBezTo>
                      <a:cubicBezTo>
                        <a:pt x="6" y="4"/>
                        <a:pt x="6" y="4"/>
                        <a:pt x="6" y="4"/>
                      </a:cubicBezTo>
                      <a:cubicBezTo>
                        <a:pt x="6" y="3"/>
                        <a:pt x="5" y="3"/>
                        <a:pt x="5" y="3"/>
                      </a:cubicBezTo>
                      <a:cubicBezTo>
                        <a:pt x="4" y="4"/>
                        <a:pt x="4" y="4"/>
                        <a:pt x="3" y="5"/>
                      </a:cubicBezTo>
                      <a:cubicBezTo>
                        <a:pt x="3" y="5"/>
                        <a:pt x="2" y="6"/>
                        <a:pt x="3" y="6"/>
                      </a:cubicBezTo>
                      <a:cubicBezTo>
                        <a:pt x="3" y="7"/>
                        <a:pt x="3" y="7"/>
                        <a:pt x="3" y="7"/>
                      </a:cubicBezTo>
                      <a:cubicBezTo>
                        <a:pt x="3" y="7"/>
                        <a:pt x="4" y="7"/>
                        <a:pt x="4" y="7"/>
                      </a:cubicBezTo>
                      <a:cubicBezTo>
                        <a:pt x="4" y="7"/>
                        <a:pt x="5" y="7"/>
                        <a:pt x="6" y="6"/>
                      </a:cubicBezTo>
                      <a:cubicBezTo>
                        <a:pt x="7" y="5"/>
                        <a:pt x="8" y="4"/>
                        <a:pt x="9" y="4"/>
                      </a:cubicBezTo>
                      <a:cubicBezTo>
                        <a:pt x="9" y="4"/>
                        <a:pt x="10" y="3"/>
                        <a:pt x="11" y="3"/>
                      </a:cubicBezTo>
                      <a:cubicBezTo>
                        <a:pt x="11" y="3"/>
                        <a:pt x="12" y="4"/>
                        <a:pt x="13" y="4"/>
                      </a:cubicBezTo>
                      <a:cubicBezTo>
                        <a:pt x="13" y="5"/>
                        <a:pt x="14" y="5"/>
                        <a:pt x="14" y="6"/>
                      </a:cubicBezTo>
                      <a:cubicBezTo>
                        <a:pt x="14" y="7"/>
                        <a:pt x="14" y="7"/>
                        <a:pt x="14" y="8"/>
                      </a:cubicBezTo>
                      <a:cubicBezTo>
                        <a:pt x="14" y="9"/>
                        <a:pt x="14" y="10"/>
                        <a:pt x="13" y="11"/>
                      </a:cubicBezTo>
                      <a:cubicBezTo>
                        <a:pt x="12" y="12"/>
                        <a:pt x="11" y="13"/>
                        <a:pt x="10" y="14"/>
                      </a:cubicBezTo>
                      <a:cubicBezTo>
                        <a:pt x="9" y="14"/>
                        <a:pt x="7" y="14"/>
                        <a:pt x="6" y="13"/>
                      </a:cubicBezTo>
                      <a:cubicBezTo>
                        <a:pt x="7" y="11"/>
                        <a:pt x="7" y="11"/>
                        <a:pt x="7" y="11"/>
                      </a:cubicBezTo>
                      <a:cubicBezTo>
                        <a:pt x="8" y="11"/>
                        <a:pt x="9" y="11"/>
                        <a:pt x="10" y="11"/>
                      </a:cubicBezTo>
                      <a:cubicBezTo>
                        <a:pt x="10" y="11"/>
                        <a:pt x="11" y="10"/>
                        <a:pt x="11" y="10"/>
                      </a:cubicBezTo>
                      <a:cubicBezTo>
                        <a:pt x="12" y="9"/>
                        <a:pt x="12" y="8"/>
                        <a:pt x="12" y="8"/>
                      </a:cubicBezTo>
                      <a:cubicBezTo>
                        <a:pt x="12" y="7"/>
                        <a:pt x="12" y="7"/>
                        <a:pt x="11" y="6"/>
                      </a:cubicBezTo>
                      <a:cubicBezTo>
                        <a:pt x="11" y="6"/>
                        <a:pt x="11" y="6"/>
                        <a:pt x="10" y="6"/>
                      </a:cubicBezTo>
                      <a:cubicBezTo>
                        <a:pt x="10" y="6"/>
                        <a:pt x="10" y="6"/>
                        <a:pt x="9" y="7"/>
                      </a:cubicBezTo>
                      <a:cubicBezTo>
                        <a:pt x="9" y="7"/>
                        <a:pt x="8" y="7"/>
                        <a:pt x="7" y="8"/>
                      </a:cubicBezTo>
                      <a:cubicBezTo>
                        <a:pt x="6" y="9"/>
                        <a:pt x="5" y="10"/>
                        <a:pt x="5" y="10"/>
                      </a:cubicBezTo>
                      <a:cubicBezTo>
                        <a:pt x="4" y="10"/>
                        <a:pt x="3" y="10"/>
                        <a:pt x="2" y="9"/>
                      </a:cubicBezTo>
                      <a:cubicBezTo>
                        <a:pt x="1" y="9"/>
                        <a:pt x="1" y="9"/>
                        <a:pt x="0" y="8"/>
                      </a:cubicBezTo>
                      <a:cubicBezTo>
                        <a:pt x="0" y="7"/>
                        <a:pt x="0" y="7"/>
                        <a:pt x="0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 defTabSz="685800">
                    <a:lnSpc>
                      <a:spcPct val="120000"/>
                    </a:lnSpc>
                    <a:buClrTx/>
                  </a:pPr>
                  <a:endParaRPr sz="1350" kern="1200">
                    <a:solidFill>
                      <a:prstClr val="white"/>
                    </a:solidFill>
                    <a:ea typeface="微软雅黑"/>
                    <a:cs typeface="+mn-cs"/>
                  </a:endParaRPr>
                </a:p>
              </p:txBody>
            </p:sp>
            <p:sp>
              <p:nvSpPr>
                <p:cNvPr id="183" name="íşļíḑè"/>
                <p:cNvSpPr/>
                <p:nvPr/>
              </p:nvSpPr>
              <p:spPr bwMode="auto">
                <a:xfrm>
                  <a:off x="5335588" y="3616326"/>
                  <a:ext cx="60325" cy="52388"/>
                </a:xfrm>
                <a:custGeom>
                  <a:avLst/>
                  <a:gdLst>
                    <a:gd name="T0" fmla="*/ 12 w 18"/>
                    <a:gd name="T1" fmla="*/ 9 h 16"/>
                    <a:gd name="T2" fmla="*/ 10 w 18"/>
                    <a:gd name="T3" fmla="*/ 8 h 16"/>
                    <a:gd name="T4" fmla="*/ 9 w 18"/>
                    <a:gd name="T5" fmla="*/ 9 h 16"/>
                    <a:gd name="T6" fmla="*/ 8 w 18"/>
                    <a:gd name="T7" fmla="*/ 9 h 16"/>
                    <a:gd name="T8" fmla="*/ 8 w 18"/>
                    <a:gd name="T9" fmla="*/ 10 h 16"/>
                    <a:gd name="T10" fmla="*/ 12 w 18"/>
                    <a:gd name="T11" fmla="*/ 14 h 16"/>
                    <a:gd name="T12" fmla="*/ 10 w 18"/>
                    <a:gd name="T13" fmla="*/ 16 h 16"/>
                    <a:gd name="T14" fmla="*/ 0 w 18"/>
                    <a:gd name="T15" fmla="*/ 7 h 16"/>
                    <a:gd name="T16" fmla="*/ 4 w 18"/>
                    <a:gd name="T17" fmla="*/ 2 h 16"/>
                    <a:gd name="T18" fmla="*/ 6 w 18"/>
                    <a:gd name="T19" fmla="*/ 0 h 16"/>
                    <a:gd name="T20" fmla="*/ 8 w 18"/>
                    <a:gd name="T21" fmla="*/ 0 h 16"/>
                    <a:gd name="T22" fmla="*/ 10 w 18"/>
                    <a:gd name="T23" fmla="*/ 1 h 16"/>
                    <a:gd name="T24" fmla="*/ 12 w 18"/>
                    <a:gd name="T25" fmla="*/ 3 h 16"/>
                    <a:gd name="T26" fmla="*/ 11 w 18"/>
                    <a:gd name="T27" fmla="*/ 6 h 16"/>
                    <a:gd name="T28" fmla="*/ 12 w 18"/>
                    <a:gd name="T29" fmla="*/ 6 h 16"/>
                    <a:gd name="T30" fmla="*/ 15 w 18"/>
                    <a:gd name="T31" fmla="*/ 6 h 16"/>
                    <a:gd name="T32" fmla="*/ 18 w 18"/>
                    <a:gd name="T33" fmla="*/ 7 h 16"/>
                    <a:gd name="T34" fmla="*/ 16 w 18"/>
                    <a:gd name="T35" fmla="*/ 9 h 16"/>
                    <a:gd name="T36" fmla="*/ 12 w 18"/>
                    <a:gd name="T37" fmla="*/ 9 h 16"/>
                    <a:gd name="T38" fmla="*/ 9 w 18"/>
                    <a:gd name="T39" fmla="*/ 5 h 16"/>
                    <a:gd name="T40" fmla="*/ 9 w 18"/>
                    <a:gd name="T41" fmla="*/ 4 h 16"/>
                    <a:gd name="T42" fmla="*/ 8 w 18"/>
                    <a:gd name="T43" fmla="*/ 3 h 16"/>
                    <a:gd name="T44" fmla="*/ 7 w 18"/>
                    <a:gd name="T45" fmla="*/ 3 h 16"/>
                    <a:gd name="T46" fmla="*/ 6 w 18"/>
                    <a:gd name="T47" fmla="*/ 3 h 16"/>
                    <a:gd name="T48" fmla="*/ 5 w 18"/>
                    <a:gd name="T49" fmla="*/ 5 h 16"/>
                    <a:gd name="T50" fmla="*/ 3 w 18"/>
                    <a:gd name="T51" fmla="*/ 6 h 16"/>
                    <a:gd name="T52" fmla="*/ 6 w 18"/>
                    <a:gd name="T53" fmla="*/ 8 h 16"/>
                    <a:gd name="T54" fmla="*/ 7 w 18"/>
                    <a:gd name="T55" fmla="*/ 7 h 16"/>
                    <a:gd name="T56" fmla="*/ 9 w 18"/>
                    <a:gd name="T57" fmla="*/ 5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18" h="16">
                      <a:moveTo>
                        <a:pt x="12" y="9"/>
                      </a:moveTo>
                      <a:cubicBezTo>
                        <a:pt x="11" y="8"/>
                        <a:pt x="10" y="8"/>
                        <a:pt x="10" y="8"/>
                      </a:cubicBezTo>
                      <a:cubicBezTo>
                        <a:pt x="10" y="8"/>
                        <a:pt x="9" y="8"/>
                        <a:pt x="9" y="9"/>
                      </a:cubicBezTo>
                      <a:cubicBezTo>
                        <a:pt x="9" y="9"/>
                        <a:pt x="8" y="9"/>
                        <a:pt x="8" y="9"/>
                      </a:cubicBezTo>
                      <a:cubicBezTo>
                        <a:pt x="8" y="10"/>
                        <a:pt x="8" y="10"/>
                        <a:pt x="8" y="10"/>
                      </a:cubicBezTo>
                      <a:cubicBezTo>
                        <a:pt x="12" y="14"/>
                        <a:pt x="12" y="14"/>
                        <a:pt x="12" y="14"/>
                      </a:cubicBezTo>
                      <a:cubicBezTo>
                        <a:pt x="10" y="16"/>
                        <a:pt x="10" y="16"/>
                        <a:pt x="10" y="16"/>
                      </a:cubicBezTo>
                      <a:cubicBezTo>
                        <a:pt x="0" y="7"/>
                        <a:pt x="0" y="7"/>
                        <a:pt x="0" y="7"/>
                      </a:cubicBezTo>
                      <a:cubicBezTo>
                        <a:pt x="4" y="2"/>
                        <a:pt x="4" y="2"/>
                        <a:pt x="4" y="2"/>
                      </a:cubicBezTo>
                      <a:cubicBezTo>
                        <a:pt x="5" y="1"/>
                        <a:pt x="6" y="1"/>
                        <a:pt x="6" y="0"/>
                      </a:cubicBezTo>
                      <a:cubicBezTo>
                        <a:pt x="7" y="0"/>
                        <a:pt x="8" y="0"/>
                        <a:pt x="8" y="0"/>
                      </a:cubicBezTo>
                      <a:cubicBezTo>
                        <a:pt x="9" y="0"/>
                        <a:pt x="10" y="1"/>
                        <a:pt x="10" y="1"/>
                      </a:cubicBezTo>
                      <a:cubicBezTo>
                        <a:pt x="11" y="2"/>
                        <a:pt x="11" y="3"/>
                        <a:pt x="12" y="3"/>
                      </a:cubicBezTo>
                      <a:cubicBezTo>
                        <a:pt x="12" y="4"/>
                        <a:pt x="11" y="5"/>
                        <a:pt x="11" y="6"/>
                      </a:cubicBezTo>
                      <a:cubicBezTo>
                        <a:pt x="11" y="6"/>
                        <a:pt x="12" y="6"/>
                        <a:pt x="12" y="6"/>
                      </a:cubicBezTo>
                      <a:cubicBezTo>
                        <a:pt x="13" y="6"/>
                        <a:pt x="14" y="6"/>
                        <a:pt x="15" y="6"/>
                      </a:cubicBezTo>
                      <a:cubicBezTo>
                        <a:pt x="18" y="7"/>
                        <a:pt x="18" y="7"/>
                        <a:pt x="18" y="7"/>
                      </a:cubicBezTo>
                      <a:cubicBezTo>
                        <a:pt x="16" y="9"/>
                        <a:pt x="16" y="9"/>
                        <a:pt x="16" y="9"/>
                      </a:cubicBezTo>
                      <a:cubicBezTo>
                        <a:pt x="12" y="9"/>
                        <a:pt x="12" y="9"/>
                        <a:pt x="12" y="9"/>
                      </a:cubicBezTo>
                      <a:close/>
                      <a:moveTo>
                        <a:pt x="9" y="5"/>
                      </a:moveTo>
                      <a:cubicBezTo>
                        <a:pt x="9" y="5"/>
                        <a:pt x="9" y="4"/>
                        <a:pt x="9" y="4"/>
                      </a:cubicBezTo>
                      <a:cubicBezTo>
                        <a:pt x="9" y="4"/>
                        <a:pt x="9" y="4"/>
                        <a:pt x="8" y="3"/>
                      </a:cubicBezTo>
                      <a:cubicBezTo>
                        <a:pt x="8" y="3"/>
                        <a:pt x="8" y="3"/>
                        <a:pt x="7" y="3"/>
                      </a:cubicBezTo>
                      <a:cubicBezTo>
                        <a:pt x="7" y="3"/>
                        <a:pt x="7" y="3"/>
                        <a:pt x="6" y="3"/>
                      </a:cubicBezTo>
                      <a:cubicBezTo>
                        <a:pt x="6" y="3"/>
                        <a:pt x="6" y="4"/>
                        <a:pt x="5" y="5"/>
                      </a:cubicBezTo>
                      <a:cubicBezTo>
                        <a:pt x="3" y="6"/>
                        <a:pt x="3" y="6"/>
                        <a:pt x="3" y="6"/>
                      </a:cubicBezTo>
                      <a:cubicBezTo>
                        <a:pt x="6" y="8"/>
                        <a:pt x="6" y="8"/>
                        <a:pt x="6" y="8"/>
                      </a:cubicBezTo>
                      <a:cubicBezTo>
                        <a:pt x="7" y="7"/>
                        <a:pt x="7" y="7"/>
                        <a:pt x="7" y="7"/>
                      </a:cubicBezTo>
                      <a:cubicBezTo>
                        <a:pt x="8" y="6"/>
                        <a:pt x="9" y="5"/>
                        <a:pt x="9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 defTabSz="685800">
                    <a:lnSpc>
                      <a:spcPct val="120000"/>
                    </a:lnSpc>
                    <a:buClrTx/>
                  </a:pPr>
                  <a:endParaRPr sz="1350" kern="1200">
                    <a:solidFill>
                      <a:prstClr val="white"/>
                    </a:solidFill>
                    <a:ea typeface="微软雅黑"/>
                    <a:cs typeface="+mn-cs"/>
                  </a:endParaRPr>
                </a:p>
              </p:txBody>
            </p:sp>
            <p:sp>
              <p:nvSpPr>
                <p:cNvPr id="184" name="î$1îḋé"/>
                <p:cNvSpPr/>
                <p:nvPr/>
              </p:nvSpPr>
              <p:spPr bwMode="auto">
                <a:xfrm>
                  <a:off x="5302250" y="3641726"/>
                  <a:ext cx="57150" cy="57150"/>
                </a:xfrm>
                <a:custGeom>
                  <a:avLst/>
                  <a:gdLst>
                    <a:gd name="T0" fmla="*/ 19 w 36"/>
                    <a:gd name="T1" fmla="*/ 36 h 36"/>
                    <a:gd name="T2" fmla="*/ 0 w 36"/>
                    <a:gd name="T3" fmla="*/ 15 h 36"/>
                    <a:gd name="T4" fmla="*/ 17 w 36"/>
                    <a:gd name="T5" fmla="*/ 0 h 36"/>
                    <a:gd name="T6" fmla="*/ 19 w 36"/>
                    <a:gd name="T7" fmla="*/ 5 h 36"/>
                    <a:gd name="T8" fmla="*/ 9 w 36"/>
                    <a:gd name="T9" fmla="*/ 15 h 36"/>
                    <a:gd name="T10" fmla="*/ 13 w 36"/>
                    <a:gd name="T11" fmla="*/ 19 h 36"/>
                    <a:gd name="T12" fmla="*/ 23 w 36"/>
                    <a:gd name="T13" fmla="*/ 11 h 36"/>
                    <a:gd name="T14" fmla="*/ 25 w 36"/>
                    <a:gd name="T15" fmla="*/ 15 h 36"/>
                    <a:gd name="T16" fmla="*/ 15 w 36"/>
                    <a:gd name="T17" fmla="*/ 24 h 36"/>
                    <a:gd name="T18" fmla="*/ 19 w 36"/>
                    <a:gd name="T19" fmla="*/ 30 h 36"/>
                    <a:gd name="T20" fmla="*/ 31 w 36"/>
                    <a:gd name="T21" fmla="*/ 19 h 36"/>
                    <a:gd name="T22" fmla="*/ 36 w 36"/>
                    <a:gd name="T23" fmla="*/ 24 h 36"/>
                    <a:gd name="T24" fmla="*/ 19 w 36"/>
                    <a:gd name="T25" fmla="*/ 36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6" h="36">
                      <a:moveTo>
                        <a:pt x="19" y="36"/>
                      </a:moveTo>
                      <a:lnTo>
                        <a:pt x="0" y="15"/>
                      </a:lnTo>
                      <a:lnTo>
                        <a:pt x="17" y="0"/>
                      </a:lnTo>
                      <a:lnTo>
                        <a:pt x="19" y="5"/>
                      </a:lnTo>
                      <a:lnTo>
                        <a:pt x="9" y="15"/>
                      </a:lnTo>
                      <a:lnTo>
                        <a:pt x="13" y="19"/>
                      </a:lnTo>
                      <a:lnTo>
                        <a:pt x="23" y="11"/>
                      </a:lnTo>
                      <a:lnTo>
                        <a:pt x="25" y="15"/>
                      </a:lnTo>
                      <a:lnTo>
                        <a:pt x="15" y="24"/>
                      </a:lnTo>
                      <a:lnTo>
                        <a:pt x="19" y="30"/>
                      </a:lnTo>
                      <a:lnTo>
                        <a:pt x="31" y="19"/>
                      </a:lnTo>
                      <a:lnTo>
                        <a:pt x="36" y="24"/>
                      </a:lnTo>
                      <a:lnTo>
                        <a:pt x="19" y="3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 defTabSz="685800">
                    <a:lnSpc>
                      <a:spcPct val="120000"/>
                    </a:lnSpc>
                    <a:buClrTx/>
                  </a:pPr>
                  <a:endParaRPr sz="1350" kern="1200">
                    <a:solidFill>
                      <a:prstClr val="white"/>
                    </a:solidFill>
                    <a:ea typeface="微软雅黑"/>
                    <a:cs typeface="+mn-cs"/>
                  </a:endParaRPr>
                </a:p>
              </p:txBody>
            </p:sp>
            <p:sp>
              <p:nvSpPr>
                <p:cNvPr id="185" name="isļiḋê"/>
                <p:cNvSpPr/>
                <p:nvPr/>
              </p:nvSpPr>
              <p:spPr bwMode="auto">
                <a:xfrm>
                  <a:off x="5262563" y="3665538"/>
                  <a:ext cx="46038" cy="53975"/>
                </a:xfrm>
                <a:custGeom>
                  <a:avLst/>
                  <a:gdLst>
                    <a:gd name="T0" fmla="*/ 23 w 29"/>
                    <a:gd name="T1" fmla="*/ 0 h 34"/>
                    <a:gd name="T2" fmla="*/ 29 w 29"/>
                    <a:gd name="T3" fmla="*/ 30 h 34"/>
                    <a:gd name="T4" fmla="*/ 23 w 29"/>
                    <a:gd name="T5" fmla="*/ 34 h 34"/>
                    <a:gd name="T6" fmla="*/ 0 w 29"/>
                    <a:gd name="T7" fmla="*/ 15 h 34"/>
                    <a:gd name="T8" fmla="*/ 7 w 29"/>
                    <a:gd name="T9" fmla="*/ 11 h 34"/>
                    <a:gd name="T10" fmla="*/ 23 w 29"/>
                    <a:gd name="T11" fmla="*/ 25 h 34"/>
                    <a:gd name="T12" fmla="*/ 19 w 29"/>
                    <a:gd name="T13" fmla="*/ 4 h 34"/>
                    <a:gd name="T14" fmla="*/ 23 w 29"/>
                    <a:gd name="T15" fmla="*/ 0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9" h="34">
                      <a:moveTo>
                        <a:pt x="23" y="0"/>
                      </a:moveTo>
                      <a:lnTo>
                        <a:pt x="29" y="30"/>
                      </a:lnTo>
                      <a:lnTo>
                        <a:pt x="23" y="34"/>
                      </a:lnTo>
                      <a:lnTo>
                        <a:pt x="0" y="15"/>
                      </a:lnTo>
                      <a:lnTo>
                        <a:pt x="7" y="11"/>
                      </a:lnTo>
                      <a:lnTo>
                        <a:pt x="23" y="25"/>
                      </a:lnTo>
                      <a:lnTo>
                        <a:pt x="19" y="4"/>
                      </a:lnTo>
                      <a:lnTo>
                        <a:pt x="2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 defTabSz="685800">
                    <a:lnSpc>
                      <a:spcPct val="120000"/>
                    </a:lnSpc>
                    <a:buClrTx/>
                  </a:pPr>
                  <a:endParaRPr sz="1350" kern="1200">
                    <a:solidFill>
                      <a:prstClr val="white"/>
                    </a:solidFill>
                    <a:ea typeface="微软雅黑"/>
                    <a:cs typeface="+mn-cs"/>
                  </a:endParaRPr>
                </a:p>
              </p:txBody>
            </p:sp>
            <p:sp>
              <p:nvSpPr>
                <p:cNvPr id="186" name="íşḷíďè"/>
                <p:cNvSpPr/>
                <p:nvPr/>
              </p:nvSpPr>
              <p:spPr bwMode="auto">
                <a:xfrm>
                  <a:off x="5249863" y="3689351"/>
                  <a:ext cx="26988" cy="42863"/>
                </a:xfrm>
                <a:custGeom>
                  <a:avLst/>
                  <a:gdLst>
                    <a:gd name="T0" fmla="*/ 17 w 17"/>
                    <a:gd name="T1" fmla="*/ 25 h 27"/>
                    <a:gd name="T2" fmla="*/ 12 w 17"/>
                    <a:gd name="T3" fmla="*/ 27 h 27"/>
                    <a:gd name="T4" fmla="*/ 0 w 17"/>
                    <a:gd name="T5" fmla="*/ 2 h 27"/>
                    <a:gd name="T6" fmla="*/ 6 w 17"/>
                    <a:gd name="T7" fmla="*/ 0 h 27"/>
                    <a:gd name="T8" fmla="*/ 17 w 17"/>
                    <a:gd name="T9" fmla="*/ 25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27">
                      <a:moveTo>
                        <a:pt x="17" y="25"/>
                      </a:moveTo>
                      <a:lnTo>
                        <a:pt x="12" y="27"/>
                      </a:lnTo>
                      <a:lnTo>
                        <a:pt x="0" y="2"/>
                      </a:lnTo>
                      <a:lnTo>
                        <a:pt x="6" y="0"/>
                      </a:lnTo>
                      <a:lnTo>
                        <a:pt x="17" y="2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 defTabSz="685800">
                    <a:lnSpc>
                      <a:spcPct val="120000"/>
                    </a:lnSpc>
                    <a:buClrTx/>
                  </a:pPr>
                  <a:endParaRPr sz="1350" kern="1200">
                    <a:solidFill>
                      <a:prstClr val="white"/>
                    </a:solidFill>
                    <a:ea typeface="微软雅黑"/>
                    <a:cs typeface="+mn-cs"/>
                  </a:endParaRPr>
                </a:p>
              </p:txBody>
            </p:sp>
            <p:sp>
              <p:nvSpPr>
                <p:cNvPr id="187" name="ïṩľíḓê"/>
                <p:cNvSpPr/>
                <p:nvPr/>
              </p:nvSpPr>
              <p:spPr bwMode="auto">
                <a:xfrm>
                  <a:off x="5207000" y="3695701"/>
                  <a:ext cx="46038" cy="53975"/>
                </a:xfrm>
                <a:custGeom>
                  <a:avLst/>
                  <a:gdLst>
                    <a:gd name="T0" fmla="*/ 23 w 29"/>
                    <a:gd name="T1" fmla="*/ 0 h 34"/>
                    <a:gd name="T2" fmla="*/ 29 w 29"/>
                    <a:gd name="T3" fmla="*/ 27 h 34"/>
                    <a:gd name="T4" fmla="*/ 25 w 29"/>
                    <a:gd name="T5" fmla="*/ 29 h 34"/>
                    <a:gd name="T6" fmla="*/ 8 w 29"/>
                    <a:gd name="T7" fmla="*/ 15 h 34"/>
                    <a:gd name="T8" fmla="*/ 12 w 29"/>
                    <a:gd name="T9" fmla="*/ 32 h 34"/>
                    <a:gd name="T10" fmla="*/ 8 w 29"/>
                    <a:gd name="T11" fmla="*/ 34 h 34"/>
                    <a:gd name="T12" fmla="*/ 0 w 29"/>
                    <a:gd name="T13" fmla="*/ 6 h 34"/>
                    <a:gd name="T14" fmla="*/ 6 w 29"/>
                    <a:gd name="T15" fmla="*/ 4 h 34"/>
                    <a:gd name="T16" fmla="*/ 23 w 29"/>
                    <a:gd name="T17" fmla="*/ 19 h 34"/>
                    <a:gd name="T18" fmla="*/ 17 w 29"/>
                    <a:gd name="T19" fmla="*/ 2 h 34"/>
                    <a:gd name="T20" fmla="*/ 23 w 29"/>
                    <a:gd name="T21" fmla="*/ 0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9" h="34">
                      <a:moveTo>
                        <a:pt x="23" y="0"/>
                      </a:moveTo>
                      <a:lnTo>
                        <a:pt x="29" y="27"/>
                      </a:lnTo>
                      <a:lnTo>
                        <a:pt x="25" y="29"/>
                      </a:lnTo>
                      <a:lnTo>
                        <a:pt x="8" y="15"/>
                      </a:lnTo>
                      <a:lnTo>
                        <a:pt x="12" y="32"/>
                      </a:lnTo>
                      <a:lnTo>
                        <a:pt x="8" y="34"/>
                      </a:lnTo>
                      <a:lnTo>
                        <a:pt x="0" y="6"/>
                      </a:lnTo>
                      <a:lnTo>
                        <a:pt x="6" y="4"/>
                      </a:lnTo>
                      <a:lnTo>
                        <a:pt x="23" y="19"/>
                      </a:lnTo>
                      <a:lnTo>
                        <a:pt x="17" y="2"/>
                      </a:lnTo>
                      <a:lnTo>
                        <a:pt x="2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 defTabSz="685800">
                    <a:lnSpc>
                      <a:spcPct val="120000"/>
                    </a:lnSpc>
                    <a:buClrTx/>
                  </a:pPr>
                  <a:endParaRPr sz="1350" kern="1200">
                    <a:solidFill>
                      <a:prstClr val="white"/>
                    </a:solidFill>
                    <a:ea typeface="微软雅黑"/>
                    <a:cs typeface="+mn-cs"/>
                  </a:endParaRPr>
                </a:p>
              </p:txBody>
            </p:sp>
            <p:sp>
              <p:nvSpPr>
                <p:cNvPr id="188" name="íšlïḑe"/>
                <p:cNvSpPr/>
                <p:nvPr/>
              </p:nvSpPr>
              <p:spPr bwMode="auto">
                <a:xfrm>
                  <a:off x="5164138" y="3705226"/>
                  <a:ext cx="36513" cy="50800"/>
                </a:xfrm>
                <a:custGeom>
                  <a:avLst/>
                  <a:gdLst>
                    <a:gd name="T0" fmla="*/ 9 w 11"/>
                    <a:gd name="T1" fmla="*/ 8 h 15"/>
                    <a:gd name="T2" fmla="*/ 8 w 11"/>
                    <a:gd name="T3" fmla="*/ 1 h 15"/>
                    <a:gd name="T4" fmla="*/ 11 w 11"/>
                    <a:gd name="T5" fmla="*/ 0 h 15"/>
                    <a:gd name="T6" fmla="*/ 11 w 11"/>
                    <a:gd name="T7" fmla="*/ 7 h 15"/>
                    <a:gd name="T8" fmla="*/ 11 w 11"/>
                    <a:gd name="T9" fmla="*/ 11 h 15"/>
                    <a:gd name="T10" fmla="*/ 11 w 11"/>
                    <a:gd name="T11" fmla="*/ 13 h 15"/>
                    <a:gd name="T12" fmla="*/ 9 w 11"/>
                    <a:gd name="T13" fmla="*/ 14 h 15"/>
                    <a:gd name="T14" fmla="*/ 7 w 11"/>
                    <a:gd name="T15" fmla="*/ 14 h 15"/>
                    <a:gd name="T16" fmla="*/ 4 w 11"/>
                    <a:gd name="T17" fmla="*/ 14 h 15"/>
                    <a:gd name="T18" fmla="*/ 2 w 11"/>
                    <a:gd name="T19" fmla="*/ 13 h 15"/>
                    <a:gd name="T20" fmla="*/ 1 w 11"/>
                    <a:gd name="T21" fmla="*/ 12 h 15"/>
                    <a:gd name="T22" fmla="*/ 1 w 11"/>
                    <a:gd name="T23" fmla="*/ 8 h 15"/>
                    <a:gd name="T24" fmla="*/ 0 w 11"/>
                    <a:gd name="T25" fmla="*/ 1 h 15"/>
                    <a:gd name="T26" fmla="*/ 3 w 11"/>
                    <a:gd name="T27" fmla="*/ 1 h 15"/>
                    <a:gd name="T28" fmla="*/ 3 w 11"/>
                    <a:gd name="T29" fmla="*/ 8 h 15"/>
                    <a:gd name="T30" fmla="*/ 4 w 11"/>
                    <a:gd name="T31" fmla="*/ 11 h 15"/>
                    <a:gd name="T32" fmla="*/ 4 w 11"/>
                    <a:gd name="T33" fmla="*/ 12 h 15"/>
                    <a:gd name="T34" fmla="*/ 6 w 11"/>
                    <a:gd name="T35" fmla="*/ 12 h 15"/>
                    <a:gd name="T36" fmla="*/ 8 w 11"/>
                    <a:gd name="T37" fmla="*/ 12 h 15"/>
                    <a:gd name="T38" fmla="*/ 9 w 11"/>
                    <a:gd name="T39" fmla="*/ 10 h 15"/>
                    <a:gd name="T40" fmla="*/ 9 w 11"/>
                    <a:gd name="T41" fmla="*/ 8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1" h="15">
                      <a:moveTo>
                        <a:pt x="9" y="8"/>
                      </a:moveTo>
                      <a:cubicBezTo>
                        <a:pt x="8" y="1"/>
                        <a:pt x="8" y="1"/>
                        <a:pt x="8" y="1"/>
                      </a:cubicBezTo>
                      <a:cubicBezTo>
                        <a:pt x="11" y="0"/>
                        <a:pt x="11" y="0"/>
                        <a:pt x="11" y="0"/>
                      </a:cubicBezTo>
                      <a:cubicBezTo>
                        <a:pt x="11" y="7"/>
                        <a:pt x="11" y="7"/>
                        <a:pt x="11" y="7"/>
                      </a:cubicBezTo>
                      <a:cubicBezTo>
                        <a:pt x="11" y="9"/>
                        <a:pt x="11" y="10"/>
                        <a:pt x="11" y="11"/>
                      </a:cubicBezTo>
                      <a:cubicBezTo>
                        <a:pt x="11" y="12"/>
                        <a:pt x="11" y="12"/>
                        <a:pt x="11" y="13"/>
                      </a:cubicBezTo>
                      <a:cubicBezTo>
                        <a:pt x="10" y="13"/>
                        <a:pt x="10" y="14"/>
                        <a:pt x="9" y="14"/>
                      </a:cubicBezTo>
                      <a:cubicBezTo>
                        <a:pt x="9" y="14"/>
                        <a:pt x="8" y="14"/>
                        <a:pt x="7" y="14"/>
                      </a:cubicBezTo>
                      <a:cubicBezTo>
                        <a:pt x="5" y="15"/>
                        <a:pt x="4" y="15"/>
                        <a:pt x="4" y="14"/>
                      </a:cubicBezTo>
                      <a:cubicBezTo>
                        <a:pt x="3" y="14"/>
                        <a:pt x="2" y="14"/>
                        <a:pt x="2" y="13"/>
                      </a:cubicBezTo>
                      <a:cubicBezTo>
                        <a:pt x="2" y="13"/>
                        <a:pt x="1" y="12"/>
                        <a:pt x="1" y="12"/>
                      </a:cubicBezTo>
                      <a:cubicBezTo>
                        <a:pt x="1" y="11"/>
                        <a:pt x="1" y="10"/>
                        <a:pt x="1" y="8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3" y="1"/>
                        <a:pt x="3" y="1"/>
                        <a:pt x="3" y="1"/>
                      </a:cubicBezTo>
                      <a:cubicBezTo>
                        <a:pt x="3" y="8"/>
                        <a:pt x="3" y="8"/>
                        <a:pt x="3" y="8"/>
                      </a:cubicBezTo>
                      <a:cubicBezTo>
                        <a:pt x="3" y="9"/>
                        <a:pt x="3" y="10"/>
                        <a:pt x="4" y="11"/>
                      </a:cubicBezTo>
                      <a:cubicBezTo>
                        <a:pt x="4" y="11"/>
                        <a:pt x="4" y="12"/>
                        <a:pt x="4" y="12"/>
                      </a:cubicBezTo>
                      <a:cubicBezTo>
                        <a:pt x="5" y="12"/>
                        <a:pt x="6" y="12"/>
                        <a:pt x="6" y="12"/>
                      </a:cubicBezTo>
                      <a:cubicBezTo>
                        <a:pt x="7" y="12"/>
                        <a:pt x="8" y="12"/>
                        <a:pt x="8" y="12"/>
                      </a:cubicBezTo>
                      <a:cubicBezTo>
                        <a:pt x="8" y="11"/>
                        <a:pt x="9" y="11"/>
                        <a:pt x="9" y="10"/>
                      </a:cubicBezTo>
                      <a:cubicBezTo>
                        <a:pt x="9" y="10"/>
                        <a:pt x="9" y="9"/>
                        <a:pt x="9" y="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 defTabSz="685800">
                    <a:lnSpc>
                      <a:spcPct val="120000"/>
                    </a:lnSpc>
                    <a:buClrTx/>
                  </a:pPr>
                  <a:endParaRPr sz="1350" kern="1200">
                    <a:solidFill>
                      <a:prstClr val="white"/>
                    </a:solidFill>
                    <a:ea typeface="微软雅黑"/>
                    <a:cs typeface="+mn-cs"/>
                  </a:endParaRPr>
                </a:p>
              </p:txBody>
            </p:sp>
            <p:sp>
              <p:nvSpPr>
                <p:cNvPr id="189" name="iṥļïḓê"/>
                <p:cNvSpPr/>
                <p:nvPr/>
              </p:nvSpPr>
              <p:spPr bwMode="auto">
                <a:xfrm>
                  <a:off x="5091113" y="3705226"/>
                  <a:ext cx="42863" cy="47625"/>
                </a:xfrm>
                <a:custGeom>
                  <a:avLst/>
                  <a:gdLst>
                    <a:gd name="T0" fmla="*/ 9 w 13"/>
                    <a:gd name="T1" fmla="*/ 11 h 14"/>
                    <a:gd name="T2" fmla="*/ 10 w 13"/>
                    <a:gd name="T3" fmla="*/ 9 h 14"/>
                    <a:gd name="T4" fmla="*/ 7 w 13"/>
                    <a:gd name="T5" fmla="*/ 9 h 14"/>
                    <a:gd name="T6" fmla="*/ 7 w 13"/>
                    <a:gd name="T7" fmla="*/ 6 h 14"/>
                    <a:gd name="T8" fmla="*/ 13 w 13"/>
                    <a:gd name="T9" fmla="*/ 7 h 14"/>
                    <a:gd name="T10" fmla="*/ 12 w 13"/>
                    <a:gd name="T11" fmla="*/ 13 h 14"/>
                    <a:gd name="T12" fmla="*/ 9 w 13"/>
                    <a:gd name="T13" fmla="*/ 14 h 14"/>
                    <a:gd name="T14" fmla="*/ 6 w 13"/>
                    <a:gd name="T15" fmla="*/ 14 h 14"/>
                    <a:gd name="T16" fmla="*/ 2 w 13"/>
                    <a:gd name="T17" fmla="*/ 12 h 14"/>
                    <a:gd name="T18" fmla="*/ 0 w 13"/>
                    <a:gd name="T19" fmla="*/ 9 h 14"/>
                    <a:gd name="T20" fmla="*/ 0 w 13"/>
                    <a:gd name="T21" fmla="*/ 6 h 14"/>
                    <a:gd name="T22" fmla="*/ 2 w 13"/>
                    <a:gd name="T23" fmla="*/ 2 h 14"/>
                    <a:gd name="T24" fmla="*/ 5 w 13"/>
                    <a:gd name="T25" fmla="*/ 0 h 14"/>
                    <a:gd name="T26" fmla="*/ 8 w 13"/>
                    <a:gd name="T27" fmla="*/ 0 h 14"/>
                    <a:gd name="T28" fmla="*/ 12 w 13"/>
                    <a:gd name="T29" fmla="*/ 2 h 14"/>
                    <a:gd name="T30" fmla="*/ 13 w 13"/>
                    <a:gd name="T31" fmla="*/ 5 h 14"/>
                    <a:gd name="T32" fmla="*/ 10 w 13"/>
                    <a:gd name="T33" fmla="*/ 5 h 14"/>
                    <a:gd name="T34" fmla="*/ 9 w 13"/>
                    <a:gd name="T35" fmla="*/ 3 h 14"/>
                    <a:gd name="T36" fmla="*/ 8 w 13"/>
                    <a:gd name="T37" fmla="*/ 2 h 14"/>
                    <a:gd name="T38" fmla="*/ 5 w 13"/>
                    <a:gd name="T39" fmla="*/ 3 h 14"/>
                    <a:gd name="T40" fmla="*/ 3 w 13"/>
                    <a:gd name="T41" fmla="*/ 6 h 14"/>
                    <a:gd name="T42" fmla="*/ 4 w 13"/>
                    <a:gd name="T43" fmla="*/ 10 h 14"/>
                    <a:gd name="T44" fmla="*/ 6 w 13"/>
                    <a:gd name="T45" fmla="*/ 11 h 14"/>
                    <a:gd name="T46" fmla="*/ 8 w 13"/>
                    <a:gd name="T47" fmla="*/ 11 h 14"/>
                    <a:gd name="T48" fmla="*/ 9 w 13"/>
                    <a:gd name="T49" fmla="*/ 11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13" h="14">
                      <a:moveTo>
                        <a:pt x="9" y="11"/>
                      </a:moveTo>
                      <a:cubicBezTo>
                        <a:pt x="10" y="9"/>
                        <a:pt x="10" y="9"/>
                        <a:pt x="10" y="9"/>
                      </a:cubicBezTo>
                      <a:cubicBezTo>
                        <a:pt x="7" y="9"/>
                        <a:pt x="7" y="9"/>
                        <a:pt x="7" y="9"/>
                      </a:cubicBezTo>
                      <a:cubicBezTo>
                        <a:pt x="7" y="6"/>
                        <a:pt x="7" y="6"/>
                        <a:pt x="7" y="6"/>
                      </a:cubicBezTo>
                      <a:cubicBezTo>
                        <a:pt x="13" y="7"/>
                        <a:pt x="13" y="7"/>
                        <a:pt x="13" y="7"/>
                      </a:cubicBezTo>
                      <a:cubicBezTo>
                        <a:pt x="12" y="13"/>
                        <a:pt x="12" y="13"/>
                        <a:pt x="12" y="13"/>
                      </a:cubicBezTo>
                      <a:cubicBezTo>
                        <a:pt x="11" y="13"/>
                        <a:pt x="10" y="13"/>
                        <a:pt x="9" y="14"/>
                      </a:cubicBezTo>
                      <a:cubicBezTo>
                        <a:pt x="8" y="14"/>
                        <a:pt x="7" y="14"/>
                        <a:pt x="6" y="14"/>
                      </a:cubicBezTo>
                      <a:cubicBezTo>
                        <a:pt x="5" y="14"/>
                        <a:pt x="3" y="13"/>
                        <a:pt x="2" y="12"/>
                      </a:cubicBezTo>
                      <a:cubicBezTo>
                        <a:pt x="1" y="12"/>
                        <a:pt x="1" y="11"/>
                        <a:pt x="0" y="9"/>
                      </a:cubicBezTo>
                      <a:cubicBezTo>
                        <a:pt x="0" y="8"/>
                        <a:pt x="0" y="7"/>
                        <a:pt x="0" y="6"/>
                      </a:cubicBezTo>
                      <a:cubicBezTo>
                        <a:pt x="0" y="4"/>
                        <a:pt x="1" y="3"/>
                        <a:pt x="2" y="2"/>
                      </a:cubicBezTo>
                      <a:cubicBezTo>
                        <a:pt x="2" y="1"/>
                        <a:pt x="3" y="1"/>
                        <a:pt x="5" y="0"/>
                      </a:cubicBezTo>
                      <a:cubicBezTo>
                        <a:pt x="6" y="0"/>
                        <a:pt x="7" y="0"/>
                        <a:pt x="8" y="0"/>
                      </a:cubicBezTo>
                      <a:cubicBezTo>
                        <a:pt x="10" y="0"/>
                        <a:pt x="11" y="1"/>
                        <a:pt x="12" y="2"/>
                      </a:cubicBezTo>
                      <a:cubicBezTo>
                        <a:pt x="13" y="2"/>
                        <a:pt x="13" y="3"/>
                        <a:pt x="13" y="5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0" y="4"/>
                        <a:pt x="10" y="4"/>
                        <a:pt x="9" y="3"/>
                      </a:cubicBezTo>
                      <a:cubicBezTo>
                        <a:pt x="9" y="3"/>
                        <a:pt x="8" y="2"/>
                        <a:pt x="8" y="2"/>
                      </a:cubicBezTo>
                      <a:cubicBezTo>
                        <a:pt x="6" y="2"/>
                        <a:pt x="5" y="2"/>
                        <a:pt x="5" y="3"/>
                      </a:cubicBezTo>
                      <a:cubicBezTo>
                        <a:pt x="4" y="4"/>
                        <a:pt x="3" y="5"/>
                        <a:pt x="3" y="6"/>
                      </a:cubicBezTo>
                      <a:cubicBezTo>
                        <a:pt x="3" y="8"/>
                        <a:pt x="3" y="9"/>
                        <a:pt x="4" y="10"/>
                      </a:cubicBezTo>
                      <a:cubicBezTo>
                        <a:pt x="4" y="11"/>
                        <a:pt x="5" y="11"/>
                        <a:pt x="6" y="11"/>
                      </a:cubicBezTo>
                      <a:cubicBezTo>
                        <a:pt x="7" y="12"/>
                        <a:pt x="7" y="12"/>
                        <a:pt x="8" y="11"/>
                      </a:cubicBezTo>
                      <a:cubicBezTo>
                        <a:pt x="9" y="11"/>
                        <a:pt x="9" y="11"/>
                        <a:pt x="9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 defTabSz="685800">
                    <a:lnSpc>
                      <a:spcPct val="120000"/>
                    </a:lnSpc>
                    <a:buClrTx/>
                  </a:pPr>
                  <a:endParaRPr sz="1350" kern="1200">
                    <a:solidFill>
                      <a:prstClr val="white"/>
                    </a:solidFill>
                    <a:ea typeface="微软雅黑"/>
                    <a:cs typeface="+mn-cs"/>
                  </a:endParaRPr>
                </a:p>
              </p:txBody>
            </p:sp>
            <p:sp>
              <p:nvSpPr>
                <p:cNvPr id="190" name="îṩḷïḓè"/>
                <p:cNvSpPr/>
                <p:nvPr/>
              </p:nvSpPr>
              <p:spPr bwMode="auto">
                <a:xfrm>
                  <a:off x="5038725" y="3689351"/>
                  <a:ext cx="49213" cy="52388"/>
                </a:xfrm>
                <a:custGeom>
                  <a:avLst/>
                  <a:gdLst>
                    <a:gd name="T0" fmla="*/ 21 w 31"/>
                    <a:gd name="T1" fmla="*/ 23 h 33"/>
                    <a:gd name="T2" fmla="*/ 27 w 31"/>
                    <a:gd name="T3" fmla="*/ 6 h 33"/>
                    <a:gd name="T4" fmla="*/ 31 w 31"/>
                    <a:gd name="T5" fmla="*/ 8 h 33"/>
                    <a:gd name="T6" fmla="*/ 23 w 31"/>
                    <a:gd name="T7" fmla="*/ 33 h 33"/>
                    <a:gd name="T8" fmla="*/ 16 w 31"/>
                    <a:gd name="T9" fmla="*/ 31 h 33"/>
                    <a:gd name="T10" fmla="*/ 12 w 31"/>
                    <a:gd name="T11" fmla="*/ 10 h 33"/>
                    <a:gd name="T12" fmla="*/ 6 w 31"/>
                    <a:gd name="T13" fmla="*/ 29 h 33"/>
                    <a:gd name="T14" fmla="*/ 0 w 31"/>
                    <a:gd name="T15" fmla="*/ 27 h 33"/>
                    <a:gd name="T16" fmla="*/ 10 w 31"/>
                    <a:gd name="T17" fmla="*/ 0 h 33"/>
                    <a:gd name="T18" fmla="*/ 14 w 31"/>
                    <a:gd name="T19" fmla="*/ 2 h 33"/>
                    <a:gd name="T20" fmla="*/ 21 w 31"/>
                    <a:gd name="T21" fmla="*/ 23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31" h="33">
                      <a:moveTo>
                        <a:pt x="21" y="23"/>
                      </a:moveTo>
                      <a:lnTo>
                        <a:pt x="27" y="6"/>
                      </a:lnTo>
                      <a:lnTo>
                        <a:pt x="31" y="8"/>
                      </a:lnTo>
                      <a:lnTo>
                        <a:pt x="23" y="33"/>
                      </a:lnTo>
                      <a:lnTo>
                        <a:pt x="16" y="31"/>
                      </a:lnTo>
                      <a:lnTo>
                        <a:pt x="12" y="10"/>
                      </a:lnTo>
                      <a:lnTo>
                        <a:pt x="6" y="29"/>
                      </a:lnTo>
                      <a:lnTo>
                        <a:pt x="0" y="27"/>
                      </a:lnTo>
                      <a:lnTo>
                        <a:pt x="10" y="0"/>
                      </a:lnTo>
                      <a:lnTo>
                        <a:pt x="14" y="2"/>
                      </a:lnTo>
                      <a:lnTo>
                        <a:pt x="21" y="2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 defTabSz="685800">
                    <a:lnSpc>
                      <a:spcPct val="120000"/>
                    </a:lnSpc>
                    <a:buClrTx/>
                  </a:pPr>
                  <a:endParaRPr sz="1350" kern="1200">
                    <a:solidFill>
                      <a:prstClr val="white"/>
                    </a:solidFill>
                    <a:ea typeface="微软雅黑"/>
                    <a:cs typeface="+mn-cs"/>
                  </a:endParaRPr>
                </a:p>
              </p:txBody>
            </p:sp>
            <p:sp>
              <p:nvSpPr>
                <p:cNvPr id="191" name="ïśḻïdê"/>
                <p:cNvSpPr/>
                <p:nvPr/>
              </p:nvSpPr>
              <p:spPr bwMode="auto">
                <a:xfrm>
                  <a:off x="4995863" y="3671888"/>
                  <a:ext cx="46038" cy="47625"/>
                </a:xfrm>
                <a:custGeom>
                  <a:avLst/>
                  <a:gdLst>
                    <a:gd name="T0" fmla="*/ 6 w 14"/>
                    <a:gd name="T1" fmla="*/ 3 h 14"/>
                    <a:gd name="T2" fmla="*/ 4 w 14"/>
                    <a:gd name="T3" fmla="*/ 5 h 14"/>
                    <a:gd name="T4" fmla="*/ 3 w 14"/>
                    <a:gd name="T5" fmla="*/ 9 h 14"/>
                    <a:gd name="T6" fmla="*/ 5 w 14"/>
                    <a:gd name="T7" fmla="*/ 11 h 14"/>
                    <a:gd name="T8" fmla="*/ 7 w 14"/>
                    <a:gd name="T9" fmla="*/ 11 h 14"/>
                    <a:gd name="T10" fmla="*/ 10 w 14"/>
                    <a:gd name="T11" fmla="*/ 9 h 14"/>
                    <a:gd name="T12" fmla="*/ 11 w 14"/>
                    <a:gd name="T13" fmla="*/ 6 h 14"/>
                    <a:gd name="T14" fmla="*/ 9 w 14"/>
                    <a:gd name="T15" fmla="*/ 3 h 14"/>
                    <a:gd name="T16" fmla="*/ 6 w 14"/>
                    <a:gd name="T17" fmla="*/ 3 h 14"/>
                    <a:gd name="T18" fmla="*/ 8 w 14"/>
                    <a:gd name="T19" fmla="*/ 14 h 14"/>
                    <a:gd name="T20" fmla="*/ 3 w 14"/>
                    <a:gd name="T21" fmla="*/ 13 h 14"/>
                    <a:gd name="T22" fmla="*/ 0 w 14"/>
                    <a:gd name="T23" fmla="*/ 9 h 14"/>
                    <a:gd name="T24" fmla="*/ 1 w 14"/>
                    <a:gd name="T25" fmla="*/ 4 h 14"/>
                    <a:gd name="T26" fmla="*/ 4 w 14"/>
                    <a:gd name="T27" fmla="*/ 1 h 14"/>
                    <a:gd name="T28" fmla="*/ 6 w 14"/>
                    <a:gd name="T29" fmla="*/ 0 h 14"/>
                    <a:gd name="T30" fmla="*/ 8 w 14"/>
                    <a:gd name="T31" fmla="*/ 0 h 14"/>
                    <a:gd name="T32" fmla="*/ 11 w 14"/>
                    <a:gd name="T33" fmla="*/ 1 h 14"/>
                    <a:gd name="T34" fmla="*/ 14 w 14"/>
                    <a:gd name="T35" fmla="*/ 5 h 14"/>
                    <a:gd name="T36" fmla="*/ 13 w 14"/>
                    <a:gd name="T37" fmla="*/ 11 h 14"/>
                    <a:gd name="T38" fmla="*/ 8 w 14"/>
                    <a:gd name="T39" fmla="*/ 14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14" h="14">
                      <a:moveTo>
                        <a:pt x="6" y="3"/>
                      </a:moveTo>
                      <a:cubicBezTo>
                        <a:pt x="5" y="3"/>
                        <a:pt x="5" y="4"/>
                        <a:pt x="4" y="5"/>
                      </a:cubicBezTo>
                      <a:cubicBezTo>
                        <a:pt x="3" y="6"/>
                        <a:pt x="3" y="8"/>
                        <a:pt x="3" y="9"/>
                      </a:cubicBezTo>
                      <a:cubicBezTo>
                        <a:pt x="3" y="10"/>
                        <a:pt x="4" y="11"/>
                        <a:pt x="5" y="11"/>
                      </a:cubicBezTo>
                      <a:cubicBezTo>
                        <a:pt x="5" y="12"/>
                        <a:pt x="6" y="12"/>
                        <a:pt x="7" y="11"/>
                      </a:cubicBezTo>
                      <a:cubicBezTo>
                        <a:pt x="8" y="11"/>
                        <a:pt x="9" y="10"/>
                        <a:pt x="10" y="9"/>
                      </a:cubicBezTo>
                      <a:cubicBezTo>
                        <a:pt x="11" y="8"/>
                        <a:pt x="11" y="7"/>
                        <a:pt x="11" y="6"/>
                      </a:cubicBezTo>
                      <a:cubicBezTo>
                        <a:pt x="11" y="5"/>
                        <a:pt x="10" y="4"/>
                        <a:pt x="9" y="3"/>
                      </a:cubicBezTo>
                      <a:cubicBezTo>
                        <a:pt x="8" y="3"/>
                        <a:pt x="7" y="2"/>
                        <a:pt x="6" y="3"/>
                      </a:cubicBezTo>
                      <a:close/>
                      <a:moveTo>
                        <a:pt x="8" y="14"/>
                      </a:moveTo>
                      <a:cubicBezTo>
                        <a:pt x="7" y="14"/>
                        <a:pt x="5" y="14"/>
                        <a:pt x="3" y="13"/>
                      </a:cubicBezTo>
                      <a:cubicBezTo>
                        <a:pt x="2" y="12"/>
                        <a:pt x="1" y="11"/>
                        <a:pt x="0" y="9"/>
                      </a:cubicBezTo>
                      <a:cubicBezTo>
                        <a:pt x="0" y="7"/>
                        <a:pt x="0" y="6"/>
                        <a:pt x="1" y="4"/>
                      </a:cubicBezTo>
                      <a:cubicBezTo>
                        <a:pt x="2" y="3"/>
                        <a:pt x="3" y="2"/>
                        <a:pt x="4" y="1"/>
                      </a:cubicBezTo>
                      <a:cubicBezTo>
                        <a:pt x="4" y="1"/>
                        <a:pt x="5" y="0"/>
                        <a:pt x="6" y="0"/>
                      </a:cubicBezTo>
                      <a:cubicBezTo>
                        <a:pt x="6" y="0"/>
                        <a:pt x="7" y="0"/>
                        <a:pt x="8" y="0"/>
                      </a:cubicBezTo>
                      <a:cubicBezTo>
                        <a:pt x="9" y="0"/>
                        <a:pt x="10" y="1"/>
                        <a:pt x="11" y="1"/>
                      </a:cubicBezTo>
                      <a:cubicBezTo>
                        <a:pt x="12" y="2"/>
                        <a:pt x="13" y="4"/>
                        <a:pt x="14" y="5"/>
                      </a:cubicBezTo>
                      <a:cubicBezTo>
                        <a:pt x="14" y="7"/>
                        <a:pt x="14" y="9"/>
                        <a:pt x="13" y="11"/>
                      </a:cubicBezTo>
                      <a:cubicBezTo>
                        <a:pt x="11" y="12"/>
                        <a:pt x="10" y="13"/>
                        <a:pt x="8" y="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 defTabSz="685800">
                    <a:lnSpc>
                      <a:spcPct val="120000"/>
                    </a:lnSpc>
                    <a:buClrTx/>
                  </a:pPr>
                  <a:endParaRPr sz="1350" kern="1200">
                    <a:solidFill>
                      <a:prstClr val="white"/>
                    </a:solidFill>
                    <a:ea typeface="微软雅黑"/>
                    <a:cs typeface="+mn-cs"/>
                  </a:endParaRPr>
                </a:p>
              </p:txBody>
            </p:sp>
            <p:sp>
              <p:nvSpPr>
                <p:cNvPr id="192" name="ïSḻíḑe"/>
                <p:cNvSpPr/>
                <p:nvPr/>
              </p:nvSpPr>
              <p:spPr bwMode="auto">
                <a:xfrm>
                  <a:off x="4948238" y="3638551"/>
                  <a:ext cx="50800" cy="50800"/>
                </a:xfrm>
                <a:custGeom>
                  <a:avLst/>
                  <a:gdLst>
                    <a:gd name="T0" fmla="*/ 9 w 15"/>
                    <a:gd name="T1" fmla="*/ 3 h 15"/>
                    <a:gd name="T2" fmla="*/ 3 w 15"/>
                    <a:gd name="T3" fmla="*/ 10 h 15"/>
                    <a:gd name="T4" fmla="*/ 5 w 15"/>
                    <a:gd name="T5" fmla="*/ 11 h 15"/>
                    <a:gd name="T6" fmla="*/ 6 w 15"/>
                    <a:gd name="T7" fmla="*/ 12 h 15"/>
                    <a:gd name="T8" fmla="*/ 7 w 15"/>
                    <a:gd name="T9" fmla="*/ 13 h 15"/>
                    <a:gd name="T10" fmla="*/ 9 w 15"/>
                    <a:gd name="T11" fmla="*/ 12 h 15"/>
                    <a:gd name="T12" fmla="*/ 11 w 15"/>
                    <a:gd name="T13" fmla="*/ 10 h 15"/>
                    <a:gd name="T14" fmla="*/ 12 w 15"/>
                    <a:gd name="T15" fmla="*/ 8 h 15"/>
                    <a:gd name="T16" fmla="*/ 12 w 15"/>
                    <a:gd name="T17" fmla="*/ 7 h 15"/>
                    <a:gd name="T18" fmla="*/ 12 w 15"/>
                    <a:gd name="T19" fmla="*/ 6 h 15"/>
                    <a:gd name="T20" fmla="*/ 10 w 15"/>
                    <a:gd name="T21" fmla="*/ 4 h 15"/>
                    <a:gd name="T22" fmla="*/ 9 w 15"/>
                    <a:gd name="T23" fmla="*/ 3 h 15"/>
                    <a:gd name="T24" fmla="*/ 11 w 15"/>
                    <a:gd name="T25" fmla="*/ 14 h 15"/>
                    <a:gd name="T26" fmla="*/ 8 w 15"/>
                    <a:gd name="T27" fmla="*/ 15 h 15"/>
                    <a:gd name="T28" fmla="*/ 6 w 15"/>
                    <a:gd name="T29" fmla="*/ 15 h 15"/>
                    <a:gd name="T30" fmla="*/ 4 w 15"/>
                    <a:gd name="T31" fmla="*/ 13 h 15"/>
                    <a:gd name="T32" fmla="*/ 0 w 15"/>
                    <a:gd name="T33" fmla="*/ 10 h 15"/>
                    <a:gd name="T34" fmla="*/ 9 w 15"/>
                    <a:gd name="T35" fmla="*/ 0 h 15"/>
                    <a:gd name="T36" fmla="*/ 12 w 15"/>
                    <a:gd name="T37" fmla="*/ 3 h 15"/>
                    <a:gd name="T38" fmla="*/ 14 w 15"/>
                    <a:gd name="T39" fmla="*/ 5 h 15"/>
                    <a:gd name="T40" fmla="*/ 15 w 15"/>
                    <a:gd name="T41" fmla="*/ 7 h 15"/>
                    <a:gd name="T42" fmla="*/ 14 w 15"/>
                    <a:gd name="T43" fmla="*/ 10 h 15"/>
                    <a:gd name="T44" fmla="*/ 13 w 15"/>
                    <a:gd name="T45" fmla="*/ 12 h 15"/>
                    <a:gd name="T46" fmla="*/ 11 w 15"/>
                    <a:gd name="T47" fmla="*/ 14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15" h="15">
                      <a:moveTo>
                        <a:pt x="9" y="3"/>
                      </a:moveTo>
                      <a:cubicBezTo>
                        <a:pt x="3" y="10"/>
                        <a:pt x="3" y="10"/>
                        <a:pt x="3" y="10"/>
                      </a:cubicBezTo>
                      <a:cubicBezTo>
                        <a:pt x="5" y="11"/>
                        <a:pt x="5" y="11"/>
                        <a:pt x="5" y="11"/>
                      </a:cubicBezTo>
                      <a:cubicBezTo>
                        <a:pt x="5" y="12"/>
                        <a:pt x="6" y="12"/>
                        <a:pt x="6" y="12"/>
                      </a:cubicBezTo>
                      <a:cubicBezTo>
                        <a:pt x="7" y="13"/>
                        <a:pt x="7" y="13"/>
                        <a:pt x="7" y="13"/>
                      </a:cubicBezTo>
                      <a:cubicBezTo>
                        <a:pt x="8" y="13"/>
                        <a:pt x="8" y="13"/>
                        <a:pt x="9" y="12"/>
                      </a:cubicBezTo>
                      <a:cubicBezTo>
                        <a:pt x="9" y="12"/>
                        <a:pt x="10" y="11"/>
                        <a:pt x="11" y="10"/>
                      </a:cubicBezTo>
                      <a:cubicBezTo>
                        <a:pt x="11" y="10"/>
                        <a:pt x="12" y="9"/>
                        <a:pt x="12" y="8"/>
                      </a:cubicBezTo>
                      <a:cubicBezTo>
                        <a:pt x="12" y="8"/>
                        <a:pt x="12" y="7"/>
                        <a:pt x="12" y="7"/>
                      </a:cubicBezTo>
                      <a:cubicBezTo>
                        <a:pt x="12" y="7"/>
                        <a:pt x="12" y="6"/>
                        <a:pt x="12" y="6"/>
                      </a:cubicBezTo>
                      <a:cubicBezTo>
                        <a:pt x="11" y="5"/>
                        <a:pt x="11" y="5"/>
                        <a:pt x="10" y="4"/>
                      </a:cubicBezTo>
                      <a:cubicBezTo>
                        <a:pt x="9" y="3"/>
                        <a:pt x="9" y="3"/>
                        <a:pt x="9" y="3"/>
                      </a:cubicBezTo>
                      <a:close/>
                      <a:moveTo>
                        <a:pt x="11" y="14"/>
                      </a:moveTo>
                      <a:cubicBezTo>
                        <a:pt x="10" y="15"/>
                        <a:pt x="9" y="15"/>
                        <a:pt x="8" y="15"/>
                      </a:cubicBezTo>
                      <a:cubicBezTo>
                        <a:pt x="7" y="15"/>
                        <a:pt x="7" y="15"/>
                        <a:pt x="6" y="15"/>
                      </a:cubicBezTo>
                      <a:cubicBezTo>
                        <a:pt x="5" y="14"/>
                        <a:pt x="4" y="14"/>
                        <a:pt x="4" y="13"/>
                      </a:cubicBezTo>
                      <a:cubicBezTo>
                        <a:pt x="0" y="10"/>
                        <a:pt x="0" y="10"/>
                        <a:pt x="0" y="10"/>
                      </a:cubicBezTo>
                      <a:cubicBezTo>
                        <a:pt x="9" y="0"/>
                        <a:pt x="9" y="0"/>
                        <a:pt x="9" y="0"/>
                      </a:cubicBezTo>
                      <a:cubicBezTo>
                        <a:pt x="12" y="3"/>
                        <a:pt x="12" y="3"/>
                        <a:pt x="12" y="3"/>
                      </a:cubicBezTo>
                      <a:cubicBezTo>
                        <a:pt x="13" y="4"/>
                        <a:pt x="14" y="4"/>
                        <a:pt x="14" y="5"/>
                      </a:cubicBezTo>
                      <a:cubicBezTo>
                        <a:pt x="15" y="6"/>
                        <a:pt x="15" y="6"/>
                        <a:pt x="15" y="7"/>
                      </a:cubicBezTo>
                      <a:cubicBezTo>
                        <a:pt x="15" y="8"/>
                        <a:pt x="15" y="9"/>
                        <a:pt x="14" y="10"/>
                      </a:cubicBezTo>
                      <a:cubicBezTo>
                        <a:pt x="14" y="10"/>
                        <a:pt x="14" y="11"/>
                        <a:pt x="13" y="12"/>
                      </a:cubicBezTo>
                      <a:cubicBezTo>
                        <a:pt x="12" y="13"/>
                        <a:pt x="11" y="14"/>
                        <a:pt x="11" y="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 defTabSz="685800">
                    <a:lnSpc>
                      <a:spcPct val="120000"/>
                    </a:lnSpc>
                    <a:buClrTx/>
                  </a:pPr>
                  <a:endParaRPr sz="1350" kern="1200">
                    <a:solidFill>
                      <a:prstClr val="white"/>
                    </a:solidFill>
                    <a:ea typeface="微软雅黑"/>
                    <a:cs typeface="+mn-cs"/>
                  </a:endParaRPr>
                </a:p>
              </p:txBody>
            </p:sp>
            <p:sp>
              <p:nvSpPr>
                <p:cNvPr id="193" name="ïsľíḋè"/>
                <p:cNvSpPr/>
                <p:nvPr/>
              </p:nvSpPr>
              <p:spPr bwMode="auto">
                <a:xfrm>
                  <a:off x="4913313" y="3605213"/>
                  <a:ext cx="58738" cy="57150"/>
                </a:xfrm>
                <a:custGeom>
                  <a:avLst/>
                  <a:gdLst>
                    <a:gd name="T0" fmla="*/ 37 w 37"/>
                    <a:gd name="T1" fmla="*/ 17 h 36"/>
                    <a:gd name="T2" fmla="*/ 14 w 37"/>
                    <a:gd name="T3" fmla="*/ 36 h 36"/>
                    <a:gd name="T4" fmla="*/ 10 w 37"/>
                    <a:gd name="T5" fmla="*/ 32 h 36"/>
                    <a:gd name="T6" fmla="*/ 18 w 37"/>
                    <a:gd name="T7" fmla="*/ 11 h 36"/>
                    <a:gd name="T8" fmla="*/ 4 w 37"/>
                    <a:gd name="T9" fmla="*/ 21 h 36"/>
                    <a:gd name="T10" fmla="*/ 0 w 37"/>
                    <a:gd name="T11" fmla="*/ 19 h 36"/>
                    <a:gd name="T12" fmla="*/ 20 w 37"/>
                    <a:gd name="T13" fmla="*/ 0 h 36"/>
                    <a:gd name="T14" fmla="*/ 25 w 37"/>
                    <a:gd name="T15" fmla="*/ 5 h 36"/>
                    <a:gd name="T16" fmla="*/ 18 w 37"/>
                    <a:gd name="T17" fmla="*/ 26 h 36"/>
                    <a:gd name="T18" fmla="*/ 33 w 37"/>
                    <a:gd name="T19" fmla="*/ 13 h 36"/>
                    <a:gd name="T20" fmla="*/ 37 w 37"/>
                    <a:gd name="T21" fmla="*/ 17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37" h="36">
                      <a:moveTo>
                        <a:pt x="37" y="17"/>
                      </a:moveTo>
                      <a:lnTo>
                        <a:pt x="14" y="36"/>
                      </a:lnTo>
                      <a:lnTo>
                        <a:pt x="10" y="32"/>
                      </a:lnTo>
                      <a:lnTo>
                        <a:pt x="18" y="11"/>
                      </a:lnTo>
                      <a:lnTo>
                        <a:pt x="4" y="21"/>
                      </a:lnTo>
                      <a:lnTo>
                        <a:pt x="0" y="19"/>
                      </a:lnTo>
                      <a:lnTo>
                        <a:pt x="20" y="0"/>
                      </a:lnTo>
                      <a:lnTo>
                        <a:pt x="25" y="5"/>
                      </a:lnTo>
                      <a:lnTo>
                        <a:pt x="18" y="26"/>
                      </a:lnTo>
                      <a:lnTo>
                        <a:pt x="33" y="13"/>
                      </a:lnTo>
                      <a:lnTo>
                        <a:pt x="37" y="1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 defTabSz="685800">
                    <a:lnSpc>
                      <a:spcPct val="120000"/>
                    </a:lnSpc>
                    <a:buClrTx/>
                  </a:pPr>
                  <a:endParaRPr sz="1350" kern="1200">
                    <a:solidFill>
                      <a:prstClr val="white"/>
                    </a:solidFill>
                    <a:ea typeface="微软雅黑"/>
                    <a:cs typeface="+mn-cs"/>
                  </a:endParaRPr>
                </a:p>
              </p:txBody>
            </p:sp>
            <p:sp>
              <p:nvSpPr>
                <p:cNvPr id="194" name="iśļídé"/>
                <p:cNvSpPr/>
                <p:nvPr/>
              </p:nvSpPr>
              <p:spPr bwMode="auto">
                <a:xfrm>
                  <a:off x="4883150" y="3579813"/>
                  <a:ext cx="52388" cy="46038"/>
                </a:xfrm>
                <a:custGeom>
                  <a:avLst/>
                  <a:gdLst>
                    <a:gd name="T0" fmla="*/ 0 w 33"/>
                    <a:gd name="T1" fmla="*/ 4 h 29"/>
                    <a:gd name="T2" fmla="*/ 31 w 33"/>
                    <a:gd name="T3" fmla="*/ 0 h 29"/>
                    <a:gd name="T4" fmla="*/ 33 w 33"/>
                    <a:gd name="T5" fmla="*/ 4 h 29"/>
                    <a:gd name="T6" fmla="*/ 14 w 33"/>
                    <a:gd name="T7" fmla="*/ 29 h 29"/>
                    <a:gd name="T8" fmla="*/ 10 w 33"/>
                    <a:gd name="T9" fmla="*/ 23 h 29"/>
                    <a:gd name="T10" fmla="*/ 16 w 33"/>
                    <a:gd name="T11" fmla="*/ 16 h 29"/>
                    <a:gd name="T12" fmla="*/ 10 w 33"/>
                    <a:gd name="T13" fmla="*/ 8 h 29"/>
                    <a:gd name="T14" fmla="*/ 4 w 33"/>
                    <a:gd name="T15" fmla="*/ 8 h 29"/>
                    <a:gd name="T16" fmla="*/ 0 w 33"/>
                    <a:gd name="T17" fmla="*/ 4 h 29"/>
                    <a:gd name="T18" fmla="*/ 0 w 33"/>
                    <a:gd name="T19" fmla="*/ 4 h 29"/>
                    <a:gd name="T20" fmla="*/ 19 w 33"/>
                    <a:gd name="T21" fmla="*/ 14 h 29"/>
                    <a:gd name="T22" fmla="*/ 27 w 33"/>
                    <a:gd name="T23" fmla="*/ 4 h 29"/>
                    <a:gd name="T24" fmla="*/ 14 w 33"/>
                    <a:gd name="T25" fmla="*/ 6 h 29"/>
                    <a:gd name="T26" fmla="*/ 19 w 33"/>
                    <a:gd name="T27" fmla="*/ 14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3" h="29">
                      <a:moveTo>
                        <a:pt x="0" y="4"/>
                      </a:moveTo>
                      <a:lnTo>
                        <a:pt x="31" y="0"/>
                      </a:lnTo>
                      <a:lnTo>
                        <a:pt x="33" y="4"/>
                      </a:lnTo>
                      <a:lnTo>
                        <a:pt x="14" y="29"/>
                      </a:lnTo>
                      <a:lnTo>
                        <a:pt x="10" y="23"/>
                      </a:lnTo>
                      <a:lnTo>
                        <a:pt x="16" y="16"/>
                      </a:lnTo>
                      <a:lnTo>
                        <a:pt x="10" y="8"/>
                      </a:lnTo>
                      <a:lnTo>
                        <a:pt x="4" y="8"/>
                      </a:lnTo>
                      <a:lnTo>
                        <a:pt x="0" y="4"/>
                      </a:lnTo>
                      <a:lnTo>
                        <a:pt x="0" y="4"/>
                      </a:lnTo>
                      <a:close/>
                      <a:moveTo>
                        <a:pt x="19" y="14"/>
                      </a:moveTo>
                      <a:lnTo>
                        <a:pt x="27" y="4"/>
                      </a:lnTo>
                      <a:lnTo>
                        <a:pt x="14" y="6"/>
                      </a:lnTo>
                      <a:lnTo>
                        <a:pt x="19" y="1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 defTabSz="685800">
                    <a:lnSpc>
                      <a:spcPct val="120000"/>
                    </a:lnSpc>
                    <a:buClrTx/>
                  </a:pPr>
                  <a:endParaRPr sz="1350" kern="1200">
                    <a:solidFill>
                      <a:prstClr val="white"/>
                    </a:solidFill>
                    <a:ea typeface="微软雅黑"/>
                    <a:cs typeface="+mn-cs"/>
                  </a:endParaRPr>
                </a:p>
              </p:txBody>
            </p:sp>
            <p:sp>
              <p:nvSpPr>
                <p:cNvPr id="195" name="iṥlïḑé"/>
                <p:cNvSpPr/>
                <p:nvPr/>
              </p:nvSpPr>
              <p:spPr bwMode="auto">
                <a:xfrm>
                  <a:off x="4865688" y="3525838"/>
                  <a:ext cx="53975" cy="49213"/>
                </a:xfrm>
                <a:custGeom>
                  <a:avLst/>
                  <a:gdLst>
                    <a:gd name="T0" fmla="*/ 15 w 34"/>
                    <a:gd name="T1" fmla="*/ 10 h 31"/>
                    <a:gd name="T2" fmla="*/ 2 w 34"/>
                    <a:gd name="T3" fmla="*/ 15 h 31"/>
                    <a:gd name="T4" fmla="*/ 0 w 34"/>
                    <a:gd name="T5" fmla="*/ 8 h 31"/>
                    <a:gd name="T6" fmla="*/ 27 w 34"/>
                    <a:gd name="T7" fmla="*/ 0 h 31"/>
                    <a:gd name="T8" fmla="*/ 30 w 34"/>
                    <a:gd name="T9" fmla="*/ 4 h 31"/>
                    <a:gd name="T10" fmla="*/ 19 w 34"/>
                    <a:gd name="T11" fmla="*/ 8 h 31"/>
                    <a:gd name="T12" fmla="*/ 21 w 34"/>
                    <a:gd name="T13" fmla="*/ 19 h 31"/>
                    <a:gd name="T14" fmla="*/ 34 w 34"/>
                    <a:gd name="T15" fmla="*/ 15 h 31"/>
                    <a:gd name="T16" fmla="*/ 34 w 34"/>
                    <a:gd name="T17" fmla="*/ 21 h 31"/>
                    <a:gd name="T18" fmla="*/ 9 w 34"/>
                    <a:gd name="T19" fmla="*/ 31 h 31"/>
                    <a:gd name="T20" fmla="*/ 7 w 34"/>
                    <a:gd name="T21" fmla="*/ 25 h 31"/>
                    <a:gd name="T22" fmla="*/ 17 w 34"/>
                    <a:gd name="T23" fmla="*/ 21 h 31"/>
                    <a:gd name="T24" fmla="*/ 15 w 34"/>
                    <a:gd name="T25" fmla="*/ 10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4" h="31">
                      <a:moveTo>
                        <a:pt x="15" y="10"/>
                      </a:moveTo>
                      <a:lnTo>
                        <a:pt x="2" y="15"/>
                      </a:lnTo>
                      <a:lnTo>
                        <a:pt x="0" y="8"/>
                      </a:lnTo>
                      <a:lnTo>
                        <a:pt x="27" y="0"/>
                      </a:lnTo>
                      <a:lnTo>
                        <a:pt x="30" y="4"/>
                      </a:lnTo>
                      <a:lnTo>
                        <a:pt x="19" y="8"/>
                      </a:lnTo>
                      <a:lnTo>
                        <a:pt x="21" y="19"/>
                      </a:lnTo>
                      <a:lnTo>
                        <a:pt x="34" y="15"/>
                      </a:lnTo>
                      <a:lnTo>
                        <a:pt x="34" y="21"/>
                      </a:lnTo>
                      <a:lnTo>
                        <a:pt x="9" y="31"/>
                      </a:lnTo>
                      <a:lnTo>
                        <a:pt x="7" y="25"/>
                      </a:lnTo>
                      <a:lnTo>
                        <a:pt x="17" y="21"/>
                      </a:lnTo>
                      <a:lnTo>
                        <a:pt x="15" y="1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 defTabSz="685800">
                    <a:lnSpc>
                      <a:spcPct val="120000"/>
                    </a:lnSpc>
                    <a:buClrTx/>
                  </a:pPr>
                  <a:endParaRPr sz="1350" kern="1200">
                    <a:solidFill>
                      <a:prstClr val="white"/>
                    </a:solidFill>
                    <a:ea typeface="微软雅黑"/>
                    <a:cs typeface="+mn-cs"/>
                  </a:endParaRPr>
                </a:p>
              </p:txBody>
            </p:sp>
            <p:sp>
              <p:nvSpPr>
                <p:cNvPr id="196" name="îṧḷiḑé"/>
                <p:cNvSpPr/>
                <p:nvPr/>
              </p:nvSpPr>
              <p:spPr bwMode="auto">
                <a:xfrm>
                  <a:off x="4856163" y="3486151"/>
                  <a:ext cx="49213" cy="39688"/>
                </a:xfrm>
                <a:custGeom>
                  <a:avLst/>
                  <a:gdLst>
                    <a:gd name="T0" fmla="*/ 4 w 15"/>
                    <a:gd name="T1" fmla="*/ 1 h 12"/>
                    <a:gd name="T2" fmla="*/ 5 w 15"/>
                    <a:gd name="T3" fmla="*/ 3 h 12"/>
                    <a:gd name="T4" fmla="*/ 3 w 15"/>
                    <a:gd name="T5" fmla="*/ 4 h 12"/>
                    <a:gd name="T6" fmla="*/ 3 w 15"/>
                    <a:gd name="T7" fmla="*/ 6 h 12"/>
                    <a:gd name="T8" fmla="*/ 4 w 15"/>
                    <a:gd name="T9" fmla="*/ 8 h 12"/>
                    <a:gd name="T10" fmla="*/ 5 w 15"/>
                    <a:gd name="T11" fmla="*/ 9 h 12"/>
                    <a:gd name="T12" fmla="*/ 6 w 15"/>
                    <a:gd name="T13" fmla="*/ 8 h 12"/>
                    <a:gd name="T14" fmla="*/ 6 w 15"/>
                    <a:gd name="T15" fmla="*/ 7 h 12"/>
                    <a:gd name="T16" fmla="*/ 6 w 15"/>
                    <a:gd name="T17" fmla="*/ 5 h 12"/>
                    <a:gd name="T18" fmla="*/ 7 w 15"/>
                    <a:gd name="T19" fmla="*/ 2 h 12"/>
                    <a:gd name="T20" fmla="*/ 10 w 15"/>
                    <a:gd name="T21" fmla="*/ 0 h 12"/>
                    <a:gd name="T22" fmla="*/ 12 w 15"/>
                    <a:gd name="T23" fmla="*/ 0 h 12"/>
                    <a:gd name="T24" fmla="*/ 13 w 15"/>
                    <a:gd name="T25" fmla="*/ 2 h 12"/>
                    <a:gd name="T26" fmla="*/ 14 w 15"/>
                    <a:gd name="T27" fmla="*/ 4 h 12"/>
                    <a:gd name="T28" fmla="*/ 14 w 15"/>
                    <a:gd name="T29" fmla="*/ 8 h 12"/>
                    <a:gd name="T30" fmla="*/ 11 w 15"/>
                    <a:gd name="T31" fmla="*/ 10 h 12"/>
                    <a:gd name="T32" fmla="*/ 11 w 15"/>
                    <a:gd name="T33" fmla="*/ 7 h 12"/>
                    <a:gd name="T34" fmla="*/ 12 w 15"/>
                    <a:gd name="T35" fmla="*/ 6 h 12"/>
                    <a:gd name="T36" fmla="*/ 12 w 15"/>
                    <a:gd name="T37" fmla="*/ 5 h 12"/>
                    <a:gd name="T38" fmla="*/ 11 w 15"/>
                    <a:gd name="T39" fmla="*/ 3 h 12"/>
                    <a:gd name="T40" fmla="*/ 10 w 15"/>
                    <a:gd name="T41" fmla="*/ 3 h 12"/>
                    <a:gd name="T42" fmla="*/ 10 w 15"/>
                    <a:gd name="T43" fmla="*/ 3 h 12"/>
                    <a:gd name="T44" fmla="*/ 9 w 15"/>
                    <a:gd name="T45" fmla="*/ 6 h 12"/>
                    <a:gd name="T46" fmla="*/ 9 w 15"/>
                    <a:gd name="T47" fmla="*/ 9 h 12"/>
                    <a:gd name="T48" fmla="*/ 8 w 15"/>
                    <a:gd name="T49" fmla="*/ 10 h 12"/>
                    <a:gd name="T50" fmla="*/ 6 w 15"/>
                    <a:gd name="T51" fmla="*/ 11 h 12"/>
                    <a:gd name="T52" fmla="*/ 3 w 15"/>
                    <a:gd name="T53" fmla="*/ 11 h 12"/>
                    <a:gd name="T54" fmla="*/ 1 w 15"/>
                    <a:gd name="T55" fmla="*/ 10 h 12"/>
                    <a:gd name="T56" fmla="*/ 0 w 15"/>
                    <a:gd name="T57" fmla="*/ 7 h 12"/>
                    <a:gd name="T58" fmla="*/ 1 w 15"/>
                    <a:gd name="T59" fmla="*/ 3 h 12"/>
                    <a:gd name="T60" fmla="*/ 4 w 15"/>
                    <a:gd name="T61" fmla="*/ 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15" h="12">
                      <a:moveTo>
                        <a:pt x="4" y="1"/>
                      </a:moveTo>
                      <a:cubicBezTo>
                        <a:pt x="5" y="3"/>
                        <a:pt x="5" y="3"/>
                        <a:pt x="5" y="3"/>
                      </a:cubicBezTo>
                      <a:cubicBezTo>
                        <a:pt x="4" y="3"/>
                        <a:pt x="3" y="4"/>
                        <a:pt x="3" y="4"/>
                      </a:cubicBezTo>
                      <a:cubicBezTo>
                        <a:pt x="3" y="5"/>
                        <a:pt x="3" y="6"/>
                        <a:pt x="3" y="6"/>
                      </a:cubicBezTo>
                      <a:cubicBezTo>
                        <a:pt x="3" y="7"/>
                        <a:pt x="3" y="8"/>
                        <a:pt x="4" y="8"/>
                      </a:cubicBezTo>
                      <a:cubicBezTo>
                        <a:pt x="4" y="9"/>
                        <a:pt x="5" y="9"/>
                        <a:pt x="5" y="9"/>
                      </a:cubicBezTo>
                      <a:cubicBezTo>
                        <a:pt x="5" y="9"/>
                        <a:pt x="6" y="8"/>
                        <a:pt x="6" y="8"/>
                      </a:cubicBezTo>
                      <a:cubicBezTo>
                        <a:pt x="6" y="8"/>
                        <a:pt x="6" y="8"/>
                        <a:pt x="6" y="7"/>
                      </a:cubicBezTo>
                      <a:cubicBezTo>
                        <a:pt x="6" y="7"/>
                        <a:pt x="6" y="6"/>
                        <a:pt x="6" y="5"/>
                      </a:cubicBezTo>
                      <a:cubicBezTo>
                        <a:pt x="7" y="3"/>
                        <a:pt x="7" y="2"/>
                        <a:pt x="7" y="2"/>
                      </a:cubicBezTo>
                      <a:cubicBezTo>
                        <a:pt x="8" y="1"/>
                        <a:pt x="9" y="0"/>
                        <a:pt x="10" y="0"/>
                      </a:cubicBezTo>
                      <a:cubicBezTo>
                        <a:pt x="10" y="0"/>
                        <a:pt x="11" y="0"/>
                        <a:pt x="12" y="0"/>
                      </a:cubicBezTo>
                      <a:cubicBezTo>
                        <a:pt x="12" y="1"/>
                        <a:pt x="13" y="1"/>
                        <a:pt x="13" y="2"/>
                      </a:cubicBezTo>
                      <a:cubicBezTo>
                        <a:pt x="14" y="2"/>
                        <a:pt x="14" y="3"/>
                        <a:pt x="14" y="4"/>
                      </a:cubicBezTo>
                      <a:cubicBezTo>
                        <a:pt x="15" y="6"/>
                        <a:pt x="14" y="7"/>
                        <a:pt x="14" y="8"/>
                      </a:cubicBezTo>
                      <a:cubicBezTo>
                        <a:pt x="13" y="9"/>
                        <a:pt x="12" y="10"/>
                        <a:pt x="11" y="10"/>
                      </a:cubicBezTo>
                      <a:cubicBezTo>
                        <a:pt x="11" y="7"/>
                        <a:pt x="11" y="7"/>
                        <a:pt x="11" y="7"/>
                      </a:cubicBezTo>
                      <a:cubicBezTo>
                        <a:pt x="11" y="7"/>
                        <a:pt x="12" y="7"/>
                        <a:pt x="12" y="6"/>
                      </a:cubicBezTo>
                      <a:cubicBezTo>
                        <a:pt x="12" y="6"/>
                        <a:pt x="12" y="5"/>
                        <a:pt x="12" y="5"/>
                      </a:cubicBezTo>
                      <a:cubicBezTo>
                        <a:pt x="12" y="4"/>
                        <a:pt x="12" y="3"/>
                        <a:pt x="11" y="3"/>
                      </a:cubicBezTo>
                      <a:cubicBezTo>
                        <a:pt x="11" y="3"/>
                        <a:pt x="11" y="2"/>
                        <a:pt x="10" y="3"/>
                      </a:cubicBezTo>
                      <a:cubicBezTo>
                        <a:pt x="10" y="3"/>
                        <a:pt x="10" y="3"/>
                        <a:pt x="10" y="3"/>
                      </a:cubicBezTo>
                      <a:cubicBezTo>
                        <a:pt x="9" y="3"/>
                        <a:pt x="9" y="4"/>
                        <a:pt x="9" y="6"/>
                      </a:cubicBezTo>
                      <a:cubicBezTo>
                        <a:pt x="9" y="7"/>
                        <a:pt x="9" y="8"/>
                        <a:pt x="9" y="9"/>
                      </a:cubicBezTo>
                      <a:cubicBezTo>
                        <a:pt x="8" y="9"/>
                        <a:pt x="8" y="10"/>
                        <a:pt x="8" y="10"/>
                      </a:cubicBezTo>
                      <a:cubicBezTo>
                        <a:pt x="7" y="11"/>
                        <a:pt x="6" y="11"/>
                        <a:pt x="6" y="11"/>
                      </a:cubicBezTo>
                      <a:cubicBezTo>
                        <a:pt x="5" y="12"/>
                        <a:pt x="4" y="11"/>
                        <a:pt x="3" y="11"/>
                      </a:cubicBezTo>
                      <a:cubicBezTo>
                        <a:pt x="3" y="11"/>
                        <a:pt x="2" y="10"/>
                        <a:pt x="1" y="10"/>
                      </a:cubicBezTo>
                      <a:cubicBezTo>
                        <a:pt x="1" y="9"/>
                        <a:pt x="1" y="8"/>
                        <a:pt x="0" y="7"/>
                      </a:cubicBezTo>
                      <a:cubicBezTo>
                        <a:pt x="0" y="5"/>
                        <a:pt x="0" y="4"/>
                        <a:pt x="1" y="3"/>
                      </a:cubicBezTo>
                      <a:cubicBezTo>
                        <a:pt x="2" y="2"/>
                        <a:pt x="3" y="1"/>
                        <a:pt x="4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 defTabSz="685800">
                    <a:lnSpc>
                      <a:spcPct val="120000"/>
                    </a:lnSpc>
                    <a:buClrTx/>
                  </a:pPr>
                  <a:endParaRPr sz="1350" kern="1200">
                    <a:solidFill>
                      <a:prstClr val="white"/>
                    </a:solidFill>
                    <a:ea typeface="微软雅黑"/>
                    <a:cs typeface="+mn-cs"/>
                  </a:endParaRPr>
                </a:p>
              </p:txBody>
            </p:sp>
            <p:sp>
              <p:nvSpPr>
                <p:cNvPr id="197" name="ïṣḷîďé"/>
                <p:cNvSpPr/>
                <p:nvPr/>
              </p:nvSpPr>
              <p:spPr bwMode="auto">
                <a:xfrm>
                  <a:off x="4916488" y="3205163"/>
                  <a:ext cx="474663" cy="477838"/>
                </a:xfrm>
                <a:custGeom>
                  <a:avLst/>
                  <a:gdLst>
                    <a:gd name="T0" fmla="*/ 72 w 144"/>
                    <a:gd name="T1" fmla="*/ 143 h 143"/>
                    <a:gd name="T2" fmla="*/ 0 w 144"/>
                    <a:gd name="T3" fmla="*/ 72 h 143"/>
                    <a:gd name="T4" fmla="*/ 72 w 144"/>
                    <a:gd name="T5" fmla="*/ 0 h 143"/>
                    <a:gd name="T6" fmla="*/ 144 w 144"/>
                    <a:gd name="T7" fmla="*/ 72 h 143"/>
                    <a:gd name="T8" fmla="*/ 72 w 144"/>
                    <a:gd name="T9" fmla="*/ 143 h 143"/>
                    <a:gd name="T10" fmla="*/ 3 w 144"/>
                    <a:gd name="T11" fmla="*/ 72 h 143"/>
                    <a:gd name="T12" fmla="*/ 10 w 144"/>
                    <a:gd name="T13" fmla="*/ 102 h 143"/>
                    <a:gd name="T14" fmla="*/ 133 w 144"/>
                    <a:gd name="T15" fmla="*/ 102 h 143"/>
                    <a:gd name="T16" fmla="*/ 141 w 144"/>
                    <a:gd name="T17" fmla="*/ 72 h 143"/>
                    <a:gd name="T18" fmla="*/ 72 w 144"/>
                    <a:gd name="T19" fmla="*/ 3 h 143"/>
                    <a:gd name="T20" fmla="*/ 3 w 144"/>
                    <a:gd name="T21" fmla="*/ 72 h 143"/>
                    <a:gd name="T22" fmla="*/ 132 w 144"/>
                    <a:gd name="T23" fmla="*/ 106 h 143"/>
                    <a:gd name="T24" fmla="*/ 12 w 144"/>
                    <a:gd name="T25" fmla="*/ 106 h 143"/>
                    <a:gd name="T26" fmla="*/ 72 w 144"/>
                    <a:gd name="T27" fmla="*/ 140 h 143"/>
                    <a:gd name="T28" fmla="*/ 132 w 144"/>
                    <a:gd name="T29" fmla="*/ 106 h 1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44" h="143">
                      <a:moveTo>
                        <a:pt x="72" y="143"/>
                      </a:moveTo>
                      <a:cubicBezTo>
                        <a:pt x="32" y="143"/>
                        <a:pt x="0" y="111"/>
                        <a:pt x="0" y="72"/>
                      </a:cubicBezTo>
                      <a:cubicBezTo>
                        <a:pt x="0" y="32"/>
                        <a:pt x="32" y="0"/>
                        <a:pt x="72" y="0"/>
                      </a:cubicBezTo>
                      <a:cubicBezTo>
                        <a:pt x="111" y="0"/>
                        <a:pt x="144" y="32"/>
                        <a:pt x="144" y="72"/>
                      </a:cubicBezTo>
                      <a:cubicBezTo>
                        <a:pt x="144" y="111"/>
                        <a:pt x="111" y="143"/>
                        <a:pt x="72" y="143"/>
                      </a:cubicBezTo>
                      <a:close/>
                      <a:moveTo>
                        <a:pt x="3" y="72"/>
                      </a:moveTo>
                      <a:cubicBezTo>
                        <a:pt x="3" y="83"/>
                        <a:pt x="6" y="93"/>
                        <a:pt x="10" y="102"/>
                      </a:cubicBezTo>
                      <a:cubicBezTo>
                        <a:pt x="133" y="102"/>
                        <a:pt x="133" y="102"/>
                        <a:pt x="133" y="102"/>
                      </a:cubicBezTo>
                      <a:cubicBezTo>
                        <a:pt x="138" y="93"/>
                        <a:pt x="141" y="83"/>
                        <a:pt x="141" y="72"/>
                      </a:cubicBezTo>
                      <a:cubicBezTo>
                        <a:pt x="141" y="34"/>
                        <a:pt x="110" y="3"/>
                        <a:pt x="72" y="3"/>
                      </a:cubicBezTo>
                      <a:cubicBezTo>
                        <a:pt x="34" y="3"/>
                        <a:pt x="3" y="34"/>
                        <a:pt x="3" y="72"/>
                      </a:cubicBezTo>
                      <a:close/>
                      <a:moveTo>
                        <a:pt x="132" y="106"/>
                      </a:moveTo>
                      <a:cubicBezTo>
                        <a:pt x="12" y="106"/>
                        <a:pt x="12" y="106"/>
                        <a:pt x="12" y="106"/>
                      </a:cubicBezTo>
                      <a:cubicBezTo>
                        <a:pt x="24" y="126"/>
                        <a:pt x="46" y="140"/>
                        <a:pt x="72" y="140"/>
                      </a:cubicBezTo>
                      <a:cubicBezTo>
                        <a:pt x="97" y="140"/>
                        <a:pt x="120" y="126"/>
                        <a:pt x="132" y="10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 defTabSz="685800">
                    <a:lnSpc>
                      <a:spcPct val="120000"/>
                    </a:lnSpc>
                    <a:buClrTx/>
                  </a:pPr>
                  <a:endParaRPr sz="1350" kern="1200">
                    <a:solidFill>
                      <a:prstClr val="white"/>
                    </a:solidFill>
                    <a:ea typeface="微软雅黑"/>
                    <a:cs typeface="+mn-cs"/>
                  </a:endParaRPr>
                </a:p>
              </p:txBody>
            </p:sp>
            <p:sp>
              <p:nvSpPr>
                <p:cNvPr id="198" name="iṧḻîďé"/>
                <p:cNvSpPr/>
                <p:nvPr/>
              </p:nvSpPr>
              <p:spPr bwMode="auto">
                <a:xfrm>
                  <a:off x="4948238" y="3235326"/>
                  <a:ext cx="411163" cy="306388"/>
                </a:xfrm>
                <a:custGeom>
                  <a:avLst/>
                  <a:gdLst>
                    <a:gd name="T0" fmla="*/ 114 w 124"/>
                    <a:gd name="T1" fmla="*/ 68 h 92"/>
                    <a:gd name="T2" fmla="*/ 103 w 124"/>
                    <a:gd name="T3" fmla="*/ 62 h 92"/>
                    <a:gd name="T4" fmla="*/ 95 w 124"/>
                    <a:gd name="T5" fmla="*/ 68 h 92"/>
                    <a:gd name="T6" fmla="*/ 83 w 124"/>
                    <a:gd name="T7" fmla="*/ 62 h 92"/>
                    <a:gd name="T8" fmla="*/ 70 w 124"/>
                    <a:gd name="T9" fmla="*/ 81 h 92"/>
                    <a:gd name="T10" fmla="*/ 104 w 124"/>
                    <a:gd name="T11" fmla="*/ 76 h 92"/>
                    <a:gd name="T12" fmla="*/ 124 w 124"/>
                    <a:gd name="T13" fmla="*/ 83 h 92"/>
                    <a:gd name="T14" fmla="*/ 81 w 124"/>
                    <a:gd name="T15" fmla="*/ 84 h 92"/>
                    <a:gd name="T16" fmla="*/ 43 w 124"/>
                    <a:gd name="T17" fmla="*/ 84 h 92"/>
                    <a:gd name="T18" fmla="*/ 0 w 124"/>
                    <a:gd name="T19" fmla="*/ 83 h 92"/>
                    <a:gd name="T20" fmla="*/ 19 w 124"/>
                    <a:gd name="T21" fmla="*/ 76 h 92"/>
                    <a:gd name="T22" fmla="*/ 54 w 124"/>
                    <a:gd name="T23" fmla="*/ 81 h 92"/>
                    <a:gd name="T24" fmla="*/ 53 w 124"/>
                    <a:gd name="T25" fmla="*/ 62 h 92"/>
                    <a:gd name="T26" fmla="*/ 44 w 124"/>
                    <a:gd name="T27" fmla="*/ 55 h 92"/>
                    <a:gd name="T28" fmla="*/ 30 w 124"/>
                    <a:gd name="T29" fmla="*/ 66 h 92"/>
                    <a:gd name="T30" fmla="*/ 24 w 124"/>
                    <a:gd name="T31" fmla="*/ 55 h 92"/>
                    <a:gd name="T32" fmla="*/ 10 w 124"/>
                    <a:gd name="T33" fmla="*/ 66 h 92"/>
                    <a:gd name="T34" fmla="*/ 4 w 124"/>
                    <a:gd name="T35" fmla="*/ 56 h 92"/>
                    <a:gd name="T36" fmla="*/ 20 w 124"/>
                    <a:gd name="T37" fmla="*/ 47 h 92"/>
                    <a:gd name="T38" fmla="*/ 45 w 124"/>
                    <a:gd name="T39" fmla="*/ 35 h 92"/>
                    <a:gd name="T40" fmla="*/ 79 w 124"/>
                    <a:gd name="T41" fmla="*/ 35 h 92"/>
                    <a:gd name="T42" fmla="*/ 107 w 124"/>
                    <a:gd name="T43" fmla="*/ 53 h 92"/>
                    <a:gd name="T44" fmla="*/ 120 w 124"/>
                    <a:gd name="T45" fmla="*/ 62 h 92"/>
                    <a:gd name="T46" fmla="*/ 47 w 124"/>
                    <a:gd name="T47" fmla="*/ 47 h 92"/>
                    <a:gd name="T48" fmla="*/ 60 w 124"/>
                    <a:gd name="T49" fmla="*/ 37 h 92"/>
                    <a:gd name="T50" fmla="*/ 65 w 124"/>
                    <a:gd name="T51" fmla="*/ 48 h 92"/>
                    <a:gd name="T52" fmla="*/ 66 w 124"/>
                    <a:gd name="T53" fmla="*/ 55 h 92"/>
                    <a:gd name="T54" fmla="*/ 62 w 124"/>
                    <a:gd name="T55" fmla="*/ 17 h 92"/>
                    <a:gd name="T56" fmla="*/ 90 w 124"/>
                    <a:gd name="T57" fmla="*/ 35 h 92"/>
                    <a:gd name="T58" fmla="*/ 88 w 124"/>
                    <a:gd name="T59" fmla="*/ 54 h 92"/>
                    <a:gd name="T60" fmla="*/ 90 w 124"/>
                    <a:gd name="T61" fmla="*/ 35 h 92"/>
                    <a:gd name="T62" fmla="*/ 29 w 124"/>
                    <a:gd name="T63" fmla="*/ 47 h 92"/>
                    <a:gd name="T64" fmla="*/ 41 w 124"/>
                    <a:gd name="T65" fmla="*/ 42 h 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124" h="92">
                      <a:moveTo>
                        <a:pt x="112" y="62"/>
                      </a:moveTo>
                      <a:cubicBezTo>
                        <a:pt x="114" y="68"/>
                        <a:pt x="114" y="68"/>
                        <a:pt x="114" y="68"/>
                      </a:cubicBezTo>
                      <a:cubicBezTo>
                        <a:pt x="105" y="68"/>
                        <a:pt x="105" y="68"/>
                        <a:pt x="105" y="68"/>
                      </a:cubicBezTo>
                      <a:cubicBezTo>
                        <a:pt x="103" y="62"/>
                        <a:pt x="103" y="62"/>
                        <a:pt x="103" y="62"/>
                      </a:cubicBezTo>
                      <a:cubicBezTo>
                        <a:pt x="92" y="62"/>
                        <a:pt x="92" y="62"/>
                        <a:pt x="92" y="62"/>
                      </a:cubicBezTo>
                      <a:cubicBezTo>
                        <a:pt x="95" y="68"/>
                        <a:pt x="95" y="68"/>
                        <a:pt x="95" y="68"/>
                      </a:cubicBezTo>
                      <a:cubicBezTo>
                        <a:pt x="86" y="68"/>
                        <a:pt x="86" y="68"/>
                        <a:pt x="86" y="68"/>
                      </a:cubicBezTo>
                      <a:cubicBezTo>
                        <a:pt x="83" y="62"/>
                        <a:pt x="83" y="62"/>
                        <a:pt x="83" y="62"/>
                      </a:cubicBezTo>
                      <a:cubicBezTo>
                        <a:pt x="67" y="62"/>
                        <a:pt x="67" y="62"/>
                        <a:pt x="67" y="62"/>
                      </a:cubicBezTo>
                      <a:cubicBezTo>
                        <a:pt x="70" y="81"/>
                        <a:pt x="70" y="81"/>
                        <a:pt x="70" y="81"/>
                      </a:cubicBezTo>
                      <a:cubicBezTo>
                        <a:pt x="70" y="81"/>
                        <a:pt x="73" y="83"/>
                        <a:pt x="81" y="77"/>
                      </a:cubicBezTo>
                      <a:cubicBezTo>
                        <a:pt x="81" y="77"/>
                        <a:pt x="92" y="88"/>
                        <a:pt x="104" y="76"/>
                      </a:cubicBezTo>
                      <a:cubicBezTo>
                        <a:pt x="104" y="76"/>
                        <a:pt x="112" y="85"/>
                        <a:pt x="122" y="77"/>
                      </a:cubicBezTo>
                      <a:cubicBezTo>
                        <a:pt x="124" y="83"/>
                        <a:pt x="124" y="83"/>
                        <a:pt x="124" y="83"/>
                      </a:cubicBezTo>
                      <a:cubicBezTo>
                        <a:pt x="124" y="83"/>
                        <a:pt x="115" y="90"/>
                        <a:pt x="104" y="84"/>
                      </a:cubicBezTo>
                      <a:cubicBezTo>
                        <a:pt x="104" y="84"/>
                        <a:pt x="92" y="92"/>
                        <a:pt x="81" y="84"/>
                      </a:cubicBezTo>
                      <a:cubicBezTo>
                        <a:pt x="81" y="84"/>
                        <a:pt x="70" y="92"/>
                        <a:pt x="62" y="84"/>
                      </a:cubicBezTo>
                      <a:cubicBezTo>
                        <a:pt x="62" y="84"/>
                        <a:pt x="56" y="92"/>
                        <a:pt x="43" y="84"/>
                      </a:cubicBezTo>
                      <a:cubicBezTo>
                        <a:pt x="43" y="84"/>
                        <a:pt x="33" y="92"/>
                        <a:pt x="19" y="83"/>
                      </a:cubicBezTo>
                      <a:cubicBezTo>
                        <a:pt x="19" y="83"/>
                        <a:pt x="10" y="90"/>
                        <a:pt x="0" y="83"/>
                      </a:cubicBezTo>
                      <a:cubicBezTo>
                        <a:pt x="2" y="78"/>
                        <a:pt x="2" y="78"/>
                        <a:pt x="2" y="78"/>
                      </a:cubicBezTo>
                      <a:cubicBezTo>
                        <a:pt x="2" y="78"/>
                        <a:pt x="11" y="85"/>
                        <a:pt x="19" y="76"/>
                      </a:cubicBezTo>
                      <a:cubicBezTo>
                        <a:pt x="19" y="76"/>
                        <a:pt x="30" y="88"/>
                        <a:pt x="43" y="77"/>
                      </a:cubicBezTo>
                      <a:cubicBezTo>
                        <a:pt x="43" y="77"/>
                        <a:pt x="50" y="82"/>
                        <a:pt x="54" y="81"/>
                      </a:cubicBezTo>
                      <a:cubicBezTo>
                        <a:pt x="57" y="62"/>
                        <a:pt x="57" y="62"/>
                        <a:pt x="57" y="62"/>
                      </a:cubicBezTo>
                      <a:cubicBezTo>
                        <a:pt x="53" y="62"/>
                        <a:pt x="53" y="62"/>
                        <a:pt x="53" y="62"/>
                      </a:cubicBezTo>
                      <a:cubicBezTo>
                        <a:pt x="58" y="55"/>
                        <a:pt x="58" y="55"/>
                        <a:pt x="58" y="55"/>
                      </a:cubicBezTo>
                      <a:cubicBezTo>
                        <a:pt x="44" y="55"/>
                        <a:pt x="44" y="55"/>
                        <a:pt x="44" y="55"/>
                      </a:cubicBezTo>
                      <a:cubicBezTo>
                        <a:pt x="39" y="66"/>
                        <a:pt x="39" y="66"/>
                        <a:pt x="39" y="66"/>
                      </a:cubicBezTo>
                      <a:cubicBezTo>
                        <a:pt x="30" y="66"/>
                        <a:pt x="30" y="66"/>
                        <a:pt x="30" y="66"/>
                      </a:cubicBezTo>
                      <a:cubicBezTo>
                        <a:pt x="35" y="55"/>
                        <a:pt x="35" y="55"/>
                        <a:pt x="35" y="55"/>
                      </a:cubicBezTo>
                      <a:cubicBezTo>
                        <a:pt x="24" y="55"/>
                        <a:pt x="24" y="55"/>
                        <a:pt x="24" y="55"/>
                      </a:cubicBezTo>
                      <a:cubicBezTo>
                        <a:pt x="19" y="66"/>
                        <a:pt x="19" y="66"/>
                        <a:pt x="19" y="66"/>
                      </a:cubicBezTo>
                      <a:cubicBezTo>
                        <a:pt x="10" y="66"/>
                        <a:pt x="10" y="66"/>
                        <a:pt x="10" y="66"/>
                      </a:cubicBezTo>
                      <a:cubicBezTo>
                        <a:pt x="15" y="55"/>
                        <a:pt x="15" y="55"/>
                        <a:pt x="15" y="55"/>
                      </a:cubicBezTo>
                      <a:cubicBezTo>
                        <a:pt x="4" y="56"/>
                        <a:pt x="4" y="56"/>
                        <a:pt x="4" y="56"/>
                      </a:cubicBezTo>
                      <a:cubicBezTo>
                        <a:pt x="4" y="46"/>
                        <a:pt x="4" y="46"/>
                        <a:pt x="4" y="46"/>
                      </a:cubicBezTo>
                      <a:cubicBezTo>
                        <a:pt x="20" y="47"/>
                        <a:pt x="20" y="47"/>
                        <a:pt x="20" y="47"/>
                      </a:cubicBezTo>
                      <a:cubicBezTo>
                        <a:pt x="32" y="22"/>
                        <a:pt x="32" y="22"/>
                        <a:pt x="32" y="22"/>
                      </a:cubicBezTo>
                      <a:cubicBezTo>
                        <a:pt x="45" y="35"/>
                        <a:pt x="45" y="35"/>
                        <a:pt x="45" y="35"/>
                      </a:cubicBezTo>
                      <a:cubicBezTo>
                        <a:pt x="62" y="0"/>
                        <a:pt x="62" y="0"/>
                        <a:pt x="62" y="0"/>
                      </a:cubicBezTo>
                      <a:cubicBezTo>
                        <a:pt x="79" y="35"/>
                        <a:pt x="79" y="35"/>
                        <a:pt x="79" y="35"/>
                      </a:cubicBezTo>
                      <a:cubicBezTo>
                        <a:pt x="92" y="22"/>
                        <a:pt x="92" y="22"/>
                        <a:pt x="92" y="22"/>
                      </a:cubicBezTo>
                      <a:cubicBezTo>
                        <a:pt x="107" y="53"/>
                        <a:pt x="107" y="53"/>
                        <a:pt x="107" y="53"/>
                      </a:cubicBezTo>
                      <a:cubicBezTo>
                        <a:pt x="120" y="53"/>
                        <a:pt x="120" y="53"/>
                        <a:pt x="120" y="53"/>
                      </a:cubicBezTo>
                      <a:cubicBezTo>
                        <a:pt x="120" y="62"/>
                        <a:pt x="120" y="62"/>
                        <a:pt x="120" y="62"/>
                      </a:cubicBezTo>
                      <a:cubicBezTo>
                        <a:pt x="112" y="62"/>
                        <a:pt x="112" y="62"/>
                        <a:pt x="112" y="62"/>
                      </a:cubicBezTo>
                      <a:close/>
                      <a:moveTo>
                        <a:pt x="47" y="47"/>
                      </a:moveTo>
                      <a:cubicBezTo>
                        <a:pt x="58" y="48"/>
                        <a:pt x="58" y="48"/>
                        <a:pt x="58" y="48"/>
                      </a:cubicBezTo>
                      <a:cubicBezTo>
                        <a:pt x="60" y="37"/>
                        <a:pt x="60" y="37"/>
                        <a:pt x="60" y="37"/>
                      </a:cubicBezTo>
                      <a:cubicBezTo>
                        <a:pt x="64" y="37"/>
                        <a:pt x="64" y="37"/>
                        <a:pt x="64" y="37"/>
                      </a:cubicBezTo>
                      <a:cubicBezTo>
                        <a:pt x="65" y="48"/>
                        <a:pt x="65" y="48"/>
                        <a:pt x="65" y="48"/>
                      </a:cubicBezTo>
                      <a:cubicBezTo>
                        <a:pt x="71" y="48"/>
                        <a:pt x="71" y="48"/>
                        <a:pt x="71" y="48"/>
                      </a:cubicBezTo>
                      <a:cubicBezTo>
                        <a:pt x="66" y="55"/>
                        <a:pt x="66" y="55"/>
                        <a:pt x="66" y="55"/>
                      </a:cubicBezTo>
                      <a:cubicBezTo>
                        <a:pt x="79" y="54"/>
                        <a:pt x="79" y="54"/>
                        <a:pt x="79" y="54"/>
                      </a:cubicBezTo>
                      <a:cubicBezTo>
                        <a:pt x="62" y="17"/>
                        <a:pt x="62" y="17"/>
                        <a:pt x="62" y="17"/>
                      </a:cubicBezTo>
                      <a:cubicBezTo>
                        <a:pt x="47" y="47"/>
                        <a:pt x="47" y="47"/>
                        <a:pt x="47" y="47"/>
                      </a:cubicBezTo>
                      <a:close/>
                      <a:moveTo>
                        <a:pt x="90" y="35"/>
                      </a:moveTo>
                      <a:cubicBezTo>
                        <a:pt x="83" y="42"/>
                        <a:pt x="83" y="42"/>
                        <a:pt x="83" y="42"/>
                      </a:cubicBezTo>
                      <a:cubicBezTo>
                        <a:pt x="88" y="54"/>
                        <a:pt x="88" y="54"/>
                        <a:pt x="88" y="54"/>
                      </a:cubicBezTo>
                      <a:cubicBezTo>
                        <a:pt x="99" y="54"/>
                        <a:pt x="99" y="54"/>
                        <a:pt x="99" y="54"/>
                      </a:cubicBezTo>
                      <a:cubicBezTo>
                        <a:pt x="90" y="35"/>
                        <a:pt x="90" y="35"/>
                        <a:pt x="90" y="35"/>
                      </a:cubicBezTo>
                      <a:close/>
                      <a:moveTo>
                        <a:pt x="34" y="35"/>
                      </a:moveTo>
                      <a:cubicBezTo>
                        <a:pt x="29" y="47"/>
                        <a:pt x="29" y="47"/>
                        <a:pt x="29" y="47"/>
                      </a:cubicBezTo>
                      <a:cubicBezTo>
                        <a:pt x="39" y="47"/>
                        <a:pt x="39" y="47"/>
                        <a:pt x="39" y="47"/>
                      </a:cubicBezTo>
                      <a:cubicBezTo>
                        <a:pt x="41" y="42"/>
                        <a:pt x="41" y="42"/>
                        <a:pt x="41" y="42"/>
                      </a:cubicBezTo>
                      <a:lnTo>
                        <a:pt x="34" y="3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 defTabSz="685800">
                    <a:lnSpc>
                      <a:spcPct val="120000"/>
                    </a:lnSpc>
                    <a:buClrTx/>
                  </a:pPr>
                  <a:endParaRPr sz="1350" kern="1200">
                    <a:solidFill>
                      <a:prstClr val="white"/>
                    </a:solidFill>
                    <a:ea typeface="微软雅黑"/>
                    <a:cs typeface="+mn-cs"/>
                  </a:endParaRPr>
                </a:p>
              </p:txBody>
            </p:sp>
            <p:sp>
              <p:nvSpPr>
                <p:cNvPr id="199" name="îṡ1íḓè"/>
                <p:cNvSpPr/>
                <p:nvPr/>
              </p:nvSpPr>
              <p:spPr bwMode="auto">
                <a:xfrm>
                  <a:off x="5375275" y="3316288"/>
                  <a:ext cx="88900" cy="58738"/>
                </a:xfrm>
                <a:custGeom>
                  <a:avLst/>
                  <a:gdLst>
                    <a:gd name="T0" fmla="*/ 2 w 27"/>
                    <a:gd name="T1" fmla="*/ 7 h 18"/>
                    <a:gd name="T2" fmla="*/ 4 w 27"/>
                    <a:gd name="T3" fmla="*/ 12 h 18"/>
                    <a:gd name="T4" fmla="*/ 6 w 27"/>
                    <a:gd name="T5" fmla="*/ 10 h 18"/>
                    <a:gd name="T6" fmla="*/ 5 w 27"/>
                    <a:gd name="T7" fmla="*/ 8 h 18"/>
                    <a:gd name="T8" fmla="*/ 2 w 27"/>
                    <a:gd name="T9" fmla="*/ 7 h 18"/>
                    <a:gd name="T10" fmla="*/ 4 w 27"/>
                    <a:gd name="T11" fmla="*/ 13 h 18"/>
                    <a:gd name="T12" fmla="*/ 1 w 27"/>
                    <a:gd name="T13" fmla="*/ 10 h 18"/>
                    <a:gd name="T14" fmla="*/ 3 w 27"/>
                    <a:gd name="T15" fmla="*/ 2 h 18"/>
                    <a:gd name="T16" fmla="*/ 9 w 27"/>
                    <a:gd name="T17" fmla="*/ 11 h 18"/>
                    <a:gd name="T18" fmla="*/ 9 w 27"/>
                    <a:gd name="T19" fmla="*/ 8 h 18"/>
                    <a:gd name="T20" fmla="*/ 10 w 27"/>
                    <a:gd name="T21" fmla="*/ 6 h 18"/>
                    <a:gd name="T22" fmla="*/ 12 w 27"/>
                    <a:gd name="T23" fmla="*/ 6 h 18"/>
                    <a:gd name="T24" fmla="*/ 10 w 27"/>
                    <a:gd name="T25" fmla="*/ 5 h 18"/>
                    <a:gd name="T26" fmla="*/ 10 w 27"/>
                    <a:gd name="T27" fmla="*/ 3 h 18"/>
                    <a:gd name="T28" fmla="*/ 12 w 27"/>
                    <a:gd name="T29" fmla="*/ 3 h 18"/>
                    <a:gd name="T30" fmla="*/ 20 w 27"/>
                    <a:gd name="T31" fmla="*/ 7 h 18"/>
                    <a:gd name="T32" fmla="*/ 21 w 27"/>
                    <a:gd name="T33" fmla="*/ 7 h 18"/>
                    <a:gd name="T34" fmla="*/ 21 w 27"/>
                    <a:gd name="T35" fmla="*/ 5 h 18"/>
                    <a:gd name="T36" fmla="*/ 18 w 27"/>
                    <a:gd name="T37" fmla="*/ 3 h 18"/>
                    <a:gd name="T38" fmla="*/ 17 w 27"/>
                    <a:gd name="T39" fmla="*/ 1 h 18"/>
                    <a:gd name="T40" fmla="*/ 19 w 27"/>
                    <a:gd name="T41" fmla="*/ 0 h 18"/>
                    <a:gd name="T42" fmla="*/ 20 w 27"/>
                    <a:gd name="T43" fmla="*/ 1 h 18"/>
                    <a:gd name="T44" fmla="*/ 19 w 27"/>
                    <a:gd name="T45" fmla="*/ 2 h 18"/>
                    <a:gd name="T46" fmla="*/ 22 w 27"/>
                    <a:gd name="T47" fmla="*/ 5 h 18"/>
                    <a:gd name="T48" fmla="*/ 23 w 27"/>
                    <a:gd name="T49" fmla="*/ 5 h 18"/>
                    <a:gd name="T50" fmla="*/ 24 w 27"/>
                    <a:gd name="T51" fmla="*/ 7 h 18"/>
                    <a:gd name="T52" fmla="*/ 26 w 27"/>
                    <a:gd name="T53" fmla="*/ 8 h 18"/>
                    <a:gd name="T54" fmla="*/ 27 w 27"/>
                    <a:gd name="T55" fmla="*/ 9 h 18"/>
                    <a:gd name="T56" fmla="*/ 27 w 27"/>
                    <a:gd name="T57" fmla="*/ 11 h 18"/>
                    <a:gd name="T58" fmla="*/ 21 w 27"/>
                    <a:gd name="T59" fmla="*/ 9 h 18"/>
                    <a:gd name="T60" fmla="*/ 19 w 27"/>
                    <a:gd name="T61" fmla="*/ 8 h 18"/>
                    <a:gd name="T62" fmla="*/ 17 w 27"/>
                    <a:gd name="T63" fmla="*/ 8 h 18"/>
                    <a:gd name="T64" fmla="*/ 14 w 27"/>
                    <a:gd name="T65" fmla="*/ 6 h 18"/>
                    <a:gd name="T66" fmla="*/ 15 w 27"/>
                    <a:gd name="T67" fmla="*/ 9 h 18"/>
                    <a:gd name="T68" fmla="*/ 11 w 27"/>
                    <a:gd name="T69" fmla="*/ 8 h 18"/>
                    <a:gd name="T70" fmla="*/ 9 w 27"/>
                    <a:gd name="T71" fmla="*/ 12 h 18"/>
                    <a:gd name="T72" fmla="*/ 9 w 27"/>
                    <a:gd name="T73" fmla="*/ 15 h 18"/>
                    <a:gd name="T74" fmla="*/ 7 w 27"/>
                    <a:gd name="T75" fmla="*/ 16 h 18"/>
                    <a:gd name="T76" fmla="*/ 7 w 27"/>
                    <a:gd name="T77" fmla="*/ 15 h 18"/>
                    <a:gd name="T78" fmla="*/ 7 w 27"/>
                    <a:gd name="T79" fmla="*/ 13 h 18"/>
                    <a:gd name="T80" fmla="*/ 6 w 27"/>
                    <a:gd name="T81" fmla="*/ 13 h 18"/>
                    <a:gd name="T82" fmla="*/ 4 w 27"/>
                    <a:gd name="T83" fmla="*/ 13 h 18"/>
                    <a:gd name="T84" fmla="*/ 25 w 27"/>
                    <a:gd name="T85" fmla="*/ 9 h 18"/>
                    <a:gd name="T86" fmla="*/ 24 w 27"/>
                    <a:gd name="T87" fmla="*/ 8 h 18"/>
                    <a:gd name="T88" fmla="*/ 23 w 27"/>
                    <a:gd name="T89" fmla="*/ 8 h 18"/>
                    <a:gd name="T90" fmla="*/ 25 w 27"/>
                    <a:gd name="T91" fmla="*/ 9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27" h="18">
                      <a:moveTo>
                        <a:pt x="2" y="7"/>
                      </a:moveTo>
                      <a:cubicBezTo>
                        <a:pt x="2" y="7"/>
                        <a:pt x="1" y="12"/>
                        <a:pt x="4" y="12"/>
                      </a:cubicBezTo>
                      <a:cubicBezTo>
                        <a:pt x="4" y="12"/>
                        <a:pt x="8" y="12"/>
                        <a:pt x="6" y="10"/>
                      </a:cubicBezTo>
                      <a:cubicBezTo>
                        <a:pt x="5" y="8"/>
                        <a:pt x="5" y="8"/>
                        <a:pt x="5" y="8"/>
                      </a:cubicBezTo>
                      <a:cubicBezTo>
                        <a:pt x="5" y="8"/>
                        <a:pt x="2" y="5"/>
                        <a:pt x="2" y="7"/>
                      </a:cubicBezTo>
                      <a:close/>
                      <a:moveTo>
                        <a:pt x="4" y="13"/>
                      </a:moveTo>
                      <a:cubicBezTo>
                        <a:pt x="0" y="13"/>
                        <a:pt x="1" y="10"/>
                        <a:pt x="1" y="10"/>
                      </a:cubicBezTo>
                      <a:cubicBezTo>
                        <a:pt x="2" y="2"/>
                        <a:pt x="3" y="2"/>
                        <a:pt x="3" y="2"/>
                      </a:cubicBezTo>
                      <a:cubicBezTo>
                        <a:pt x="9" y="7"/>
                        <a:pt x="9" y="11"/>
                        <a:pt x="9" y="11"/>
                      </a:cubicBezTo>
                      <a:cubicBezTo>
                        <a:pt x="10" y="10"/>
                        <a:pt x="9" y="8"/>
                        <a:pt x="9" y="8"/>
                      </a:cubicBezTo>
                      <a:cubicBezTo>
                        <a:pt x="8" y="6"/>
                        <a:pt x="10" y="6"/>
                        <a:pt x="10" y="6"/>
                      </a:cubicBezTo>
                      <a:cubicBezTo>
                        <a:pt x="11" y="7"/>
                        <a:pt x="12" y="6"/>
                        <a:pt x="12" y="6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0" y="4"/>
                        <a:pt x="10" y="3"/>
                        <a:pt x="10" y="3"/>
                      </a:cubicBezTo>
                      <a:cubicBezTo>
                        <a:pt x="11" y="2"/>
                        <a:pt x="12" y="3"/>
                        <a:pt x="12" y="3"/>
                      </a:cubicBezTo>
                      <a:cubicBezTo>
                        <a:pt x="12" y="4"/>
                        <a:pt x="20" y="7"/>
                        <a:pt x="20" y="7"/>
                      </a:cubicBezTo>
                      <a:cubicBezTo>
                        <a:pt x="21" y="8"/>
                        <a:pt x="21" y="7"/>
                        <a:pt x="21" y="7"/>
                      </a:cubicBezTo>
                      <a:cubicBezTo>
                        <a:pt x="21" y="7"/>
                        <a:pt x="21" y="5"/>
                        <a:pt x="21" y="5"/>
                      </a:cubicBezTo>
                      <a:cubicBezTo>
                        <a:pt x="21" y="5"/>
                        <a:pt x="18" y="3"/>
                        <a:pt x="18" y="3"/>
                      </a:cubicBezTo>
                      <a:cubicBezTo>
                        <a:pt x="16" y="3"/>
                        <a:pt x="17" y="1"/>
                        <a:pt x="17" y="1"/>
                      </a:cubicBezTo>
                      <a:cubicBezTo>
                        <a:pt x="17" y="1"/>
                        <a:pt x="19" y="0"/>
                        <a:pt x="19" y="0"/>
                      </a:cubicBezTo>
                      <a:cubicBezTo>
                        <a:pt x="21" y="0"/>
                        <a:pt x="20" y="1"/>
                        <a:pt x="20" y="1"/>
                      </a:cubicBezTo>
                      <a:cubicBezTo>
                        <a:pt x="18" y="2"/>
                        <a:pt x="19" y="2"/>
                        <a:pt x="19" y="2"/>
                      </a:cubicBezTo>
                      <a:cubicBezTo>
                        <a:pt x="22" y="5"/>
                        <a:pt x="22" y="5"/>
                        <a:pt x="22" y="5"/>
                      </a:cubicBezTo>
                      <a:cubicBezTo>
                        <a:pt x="23" y="5"/>
                        <a:pt x="23" y="5"/>
                        <a:pt x="23" y="5"/>
                      </a:cubicBezTo>
                      <a:cubicBezTo>
                        <a:pt x="23" y="7"/>
                        <a:pt x="24" y="7"/>
                        <a:pt x="24" y="7"/>
                      </a:cubicBezTo>
                      <a:cubicBezTo>
                        <a:pt x="26" y="8"/>
                        <a:pt x="26" y="8"/>
                        <a:pt x="26" y="8"/>
                      </a:cubicBezTo>
                      <a:cubicBezTo>
                        <a:pt x="27" y="9"/>
                        <a:pt x="27" y="9"/>
                        <a:pt x="27" y="9"/>
                      </a:cubicBezTo>
                      <a:cubicBezTo>
                        <a:pt x="27" y="9"/>
                        <a:pt x="27" y="11"/>
                        <a:pt x="27" y="11"/>
                      </a:cubicBezTo>
                      <a:cubicBezTo>
                        <a:pt x="22" y="11"/>
                        <a:pt x="21" y="9"/>
                        <a:pt x="21" y="9"/>
                      </a:cubicBezTo>
                      <a:cubicBezTo>
                        <a:pt x="19" y="9"/>
                        <a:pt x="19" y="8"/>
                        <a:pt x="19" y="8"/>
                      </a:cubicBezTo>
                      <a:cubicBezTo>
                        <a:pt x="18" y="8"/>
                        <a:pt x="17" y="8"/>
                        <a:pt x="17" y="8"/>
                      </a:cubicBezTo>
                      <a:cubicBezTo>
                        <a:pt x="17" y="7"/>
                        <a:pt x="15" y="6"/>
                        <a:pt x="14" y="6"/>
                      </a:cubicBezTo>
                      <a:cubicBezTo>
                        <a:pt x="16" y="8"/>
                        <a:pt x="15" y="9"/>
                        <a:pt x="15" y="9"/>
                      </a:cubicBezTo>
                      <a:cubicBezTo>
                        <a:pt x="11" y="8"/>
                        <a:pt x="11" y="8"/>
                        <a:pt x="11" y="8"/>
                      </a:cubicBezTo>
                      <a:cubicBezTo>
                        <a:pt x="11" y="12"/>
                        <a:pt x="9" y="12"/>
                        <a:pt x="9" y="12"/>
                      </a:cubicBezTo>
                      <a:cubicBezTo>
                        <a:pt x="9" y="15"/>
                        <a:pt x="9" y="15"/>
                        <a:pt x="9" y="15"/>
                      </a:cubicBezTo>
                      <a:cubicBezTo>
                        <a:pt x="8" y="18"/>
                        <a:pt x="7" y="16"/>
                        <a:pt x="7" y="16"/>
                      </a:cubicBezTo>
                      <a:cubicBezTo>
                        <a:pt x="6" y="15"/>
                        <a:pt x="7" y="15"/>
                        <a:pt x="7" y="15"/>
                      </a:cubicBezTo>
                      <a:cubicBezTo>
                        <a:pt x="7" y="13"/>
                        <a:pt x="7" y="13"/>
                        <a:pt x="7" y="13"/>
                      </a:cubicBezTo>
                      <a:cubicBezTo>
                        <a:pt x="7" y="12"/>
                        <a:pt x="6" y="13"/>
                        <a:pt x="6" y="13"/>
                      </a:cubicBezTo>
                      <a:cubicBezTo>
                        <a:pt x="4" y="13"/>
                        <a:pt x="4" y="13"/>
                        <a:pt x="4" y="13"/>
                      </a:cubicBezTo>
                      <a:close/>
                      <a:moveTo>
                        <a:pt x="25" y="9"/>
                      </a:moveTo>
                      <a:cubicBezTo>
                        <a:pt x="24" y="8"/>
                        <a:pt x="24" y="8"/>
                        <a:pt x="24" y="8"/>
                      </a:cubicBezTo>
                      <a:cubicBezTo>
                        <a:pt x="24" y="8"/>
                        <a:pt x="23" y="8"/>
                        <a:pt x="23" y="8"/>
                      </a:cubicBezTo>
                      <a:cubicBezTo>
                        <a:pt x="22" y="8"/>
                        <a:pt x="25" y="9"/>
                        <a:pt x="25" y="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 defTabSz="685800">
                    <a:lnSpc>
                      <a:spcPct val="120000"/>
                    </a:lnSpc>
                    <a:buClrTx/>
                  </a:pPr>
                  <a:endParaRPr sz="1350" kern="1200">
                    <a:solidFill>
                      <a:prstClr val="white"/>
                    </a:solidFill>
                    <a:ea typeface="微软雅黑"/>
                    <a:cs typeface="+mn-cs"/>
                  </a:endParaRPr>
                </a:p>
              </p:txBody>
            </p:sp>
            <p:sp>
              <p:nvSpPr>
                <p:cNvPr id="200" name="ïṩliḑé"/>
                <p:cNvSpPr/>
                <p:nvPr/>
              </p:nvSpPr>
              <p:spPr bwMode="auto">
                <a:xfrm>
                  <a:off x="5249863" y="3201988"/>
                  <a:ext cx="26988" cy="23813"/>
                </a:xfrm>
                <a:custGeom>
                  <a:avLst/>
                  <a:gdLst>
                    <a:gd name="T0" fmla="*/ 2 w 8"/>
                    <a:gd name="T1" fmla="*/ 6 h 7"/>
                    <a:gd name="T2" fmla="*/ 5 w 8"/>
                    <a:gd name="T3" fmla="*/ 2 h 7"/>
                    <a:gd name="T4" fmla="*/ 6 w 8"/>
                    <a:gd name="T5" fmla="*/ 2 h 7"/>
                    <a:gd name="T6" fmla="*/ 6 w 8"/>
                    <a:gd name="T7" fmla="*/ 6 h 7"/>
                    <a:gd name="T8" fmla="*/ 2 w 8"/>
                    <a:gd name="T9" fmla="*/ 7 h 7"/>
                    <a:gd name="T10" fmla="*/ 2 w 8"/>
                    <a:gd name="T11" fmla="*/ 6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8" h="7">
                      <a:moveTo>
                        <a:pt x="2" y="6"/>
                      </a:moveTo>
                      <a:cubicBezTo>
                        <a:pt x="3" y="6"/>
                        <a:pt x="5" y="2"/>
                        <a:pt x="5" y="2"/>
                      </a:cubicBezTo>
                      <a:cubicBezTo>
                        <a:pt x="5" y="0"/>
                        <a:pt x="6" y="2"/>
                        <a:pt x="6" y="2"/>
                      </a:cubicBezTo>
                      <a:cubicBezTo>
                        <a:pt x="8" y="4"/>
                        <a:pt x="6" y="6"/>
                        <a:pt x="6" y="6"/>
                      </a:cubicBezTo>
                      <a:cubicBezTo>
                        <a:pt x="5" y="6"/>
                        <a:pt x="2" y="7"/>
                        <a:pt x="2" y="7"/>
                      </a:cubicBezTo>
                      <a:cubicBezTo>
                        <a:pt x="0" y="7"/>
                        <a:pt x="2" y="6"/>
                        <a:pt x="2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 defTabSz="685800">
                    <a:lnSpc>
                      <a:spcPct val="120000"/>
                    </a:lnSpc>
                    <a:buClrTx/>
                  </a:pPr>
                  <a:endParaRPr sz="1350" kern="1200">
                    <a:solidFill>
                      <a:prstClr val="white"/>
                    </a:solidFill>
                    <a:ea typeface="微软雅黑"/>
                    <a:cs typeface="+mn-cs"/>
                  </a:endParaRPr>
                </a:p>
              </p:txBody>
            </p:sp>
            <p:sp>
              <p:nvSpPr>
                <p:cNvPr id="201" name="îSľíḓê"/>
                <p:cNvSpPr/>
                <p:nvPr/>
              </p:nvSpPr>
              <p:spPr bwMode="auto">
                <a:xfrm>
                  <a:off x="5207000" y="3162301"/>
                  <a:ext cx="85725" cy="39688"/>
                </a:xfrm>
                <a:custGeom>
                  <a:avLst/>
                  <a:gdLst>
                    <a:gd name="T0" fmla="*/ 16 w 26"/>
                    <a:gd name="T1" fmla="*/ 1 h 12"/>
                    <a:gd name="T2" fmla="*/ 17 w 26"/>
                    <a:gd name="T3" fmla="*/ 2 h 12"/>
                    <a:gd name="T4" fmla="*/ 15 w 26"/>
                    <a:gd name="T5" fmla="*/ 4 h 12"/>
                    <a:gd name="T6" fmla="*/ 20 w 26"/>
                    <a:gd name="T7" fmla="*/ 3 h 12"/>
                    <a:gd name="T8" fmla="*/ 20 w 26"/>
                    <a:gd name="T9" fmla="*/ 3 h 12"/>
                    <a:gd name="T10" fmla="*/ 21 w 26"/>
                    <a:gd name="T11" fmla="*/ 0 h 12"/>
                    <a:gd name="T12" fmla="*/ 22 w 26"/>
                    <a:gd name="T13" fmla="*/ 1 h 12"/>
                    <a:gd name="T14" fmla="*/ 23 w 26"/>
                    <a:gd name="T15" fmla="*/ 4 h 12"/>
                    <a:gd name="T16" fmla="*/ 25 w 26"/>
                    <a:gd name="T17" fmla="*/ 4 h 12"/>
                    <a:gd name="T18" fmla="*/ 26 w 26"/>
                    <a:gd name="T19" fmla="*/ 4 h 12"/>
                    <a:gd name="T20" fmla="*/ 26 w 26"/>
                    <a:gd name="T21" fmla="*/ 6 h 12"/>
                    <a:gd name="T22" fmla="*/ 22 w 26"/>
                    <a:gd name="T23" fmla="*/ 6 h 12"/>
                    <a:gd name="T24" fmla="*/ 11 w 26"/>
                    <a:gd name="T25" fmla="*/ 11 h 12"/>
                    <a:gd name="T26" fmla="*/ 3 w 26"/>
                    <a:gd name="T27" fmla="*/ 12 h 12"/>
                    <a:gd name="T28" fmla="*/ 2 w 26"/>
                    <a:gd name="T29" fmla="*/ 11 h 12"/>
                    <a:gd name="T30" fmla="*/ 12 w 26"/>
                    <a:gd name="T31" fmla="*/ 8 h 12"/>
                    <a:gd name="T32" fmla="*/ 15 w 26"/>
                    <a:gd name="T33" fmla="*/ 7 h 12"/>
                    <a:gd name="T34" fmla="*/ 13 w 26"/>
                    <a:gd name="T35" fmla="*/ 5 h 12"/>
                    <a:gd name="T36" fmla="*/ 16 w 26"/>
                    <a:gd name="T37" fmla="*/ 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6" h="12">
                      <a:moveTo>
                        <a:pt x="16" y="1"/>
                      </a:moveTo>
                      <a:cubicBezTo>
                        <a:pt x="16" y="1"/>
                        <a:pt x="17" y="1"/>
                        <a:pt x="17" y="2"/>
                      </a:cubicBezTo>
                      <a:cubicBezTo>
                        <a:pt x="17" y="2"/>
                        <a:pt x="15" y="2"/>
                        <a:pt x="15" y="4"/>
                      </a:cubicBezTo>
                      <a:cubicBezTo>
                        <a:pt x="20" y="3"/>
                        <a:pt x="20" y="3"/>
                        <a:pt x="20" y="3"/>
                      </a:cubicBezTo>
                      <a:cubicBezTo>
                        <a:pt x="20" y="3"/>
                        <a:pt x="20" y="3"/>
                        <a:pt x="20" y="3"/>
                      </a:cubicBezTo>
                      <a:cubicBezTo>
                        <a:pt x="20" y="3"/>
                        <a:pt x="21" y="1"/>
                        <a:pt x="21" y="0"/>
                      </a:cubicBezTo>
                      <a:cubicBezTo>
                        <a:pt x="21" y="0"/>
                        <a:pt x="22" y="0"/>
                        <a:pt x="22" y="1"/>
                      </a:cubicBezTo>
                      <a:cubicBezTo>
                        <a:pt x="22" y="1"/>
                        <a:pt x="23" y="3"/>
                        <a:pt x="23" y="4"/>
                      </a:cubicBezTo>
                      <a:cubicBezTo>
                        <a:pt x="25" y="4"/>
                        <a:pt x="25" y="4"/>
                        <a:pt x="25" y="4"/>
                      </a:cubicBezTo>
                      <a:cubicBezTo>
                        <a:pt x="25" y="4"/>
                        <a:pt x="26" y="4"/>
                        <a:pt x="26" y="4"/>
                      </a:cubicBezTo>
                      <a:cubicBezTo>
                        <a:pt x="26" y="6"/>
                        <a:pt x="26" y="6"/>
                        <a:pt x="26" y="6"/>
                      </a:cubicBezTo>
                      <a:cubicBezTo>
                        <a:pt x="26" y="6"/>
                        <a:pt x="24" y="6"/>
                        <a:pt x="22" y="6"/>
                      </a:cubicBezTo>
                      <a:cubicBezTo>
                        <a:pt x="22" y="6"/>
                        <a:pt x="21" y="8"/>
                        <a:pt x="11" y="11"/>
                      </a:cubicBezTo>
                      <a:cubicBezTo>
                        <a:pt x="11" y="11"/>
                        <a:pt x="4" y="12"/>
                        <a:pt x="3" y="12"/>
                      </a:cubicBezTo>
                      <a:cubicBezTo>
                        <a:pt x="3" y="12"/>
                        <a:pt x="0" y="11"/>
                        <a:pt x="2" y="11"/>
                      </a:cubicBezTo>
                      <a:cubicBezTo>
                        <a:pt x="2" y="11"/>
                        <a:pt x="8" y="11"/>
                        <a:pt x="12" y="8"/>
                      </a:cubicBezTo>
                      <a:cubicBezTo>
                        <a:pt x="12" y="8"/>
                        <a:pt x="15" y="7"/>
                        <a:pt x="15" y="7"/>
                      </a:cubicBezTo>
                      <a:cubicBezTo>
                        <a:pt x="15" y="7"/>
                        <a:pt x="13" y="6"/>
                        <a:pt x="13" y="5"/>
                      </a:cubicBezTo>
                      <a:cubicBezTo>
                        <a:pt x="13" y="5"/>
                        <a:pt x="14" y="2"/>
                        <a:pt x="16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 defTabSz="685800">
                    <a:lnSpc>
                      <a:spcPct val="120000"/>
                    </a:lnSpc>
                    <a:buClrTx/>
                  </a:pPr>
                  <a:endParaRPr sz="1350" kern="1200">
                    <a:solidFill>
                      <a:prstClr val="white"/>
                    </a:solidFill>
                    <a:ea typeface="微软雅黑"/>
                    <a:cs typeface="+mn-cs"/>
                  </a:endParaRPr>
                </a:p>
              </p:txBody>
            </p:sp>
            <p:sp>
              <p:nvSpPr>
                <p:cNvPr id="202" name="íṧļïḋé"/>
                <p:cNvSpPr/>
                <p:nvPr/>
              </p:nvSpPr>
              <p:spPr bwMode="auto">
                <a:xfrm>
                  <a:off x="5041900" y="3201988"/>
                  <a:ext cx="15875" cy="14288"/>
                </a:xfrm>
                <a:custGeom>
                  <a:avLst/>
                  <a:gdLst>
                    <a:gd name="T0" fmla="*/ 5 w 5"/>
                    <a:gd name="T1" fmla="*/ 1 h 4"/>
                    <a:gd name="T2" fmla="*/ 5 w 5"/>
                    <a:gd name="T3" fmla="*/ 2 h 4"/>
                    <a:gd name="T4" fmla="*/ 4 w 5"/>
                    <a:gd name="T5" fmla="*/ 3 h 4"/>
                    <a:gd name="T6" fmla="*/ 2 w 5"/>
                    <a:gd name="T7" fmla="*/ 2 h 4"/>
                    <a:gd name="T8" fmla="*/ 2 w 5"/>
                    <a:gd name="T9" fmla="*/ 1 h 4"/>
                    <a:gd name="T10" fmla="*/ 4 w 5"/>
                    <a:gd name="T11" fmla="*/ 0 h 4"/>
                    <a:gd name="T12" fmla="*/ 5 w 5"/>
                    <a:gd name="T13" fmla="*/ 1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" h="4">
                      <a:moveTo>
                        <a:pt x="5" y="1"/>
                      </a:moveTo>
                      <a:cubicBezTo>
                        <a:pt x="5" y="2"/>
                        <a:pt x="5" y="2"/>
                        <a:pt x="5" y="2"/>
                      </a:cubicBezTo>
                      <a:cubicBezTo>
                        <a:pt x="5" y="4"/>
                        <a:pt x="4" y="3"/>
                        <a:pt x="4" y="3"/>
                      </a:cubicBezTo>
                      <a:cubicBezTo>
                        <a:pt x="3" y="2"/>
                        <a:pt x="2" y="2"/>
                        <a:pt x="2" y="2"/>
                      </a:cubicBezTo>
                      <a:cubicBezTo>
                        <a:pt x="0" y="1"/>
                        <a:pt x="2" y="1"/>
                        <a:pt x="2" y="1"/>
                      </a:cubicBez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5" y="0"/>
                        <a:pt x="5" y="1"/>
                        <a:pt x="5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 defTabSz="685800">
                    <a:lnSpc>
                      <a:spcPct val="120000"/>
                    </a:lnSpc>
                    <a:buClrTx/>
                  </a:pPr>
                  <a:endParaRPr sz="1350" kern="1200">
                    <a:solidFill>
                      <a:prstClr val="white"/>
                    </a:solidFill>
                    <a:ea typeface="微软雅黑"/>
                    <a:cs typeface="+mn-cs"/>
                  </a:endParaRPr>
                </a:p>
              </p:txBody>
            </p:sp>
            <p:sp>
              <p:nvSpPr>
                <p:cNvPr id="203" name="îŝľiḋe"/>
                <p:cNvSpPr/>
                <p:nvPr/>
              </p:nvSpPr>
              <p:spPr bwMode="auto">
                <a:xfrm>
                  <a:off x="5011738" y="3146426"/>
                  <a:ext cx="39688" cy="85725"/>
                </a:xfrm>
                <a:custGeom>
                  <a:avLst/>
                  <a:gdLst>
                    <a:gd name="T0" fmla="*/ 4 w 12"/>
                    <a:gd name="T1" fmla="*/ 19 h 26"/>
                    <a:gd name="T2" fmla="*/ 4 w 12"/>
                    <a:gd name="T3" fmla="*/ 14 h 26"/>
                    <a:gd name="T4" fmla="*/ 1 w 12"/>
                    <a:gd name="T5" fmla="*/ 13 h 26"/>
                    <a:gd name="T6" fmla="*/ 2 w 12"/>
                    <a:gd name="T7" fmla="*/ 12 h 26"/>
                    <a:gd name="T8" fmla="*/ 3 w 12"/>
                    <a:gd name="T9" fmla="*/ 10 h 26"/>
                    <a:gd name="T10" fmla="*/ 3 w 12"/>
                    <a:gd name="T11" fmla="*/ 2 h 26"/>
                    <a:gd name="T12" fmla="*/ 4 w 12"/>
                    <a:gd name="T13" fmla="*/ 1 h 26"/>
                    <a:gd name="T14" fmla="*/ 4 w 12"/>
                    <a:gd name="T15" fmla="*/ 2 h 26"/>
                    <a:gd name="T16" fmla="*/ 5 w 12"/>
                    <a:gd name="T17" fmla="*/ 6 h 26"/>
                    <a:gd name="T18" fmla="*/ 6 w 12"/>
                    <a:gd name="T19" fmla="*/ 3 h 26"/>
                    <a:gd name="T20" fmla="*/ 7 w 12"/>
                    <a:gd name="T21" fmla="*/ 2 h 26"/>
                    <a:gd name="T22" fmla="*/ 8 w 12"/>
                    <a:gd name="T23" fmla="*/ 2 h 26"/>
                    <a:gd name="T24" fmla="*/ 8 w 12"/>
                    <a:gd name="T25" fmla="*/ 6 h 26"/>
                    <a:gd name="T26" fmla="*/ 6 w 12"/>
                    <a:gd name="T27" fmla="*/ 9 h 26"/>
                    <a:gd name="T28" fmla="*/ 6 w 12"/>
                    <a:gd name="T29" fmla="*/ 10 h 26"/>
                    <a:gd name="T30" fmla="*/ 8 w 12"/>
                    <a:gd name="T31" fmla="*/ 11 h 26"/>
                    <a:gd name="T32" fmla="*/ 8 w 12"/>
                    <a:gd name="T33" fmla="*/ 11 h 26"/>
                    <a:gd name="T34" fmla="*/ 8 w 12"/>
                    <a:gd name="T35" fmla="*/ 12 h 26"/>
                    <a:gd name="T36" fmla="*/ 9 w 12"/>
                    <a:gd name="T37" fmla="*/ 13 h 26"/>
                    <a:gd name="T38" fmla="*/ 9 w 12"/>
                    <a:gd name="T39" fmla="*/ 17 h 26"/>
                    <a:gd name="T40" fmla="*/ 11 w 12"/>
                    <a:gd name="T41" fmla="*/ 21 h 26"/>
                    <a:gd name="T42" fmla="*/ 12 w 12"/>
                    <a:gd name="T43" fmla="*/ 24 h 26"/>
                    <a:gd name="T44" fmla="*/ 8 w 12"/>
                    <a:gd name="T45" fmla="*/ 23 h 26"/>
                    <a:gd name="T46" fmla="*/ 8 w 12"/>
                    <a:gd name="T47" fmla="*/ 25 h 26"/>
                    <a:gd name="T48" fmla="*/ 7 w 12"/>
                    <a:gd name="T49" fmla="*/ 26 h 26"/>
                    <a:gd name="T50" fmla="*/ 6 w 12"/>
                    <a:gd name="T51" fmla="*/ 24 h 26"/>
                    <a:gd name="T52" fmla="*/ 6 w 12"/>
                    <a:gd name="T53" fmla="*/ 23 h 26"/>
                    <a:gd name="T54" fmla="*/ 8 w 12"/>
                    <a:gd name="T55" fmla="*/ 21 h 26"/>
                    <a:gd name="T56" fmla="*/ 7 w 12"/>
                    <a:gd name="T57" fmla="*/ 18 h 26"/>
                    <a:gd name="T58" fmla="*/ 7 w 12"/>
                    <a:gd name="T59" fmla="*/ 18 h 26"/>
                    <a:gd name="T60" fmla="*/ 6 w 12"/>
                    <a:gd name="T61" fmla="*/ 20 h 26"/>
                    <a:gd name="T62" fmla="*/ 4 w 12"/>
                    <a:gd name="T63" fmla="*/ 20 h 26"/>
                    <a:gd name="T64" fmla="*/ 4 w 12"/>
                    <a:gd name="T65" fmla="*/ 19 h 26"/>
                    <a:gd name="T66" fmla="*/ 6 w 12"/>
                    <a:gd name="T67" fmla="*/ 16 h 26"/>
                    <a:gd name="T68" fmla="*/ 6 w 12"/>
                    <a:gd name="T69" fmla="*/ 15 h 26"/>
                    <a:gd name="T70" fmla="*/ 5 w 12"/>
                    <a:gd name="T71" fmla="*/ 11 h 26"/>
                    <a:gd name="T72" fmla="*/ 5 w 12"/>
                    <a:gd name="T73" fmla="*/ 14 h 26"/>
                    <a:gd name="T74" fmla="*/ 5 w 12"/>
                    <a:gd name="T75" fmla="*/ 18 h 26"/>
                    <a:gd name="T76" fmla="*/ 6 w 12"/>
                    <a:gd name="T77" fmla="*/ 16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12" h="26">
                      <a:moveTo>
                        <a:pt x="4" y="19"/>
                      </a:moveTo>
                      <a:cubicBezTo>
                        <a:pt x="4" y="14"/>
                        <a:pt x="4" y="14"/>
                        <a:pt x="4" y="14"/>
                      </a:cubicBezTo>
                      <a:cubicBezTo>
                        <a:pt x="1" y="13"/>
                        <a:pt x="1" y="13"/>
                        <a:pt x="1" y="13"/>
                      </a:cubicBezTo>
                      <a:cubicBezTo>
                        <a:pt x="0" y="12"/>
                        <a:pt x="2" y="12"/>
                        <a:pt x="2" y="12"/>
                      </a:cubicBezTo>
                      <a:cubicBezTo>
                        <a:pt x="3" y="10"/>
                        <a:pt x="3" y="10"/>
                        <a:pt x="3" y="10"/>
                      </a:cubicBezTo>
                      <a:cubicBezTo>
                        <a:pt x="3" y="2"/>
                        <a:pt x="3" y="2"/>
                        <a:pt x="3" y="2"/>
                      </a:cubicBezTo>
                      <a:cubicBezTo>
                        <a:pt x="2" y="0"/>
                        <a:pt x="4" y="1"/>
                        <a:pt x="4" y="1"/>
                      </a:cubicBezTo>
                      <a:cubicBezTo>
                        <a:pt x="4" y="2"/>
                        <a:pt x="4" y="2"/>
                        <a:pt x="4" y="2"/>
                      </a:cubicBezTo>
                      <a:cubicBezTo>
                        <a:pt x="5" y="3"/>
                        <a:pt x="5" y="6"/>
                        <a:pt x="5" y="6"/>
                      </a:cubicBezTo>
                      <a:cubicBezTo>
                        <a:pt x="5" y="5"/>
                        <a:pt x="6" y="4"/>
                        <a:pt x="6" y="3"/>
                      </a:cubicBezTo>
                      <a:cubicBezTo>
                        <a:pt x="7" y="3"/>
                        <a:pt x="7" y="2"/>
                        <a:pt x="7" y="2"/>
                      </a:cubicBezTo>
                      <a:cubicBezTo>
                        <a:pt x="8" y="2"/>
                        <a:pt x="8" y="2"/>
                        <a:pt x="8" y="2"/>
                      </a:cubicBezTo>
                      <a:cubicBezTo>
                        <a:pt x="8" y="6"/>
                        <a:pt x="8" y="6"/>
                        <a:pt x="8" y="6"/>
                      </a:cubicBezTo>
                      <a:cubicBezTo>
                        <a:pt x="6" y="9"/>
                        <a:pt x="6" y="9"/>
                        <a:pt x="6" y="9"/>
                      </a:cubicBezTo>
                      <a:cubicBezTo>
                        <a:pt x="5" y="11"/>
                        <a:pt x="6" y="10"/>
                        <a:pt x="6" y="10"/>
                      </a:cubicBezTo>
                      <a:cubicBezTo>
                        <a:pt x="7" y="10"/>
                        <a:pt x="8" y="11"/>
                        <a:pt x="8" y="11"/>
                      </a:cubicBezTo>
                      <a:cubicBezTo>
                        <a:pt x="8" y="11"/>
                        <a:pt x="8" y="11"/>
                        <a:pt x="8" y="11"/>
                      </a:cubicBezTo>
                      <a:cubicBezTo>
                        <a:pt x="8" y="12"/>
                        <a:pt x="8" y="12"/>
                        <a:pt x="8" y="12"/>
                      </a:cubicBezTo>
                      <a:cubicBezTo>
                        <a:pt x="9" y="13"/>
                        <a:pt x="9" y="13"/>
                        <a:pt x="9" y="13"/>
                      </a:cubicBezTo>
                      <a:cubicBezTo>
                        <a:pt x="8" y="16"/>
                        <a:pt x="9" y="17"/>
                        <a:pt x="9" y="17"/>
                      </a:cubicBezTo>
                      <a:cubicBezTo>
                        <a:pt x="11" y="21"/>
                        <a:pt x="11" y="21"/>
                        <a:pt x="11" y="21"/>
                      </a:cubicBezTo>
                      <a:cubicBezTo>
                        <a:pt x="12" y="22"/>
                        <a:pt x="12" y="24"/>
                        <a:pt x="12" y="24"/>
                      </a:cubicBezTo>
                      <a:cubicBezTo>
                        <a:pt x="8" y="23"/>
                        <a:pt x="8" y="23"/>
                        <a:pt x="8" y="23"/>
                      </a:cubicBezTo>
                      <a:cubicBezTo>
                        <a:pt x="8" y="25"/>
                        <a:pt x="8" y="25"/>
                        <a:pt x="8" y="25"/>
                      </a:cubicBezTo>
                      <a:cubicBezTo>
                        <a:pt x="8" y="26"/>
                        <a:pt x="7" y="26"/>
                        <a:pt x="7" y="26"/>
                      </a:cubicBezTo>
                      <a:cubicBezTo>
                        <a:pt x="4" y="26"/>
                        <a:pt x="6" y="24"/>
                        <a:pt x="6" y="24"/>
                      </a:cubicBezTo>
                      <a:cubicBezTo>
                        <a:pt x="6" y="23"/>
                        <a:pt x="6" y="23"/>
                        <a:pt x="6" y="23"/>
                      </a:cubicBezTo>
                      <a:cubicBezTo>
                        <a:pt x="7" y="23"/>
                        <a:pt x="8" y="21"/>
                        <a:pt x="8" y="21"/>
                      </a:cubicBezTo>
                      <a:cubicBezTo>
                        <a:pt x="7" y="18"/>
                        <a:pt x="7" y="18"/>
                        <a:pt x="7" y="18"/>
                      </a:cubicBezTo>
                      <a:cubicBezTo>
                        <a:pt x="7" y="18"/>
                        <a:pt x="7" y="18"/>
                        <a:pt x="7" y="18"/>
                      </a:cubicBezTo>
                      <a:cubicBezTo>
                        <a:pt x="6" y="20"/>
                        <a:pt x="6" y="20"/>
                        <a:pt x="6" y="20"/>
                      </a:cubicBezTo>
                      <a:cubicBezTo>
                        <a:pt x="4" y="20"/>
                        <a:pt x="4" y="20"/>
                        <a:pt x="4" y="20"/>
                      </a:cubicBezTo>
                      <a:cubicBezTo>
                        <a:pt x="4" y="19"/>
                        <a:pt x="4" y="19"/>
                        <a:pt x="4" y="19"/>
                      </a:cubicBezTo>
                      <a:close/>
                      <a:moveTo>
                        <a:pt x="6" y="16"/>
                      </a:moveTo>
                      <a:cubicBezTo>
                        <a:pt x="6" y="16"/>
                        <a:pt x="6" y="16"/>
                        <a:pt x="6" y="15"/>
                      </a:cubicBezTo>
                      <a:cubicBezTo>
                        <a:pt x="6" y="15"/>
                        <a:pt x="6" y="12"/>
                        <a:pt x="5" y="11"/>
                      </a:cubicBezTo>
                      <a:cubicBezTo>
                        <a:pt x="5" y="11"/>
                        <a:pt x="4" y="12"/>
                        <a:pt x="5" y="14"/>
                      </a:cubicBezTo>
                      <a:cubicBezTo>
                        <a:pt x="5" y="18"/>
                        <a:pt x="5" y="18"/>
                        <a:pt x="5" y="18"/>
                      </a:cubicBezTo>
                      <a:lnTo>
                        <a:pt x="6" y="1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 defTabSz="685800">
                    <a:lnSpc>
                      <a:spcPct val="120000"/>
                    </a:lnSpc>
                    <a:buClrTx/>
                  </a:pPr>
                  <a:endParaRPr sz="1350" kern="1200">
                    <a:solidFill>
                      <a:prstClr val="white"/>
                    </a:solidFill>
                    <a:ea typeface="微软雅黑"/>
                    <a:cs typeface="+mn-cs"/>
                  </a:endParaRPr>
                </a:p>
              </p:txBody>
            </p:sp>
            <p:sp>
              <p:nvSpPr>
                <p:cNvPr id="204" name="ïṣļîḋe"/>
                <p:cNvSpPr/>
                <p:nvPr/>
              </p:nvSpPr>
              <p:spPr bwMode="auto">
                <a:xfrm>
                  <a:off x="4905375" y="3313113"/>
                  <a:ext cx="17463" cy="25400"/>
                </a:xfrm>
                <a:custGeom>
                  <a:avLst/>
                  <a:gdLst>
                    <a:gd name="T0" fmla="*/ 4 w 5"/>
                    <a:gd name="T1" fmla="*/ 1 h 8"/>
                    <a:gd name="T2" fmla="*/ 4 w 5"/>
                    <a:gd name="T3" fmla="*/ 2 h 8"/>
                    <a:gd name="T4" fmla="*/ 3 w 5"/>
                    <a:gd name="T5" fmla="*/ 6 h 8"/>
                    <a:gd name="T6" fmla="*/ 2 w 5"/>
                    <a:gd name="T7" fmla="*/ 7 h 8"/>
                    <a:gd name="T8" fmla="*/ 1 w 5"/>
                    <a:gd name="T9" fmla="*/ 2 h 8"/>
                    <a:gd name="T10" fmla="*/ 1 w 5"/>
                    <a:gd name="T11" fmla="*/ 0 h 8"/>
                    <a:gd name="T12" fmla="*/ 4 w 5"/>
                    <a:gd name="T13" fmla="*/ 1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" h="8">
                      <a:moveTo>
                        <a:pt x="4" y="1"/>
                      </a:moveTo>
                      <a:cubicBezTo>
                        <a:pt x="5" y="1"/>
                        <a:pt x="4" y="2"/>
                        <a:pt x="4" y="2"/>
                      </a:cubicBezTo>
                      <a:cubicBezTo>
                        <a:pt x="4" y="3"/>
                        <a:pt x="3" y="6"/>
                        <a:pt x="3" y="6"/>
                      </a:cubicBezTo>
                      <a:cubicBezTo>
                        <a:pt x="2" y="8"/>
                        <a:pt x="2" y="7"/>
                        <a:pt x="2" y="7"/>
                      </a:cubicBezTo>
                      <a:cubicBezTo>
                        <a:pt x="2" y="5"/>
                        <a:pt x="1" y="2"/>
                        <a:pt x="1" y="2"/>
                      </a:cubicBezTo>
                      <a:cubicBezTo>
                        <a:pt x="0" y="1"/>
                        <a:pt x="1" y="0"/>
                        <a:pt x="1" y="0"/>
                      </a:cubicBezTo>
                      <a:lnTo>
                        <a:pt x="4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 defTabSz="685800">
                    <a:lnSpc>
                      <a:spcPct val="120000"/>
                    </a:lnSpc>
                    <a:buClrTx/>
                  </a:pPr>
                  <a:endParaRPr sz="1350" kern="1200">
                    <a:solidFill>
                      <a:prstClr val="white"/>
                    </a:solidFill>
                    <a:ea typeface="微软雅黑"/>
                    <a:cs typeface="+mn-cs"/>
                  </a:endParaRPr>
                </a:p>
              </p:txBody>
            </p:sp>
            <p:sp>
              <p:nvSpPr>
                <p:cNvPr id="205" name="ís1íḋe"/>
                <p:cNvSpPr/>
                <p:nvPr/>
              </p:nvSpPr>
              <p:spPr bwMode="auto">
                <a:xfrm>
                  <a:off x="4865688" y="3305176"/>
                  <a:ext cx="26988" cy="26988"/>
                </a:xfrm>
                <a:custGeom>
                  <a:avLst/>
                  <a:gdLst>
                    <a:gd name="T0" fmla="*/ 7 w 8"/>
                    <a:gd name="T1" fmla="*/ 5 h 8"/>
                    <a:gd name="T2" fmla="*/ 8 w 8"/>
                    <a:gd name="T3" fmla="*/ 8 h 8"/>
                    <a:gd name="T4" fmla="*/ 7 w 8"/>
                    <a:gd name="T5" fmla="*/ 8 h 8"/>
                    <a:gd name="T6" fmla="*/ 6 w 8"/>
                    <a:gd name="T7" fmla="*/ 6 h 8"/>
                    <a:gd name="T8" fmla="*/ 3 w 8"/>
                    <a:gd name="T9" fmla="*/ 2 h 8"/>
                    <a:gd name="T10" fmla="*/ 1 w 8"/>
                    <a:gd name="T11" fmla="*/ 0 h 8"/>
                    <a:gd name="T12" fmla="*/ 1 w 8"/>
                    <a:gd name="T13" fmla="*/ 0 h 8"/>
                    <a:gd name="T14" fmla="*/ 4 w 8"/>
                    <a:gd name="T15" fmla="*/ 0 h 8"/>
                    <a:gd name="T16" fmla="*/ 7 w 8"/>
                    <a:gd name="T17" fmla="*/ 5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8" h="8">
                      <a:moveTo>
                        <a:pt x="7" y="5"/>
                      </a:moveTo>
                      <a:cubicBezTo>
                        <a:pt x="8" y="6"/>
                        <a:pt x="8" y="8"/>
                        <a:pt x="8" y="8"/>
                      </a:cubicBezTo>
                      <a:cubicBezTo>
                        <a:pt x="7" y="8"/>
                        <a:pt x="7" y="8"/>
                        <a:pt x="7" y="8"/>
                      </a:cubicBezTo>
                      <a:cubicBezTo>
                        <a:pt x="7" y="7"/>
                        <a:pt x="6" y="6"/>
                        <a:pt x="6" y="6"/>
                      </a:cubicBezTo>
                      <a:cubicBezTo>
                        <a:pt x="3" y="2"/>
                        <a:pt x="3" y="2"/>
                        <a:pt x="3" y="2"/>
                      </a:cubicBezTo>
                      <a:cubicBezTo>
                        <a:pt x="2" y="0"/>
                        <a:pt x="1" y="1"/>
                        <a:pt x="1" y="0"/>
                      </a:cubicBezTo>
                      <a:cubicBezTo>
                        <a:pt x="0" y="0"/>
                        <a:pt x="1" y="0"/>
                        <a:pt x="1" y="0"/>
                      </a:cubicBez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5" y="2"/>
                        <a:pt x="7" y="5"/>
                        <a:pt x="7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 defTabSz="685800">
                    <a:lnSpc>
                      <a:spcPct val="120000"/>
                    </a:lnSpc>
                    <a:buClrTx/>
                  </a:pPr>
                  <a:endParaRPr sz="1350" kern="1200">
                    <a:solidFill>
                      <a:prstClr val="white"/>
                    </a:solidFill>
                    <a:ea typeface="微软雅黑"/>
                    <a:cs typeface="+mn-cs"/>
                  </a:endParaRPr>
                </a:p>
              </p:txBody>
            </p:sp>
            <p:sp>
              <p:nvSpPr>
                <p:cNvPr id="206" name="íṧḻiďê"/>
                <p:cNvSpPr/>
                <p:nvPr/>
              </p:nvSpPr>
              <p:spPr bwMode="auto">
                <a:xfrm>
                  <a:off x="4876800" y="3325813"/>
                  <a:ext cx="25400" cy="53975"/>
                </a:xfrm>
                <a:custGeom>
                  <a:avLst/>
                  <a:gdLst>
                    <a:gd name="T0" fmla="*/ 6 w 8"/>
                    <a:gd name="T1" fmla="*/ 1 h 16"/>
                    <a:gd name="T2" fmla="*/ 7 w 8"/>
                    <a:gd name="T3" fmla="*/ 1 h 16"/>
                    <a:gd name="T4" fmla="*/ 8 w 8"/>
                    <a:gd name="T5" fmla="*/ 6 h 16"/>
                    <a:gd name="T6" fmla="*/ 8 w 8"/>
                    <a:gd name="T7" fmla="*/ 10 h 16"/>
                    <a:gd name="T8" fmla="*/ 6 w 8"/>
                    <a:gd name="T9" fmla="*/ 16 h 16"/>
                    <a:gd name="T10" fmla="*/ 3 w 8"/>
                    <a:gd name="T11" fmla="*/ 15 h 16"/>
                    <a:gd name="T12" fmla="*/ 1 w 8"/>
                    <a:gd name="T13" fmla="*/ 9 h 16"/>
                    <a:gd name="T14" fmla="*/ 1 w 8"/>
                    <a:gd name="T15" fmla="*/ 9 h 16"/>
                    <a:gd name="T16" fmla="*/ 5 w 8"/>
                    <a:gd name="T17" fmla="*/ 12 h 16"/>
                    <a:gd name="T18" fmla="*/ 5 w 8"/>
                    <a:gd name="T19" fmla="*/ 12 h 16"/>
                    <a:gd name="T20" fmla="*/ 5 w 8"/>
                    <a:gd name="T21" fmla="*/ 10 h 16"/>
                    <a:gd name="T22" fmla="*/ 6 w 8"/>
                    <a:gd name="T23" fmla="*/ 6 h 16"/>
                    <a:gd name="T24" fmla="*/ 6 w 8"/>
                    <a:gd name="T25" fmla="*/ 1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8" h="16">
                      <a:moveTo>
                        <a:pt x="6" y="1"/>
                      </a:moveTo>
                      <a:cubicBezTo>
                        <a:pt x="7" y="0"/>
                        <a:pt x="7" y="1"/>
                        <a:pt x="7" y="1"/>
                      </a:cubicBezTo>
                      <a:cubicBezTo>
                        <a:pt x="8" y="3"/>
                        <a:pt x="8" y="6"/>
                        <a:pt x="8" y="6"/>
                      </a:cubicBezTo>
                      <a:cubicBezTo>
                        <a:pt x="8" y="7"/>
                        <a:pt x="8" y="10"/>
                        <a:pt x="8" y="10"/>
                      </a:cubicBezTo>
                      <a:cubicBezTo>
                        <a:pt x="8" y="12"/>
                        <a:pt x="6" y="16"/>
                        <a:pt x="6" y="16"/>
                      </a:cubicBezTo>
                      <a:cubicBezTo>
                        <a:pt x="5" y="16"/>
                        <a:pt x="3" y="15"/>
                        <a:pt x="3" y="15"/>
                      </a:cubicBezTo>
                      <a:cubicBezTo>
                        <a:pt x="3" y="14"/>
                        <a:pt x="1" y="9"/>
                        <a:pt x="1" y="9"/>
                      </a:cubicBezTo>
                      <a:cubicBezTo>
                        <a:pt x="0" y="9"/>
                        <a:pt x="1" y="9"/>
                        <a:pt x="1" y="9"/>
                      </a:cubicBezTo>
                      <a:cubicBezTo>
                        <a:pt x="3" y="8"/>
                        <a:pt x="5" y="12"/>
                        <a:pt x="5" y="12"/>
                      </a:cubicBezTo>
                      <a:cubicBezTo>
                        <a:pt x="5" y="12"/>
                        <a:pt x="5" y="12"/>
                        <a:pt x="5" y="12"/>
                      </a:cubicBezTo>
                      <a:cubicBezTo>
                        <a:pt x="5" y="12"/>
                        <a:pt x="5" y="10"/>
                        <a:pt x="5" y="10"/>
                      </a:cubicBezTo>
                      <a:cubicBezTo>
                        <a:pt x="6" y="9"/>
                        <a:pt x="6" y="6"/>
                        <a:pt x="6" y="6"/>
                      </a:cubicBezTo>
                      <a:cubicBezTo>
                        <a:pt x="7" y="5"/>
                        <a:pt x="6" y="1"/>
                        <a:pt x="6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 defTabSz="685800">
                    <a:lnSpc>
                      <a:spcPct val="120000"/>
                    </a:lnSpc>
                    <a:buClrTx/>
                  </a:pPr>
                  <a:endParaRPr sz="1350" kern="1200">
                    <a:solidFill>
                      <a:prstClr val="white"/>
                    </a:solidFill>
                    <a:ea typeface="微软雅黑"/>
                    <a:cs typeface="+mn-cs"/>
                  </a:endParaRPr>
                </a:p>
              </p:txBody>
            </p:sp>
            <p:sp>
              <p:nvSpPr>
                <p:cNvPr id="207" name="iŝ1iḋe"/>
                <p:cNvSpPr/>
                <p:nvPr/>
              </p:nvSpPr>
              <p:spPr bwMode="auto">
                <a:xfrm>
                  <a:off x="5075238" y="3586163"/>
                  <a:ext cx="15875" cy="46038"/>
                </a:xfrm>
                <a:custGeom>
                  <a:avLst/>
                  <a:gdLst>
                    <a:gd name="T0" fmla="*/ 0 w 10"/>
                    <a:gd name="T1" fmla="*/ 6 h 29"/>
                    <a:gd name="T2" fmla="*/ 8 w 10"/>
                    <a:gd name="T3" fmla="*/ 0 h 29"/>
                    <a:gd name="T4" fmla="*/ 10 w 10"/>
                    <a:gd name="T5" fmla="*/ 2 h 29"/>
                    <a:gd name="T6" fmla="*/ 10 w 10"/>
                    <a:gd name="T7" fmla="*/ 29 h 29"/>
                    <a:gd name="T8" fmla="*/ 6 w 10"/>
                    <a:gd name="T9" fmla="*/ 29 h 29"/>
                    <a:gd name="T10" fmla="*/ 6 w 10"/>
                    <a:gd name="T11" fmla="*/ 6 h 29"/>
                    <a:gd name="T12" fmla="*/ 2 w 10"/>
                    <a:gd name="T13" fmla="*/ 8 h 29"/>
                    <a:gd name="T14" fmla="*/ 0 w 10"/>
                    <a:gd name="T15" fmla="*/ 6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0" h="29">
                      <a:moveTo>
                        <a:pt x="0" y="6"/>
                      </a:moveTo>
                      <a:lnTo>
                        <a:pt x="8" y="0"/>
                      </a:lnTo>
                      <a:lnTo>
                        <a:pt x="10" y="2"/>
                      </a:lnTo>
                      <a:lnTo>
                        <a:pt x="10" y="29"/>
                      </a:lnTo>
                      <a:lnTo>
                        <a:pt x="6" y="29"/>
                      </a:lnTo>
                      <a:lnTo>
                        <a:pt x="6" y="6"/>
                      </a:lnTo>
                      <a:lnTo>
                        <a:pt x="2" y="8"/>
                      </a:lnTo>
                      <a:lnTo>
                        <a:pt x="0" y="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 defTabSz="685800">
                    <a:lnSpc>
                      <a:spcPct val="120000"/>
                    </a:lnSpc>
                    <a:buClrTx/>
                  </a:pPr>
                  <a:endParaRPr sz="1350" kern="1200">
                    <a:solidFill>
                      <a:prstClr val="white"/>
                    </a:solidFill>
                    <a:ea typeface="微软雅黑"/>
                    <a:cs typeface="+mn-cs"/>
                  </a:endParaRPr>
                </a:p>
              </p:txBody>
            </p:sp>
            <p:sp>
              <p:nvSpPr>
                <p:cNvPr id="208" name="iṣ1íḓê"/>
                <p:cNvSpPr/>
                <p:nvPr/>
              </p:nvSpPr>
              <p:spPr bwMode="auto">
                <a:xfrm>
                  <a:off x="5210175" y="3586163"/>
                  <a:ext cx="15875" cy="46038"/>
                </a:xfrm>
                <a:custGeom>
                  <a:avLst/>
                  <a:gdLst>
                    <a:gd name="T0" fmla="*/ 6 w 10"/>
                    <a:gd name="T1" fmla="*/ 6 h 29"/>
                    <a:gd name="T2" fmla="*/ 2 w 10"/>
                    <a:gd name="T3" fmla="*/ 8 h 29"/>
                    <a:gd name="T4" fmla="*/ 0 w 10"/>
                    <a:gd name="T5" fmla="*/ 6 h 29"/>
                    <a:gd name="T6" fmla="*/ 6 w 10"/>
                    <a:gd name="T7" fmla="*/ 0 h 29"/>
                    <a:gd name="T8" fmla="*/ 10 w 10"/>
                    <a:gd name="T9" fmla="*/ 2 h 29"/>
                    <a:gd name="T10" fmla="*/ 10 w 10"/>
                    <a:gd name="T11" fmla="*/ 29 h 29"/>
                    <a:gd name="T12" fmla="*/ 6 w 10"/>
                    <a:gd name="T13" fmla="*/ 29 h 29"/>
                    <a:gd name="T14" fmla="*/ 6 w 10"/>
                    <a:gd name="T15" fmla="*/ 6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0" h="29">
                      <a:moveTo>
                        <a:pt x="6" y="6"/>
                      </a:moveTo>
                      <a:lnTo>
                        <a:pt x="2" y="8"/>
                      </a:lnTo>
                      <a:lnTo>
                        <a:pt x="0" y="6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0" y="29"/>
                      </a:lnTo>
                      <a:lnTo>
                        <a:pt x="6" y="29"/>
                      </a:lnTo>
                      <a:lnTo>
                        <a:pt x="6" y="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 defTabSz="685800">
                    <a:lnSpc>
                      <a:spcPct val="120000"/>
                    </a:lnSpc>
                    <a:buClrTx/>
                  </a:pPr>
                  <a:endParaRPr sz="1350" kern="1200">
                    <a:solidFill>
                      <a:prstClr val="white"/>
                    </a:solidFill>
                    <a:ea typeface="微软雅黑"/>
                    <a:cs typeface="+mn-cs"/>
                  </a:endParaRPr>
                </a:p>
              </p:txBody>
            </p:sp>
            <p:sp>
              <p:nvSpPr>
                <p:cNvPr id="209" name="iŝliḍe"/>
                <p:cNvSpPr/>
                <p:nvPr/>
              </p:nvSpPr>
              <p:spPr bwMode="auto">
                <a:xfrm>
                  <a:off x="5114925" y="3586163"/>
                  <a:ext cx="25400" cy="46038"/>
                </a:xfrm>
                <a:custGeom>
                  <a:avLst/>
                  <a:gdLst>
                    <a:gd name="T0" fmla="*/ 4 w 8"/>
                    <a:gd name="T1" fmla="*/ 2 h 14"/>
                    <a:gd name="T2" fmla="*/ 3 w 8"/>
                    <a:gd name="T3" fmla="*/ 2 h 14"/>
                    <a:gd name="T4" fmla="*/ 3 w 8"/>
                    <a:gd name="T5" fmla="*/ 3 h 14"/>
                    <a:gd name="T6" fmla="*/ 2 w 8"/>
                    <a:gd name="T7" fmla="*/ 3 h 14"/>
                    <a:gd name="T8" fmla="*/ 2 w 8"/>
                    <a:gd name="T9" fmla="*/ 5 h 14"/>
                    <a:gd name="T10" fmla="*/ 2 w 8"/>
                    <a:gd name="T11" fmla="*/ 6 h 14"/>
                    <a:gd name="T12" fmla="*/ 3 w 8"/>
                    <a:gd name="T13" fmla="*/ 7 h 14"/>
                    <a:gd name="T14" fmla="*/ 4 w 8"/>
                    <a:gd name="T15" fmla="*/ 7 h 14"/>
                    <a:gd name="T16" fmla="*/ 5 w 8"/>
                    <a:gd name="T17" fmla="*/ 7 h 14"/>
                    <a:gd name="T18" fmla="*/ 6 w 8"/>
                    <a:gd name="T19" fmla="*/ 7 h 14"/>
                    <a:gd name="T20" fmla="*/ 7 w 8"/>
                    <a:gd name="T21" fmla="*/ 6 h 14"/>
                    <a:gd name="T22" fmla="*/ 7 w 8"/>
                    <a:gd name="T23" fmla="*/ 4 h 14"/>
                    <a:gd name="T24" fmla="*/ 6 w 8"/>
                    <a:gd name="T25" fmla="*/ 3 h 14"/>
                    <a:gd name="T26" fmla="*/ 6 w 8"/>
                    <a:gd name="T27" fmla="*/ 2 h 14"/>
                    <a:gd name="T28" fmla="*/ 4 w 8"/>
                    <a:gd name="T29" fmla="*/ 2 h 14"/>
                    <a:gd name="T30" fmla="*/ 4 w 8"/>
                    <a:gd name="T31" fmla="*/ 9 h 14"/>
                    <a:gd name="T32" fmla="*/ 2 w 8"/>
                    <a:gd name="T33" fmla="*/ 9 h 14"/>
                    <a:gd name="T34" fmla="*/ 1 w 8"/>
                    <a:gd name="T35" fmla="*/ 8 h 14"/>
                    <a:gd name="T36" fmla="*/ 0 w 8"/>
                    <a:gd name="T37" fmla="*/ 7 h 14"/>
                    <a:gd name="T38" fmla="*/ 0 w 8"/>
                    <a:gd name="T39" fmla="*/ 5 h 14"/>
                    <a:gd name="T40" fmla="*/ 0 w 8"/>
                    <a:gd name="T41" fmla="*/ 3 h 14"/>
                    <a:gd name="T42" fmla="*/ 1 w 8"/>
                    <a:gd name="T43" fmla="*/ 2 h 14"/>
                    <a:gd name="T44" fmla="*/ 1 w 8"/>
                    <a:gd name="T45" fmla="*/ 1 h 14"/>
                    <a:gd name="T46" fmla="*/ 3 w 8"/>
                    <a:gd name="T47" fmla="*/ 0 h 14"/>
                    <a:gd name="T48" fmla="*/ 4 w 8"/>
                    <a:gd name="T49" fmla="*/ 0 h 14"/>
                    <a:gd name="T50" fmla="*/ 6 w 8"/>
                    <a:gd name="T51" fmla="*/ 0 h 14"/>
                    <a:gd name="T52" fmla="*/ 8 w 8"/>
                    <a:gd name="T53" fmla="*/ 2 h 14"/>
                    <a:gd name="T54" fmla="*/ 8 w 8"/>
                    <a:gd name="T55" fmla="*/ 3 h 14"/>
                    <a:gd name="T56" fmla="*/ 8 w 8"/>
                    <a:gd name="T57" fmla="*/ 5 h 14"/>
                    <a:gd name="T58" fmla="*/ 8 w 8"/>
                    <a:gd name="T59" fmla="*/ 9 h 14"/>
                    <a:gd name="T60" fmla="*/ 8 w 8"/>
                    <a:gd name="T61" fmla="*/ 11 h 14"/>
                    <a:gd name="T62" fmla="*/ 8 w 8"/>
                    <a:gd name="T63" fmla="*/ 12 h 14"/>
                    <a:gd name="T64" fmla="*/ 8 w 8"/>
                    <a:gd name="T65" fmla="*/ 13 h 14"/>
                    <a:gd name="T66" fmla="*/ 7 w 8"/>
                    <a:gd name="T67" fmla="*/ 14 h 14"/>
                    <a:gd name="T68" fmla="*/ 6 w 8"/>
                    <a:gd name="T69" fmla="*/ 14 h 14"/>
                    <a:gd name="T70" fmla="*/ 4 w 8"/>
                    <a:gd name="T71" fmla="*/ 14 h 14"/>
                    <a:gd name="T72" fmla="*/ 3 w 8"/>
                    <a:gd name="T73" fmla="*/ 14 h 14"/>
                    <a:gd name="T74" fmla="*/ 2 w 8"/>
                    <a:gd name="T75" fmla="*/ 14 h 14"/>
                    <a:gd name="T76" fmla="*/ 1 w 8"/>
                    <a:gd name="T77" fmla="*/ 13 h 14"/>
                    <a:gd name="T78" fmla="*/ 0 w 8"/>
                    <a:gd name="T79" fmla="*/ 12 h 14"/>
                    <a:gd name="T80" fmla="*/ 0 w 8"/>
                    <a:gd name="T81" fmla="*/ 11 h 14"/>
                    <a:gd name="T82" fmla="*/ 2 w 8"/>
                    <a:gd name="T83" fmla="*/ 11 h 14"/>
                    <a:gd name="T84" fmla="*/ 2 w 8"/>
                    <a:gd name="T85" fmla="*/ 11 h 14"/>
                    <a:gd name="T86" fmla="*/ 3 w 8"/>
                    <a:gd name="T87" fmla="*/ 12 h 14"/>
                    <a:gd name="T88" fmla="*/ 4 w 8"/>
                    <a:gd name="T89" fmla="*/ 12 h 14"/>
                    <a:gd name="T90" fmla="*/ 5 w 8"/>
                    <a:gd name="T91" fmla="*/ 12 h 14"/>
                    <a:gd name="T92" fmla="*/ 6 w 8"/>
                    <a:gd name="T93" fmla="*/ 12 h 14"/>
                    <a:gd name="T94" fmla="*/ 6 w 8"/>
                    <a:gd name="T95" fmla="*/ 11 h 14"/>
                    <a:gd name="T96" fmla="*/ 7 w 8"/>
                    <a:gd name="T97" fmla="*/ 10 h 14"/>
                    <a:gd name="T98" fmla="*/ 7 w 8"/>
                    <a:gd name="T99" fmla="*/ 9 h 14"/>
                    <a:gd name="T100" fmla="*/ 7 w 8"/>
                    <a:gd name="T101" fmla="*/ 8 h 14"/>
                    <a:gd name="T102" fmla="*/ 6 w 8"/>
                    <a:gd name="T103" fmla="*/ 9 h 14"/>
                    <a:gd name="T104" fmla="*/ 5 w 8"/>
                    <a:gd name="T105" fmla="*/ 9 h 14"/>
                    <a:gd name="T106" fmla="*/ 4 w 8"/>
                    <a:gd name="T107" fmla="*/ 9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8" h="14">
                      <a:moveTo>
                        <a:pt x="4" y="2"/>
                      </a:moveTo>
                      <a:cubicBezTo>
                        <a:pt x="4" y="2"/>
                        <a:pt x="4" y="2"/>
                        <a:pt x="3" y="2"/>
                      </a:cubicBezTo>
                      <a:cubicBezTo>
                        <a:pt x="3" y="2"/>
                        <a:pt x="3" y="2"/>
                        <a:pt x="3" y="3"/>
                      </a:cubicBezTo>
                      <a:cubicBezTo>
                        <a:pt x="2" y="3"/>
                        <a:pt x="2" y="3"/>
                        <a:pt x="2" y="3"/>
                      </a:cubicBezTo>
                      <a:cubicBezTo>
                        <a:pt x="2" y="4"/>
                        <a:pt x="2" y="4"/>
                        <a:pt x="2" y="5"/>
                      </a:cubicBezTo>
                      <a:cubicBezTo>
                        <a:pt x="2" y="5"/>
                        <a:pt x="2" y="6"/>
                        <a:pt x="2" y="6"/>
                      </a:cubicBezTo>
                      <a:cubicBezTo>
                        <a:pt x="2" y="6"/>
                        <a:pt x="2" y="6"/>
                        <a:pt x="3" y="7"/>
                      </a:cubicBezTo>
                      <a:cubicBezTo>
                        <a:pt x="3" y="7"/>
                        <a:pt x="3" y="7"/>
                        <a:pt x="4" y="7"/>
                      </a:cubicBezTo>
                      <a:cubicBezTo>
                        <a:pt x="4" y="7"/>
                        <a:pt x="4" y="7"/>
                        <a:pt x="5" y="7"/>
                      </a:cubicBezTo>
                      <a:cubicBezTo>
                        <a:pt x="5" y="7"/>
                        <a:pt x="6" y="7"/>
                        <a:pt x="6" y="7"/>
                      </a:cubicBezTo>
                      <a:cubicBezTo>
                        <a:pt x="6" y="6"/>
                        <a:pt x="6" y="6"/>
                        <a:pt x="7" y="6"/>
                      </a:cubicBezTo>
                      <a:cubicBezTo>
                        <a:pt x="7" y="5"/>
                        <a:pt x="7" y="5"/>
                        <a:pt x="7" y="4"/>
                      </a:cubicBezTo>
                      <a:cubicBezTo>
                        <a:pt x="7" y="4"/>
                        <a:pt x="7" y="3"/>
                        <a:pt x="6" y="3"/>
                      </a:cubicBezTo>
                      <a:cubicBezTo>
                        <a:pt x="6" y="3"/>
                        <a:pt x="6" y="3"/>
                        <a:pt x="6" y="2"/>
                      </a:cubicBezTo>
                      <a:cubicBezTo>
                        <a:pt x="5" y="2"/>
                        <a:pt x="5" y="2"/>
                        <a:pt x="4" y="2"/>
                      </a:cubicBezTo>
                      <a:close/>
                      <a:moveTo>
                        <a:pt x="4" y="9"/>
                      </a:moveTo>
                      <a:cubicBezTo>
                        <a:pt x="4" y="9"/>
                        <a:pt x="3" y="9"/>
                        <a:pt x="2" y="9"/>
                      </a:cubicBezTo>
                      <a:cubicBezTo>
                        <a:pt x="2" y="8"/>
                        <a:pt x="1" y="8"/>
                        <a:pt x="1" y="8"/>
                      </a:cubicBezTo>
                      <a:cubicBezTo>
                        <a:pt x="1" y="7"/>
                        <a:pt x="1" y="7"/>
                        <a:pt x="0" y="7"/>
                      </a:cubicBezTo>
                      <a:cubicBezTo>
                        <a:pt x="0" y="6"/>
                        <a:pt x="0" y="6"/>
                        <a:pt x="0" y="5"/>
                      </a:cubicBezTo>
                      <a:cubicBezTo>
                        <a:pt x="0" y="4"/>
                        <a:pt x="0" y="4"/>
                        <a:pt x="0" y="3"/>
                      </a:cubicBezTo>
                      <a:cubicBezTo>
                        <a:pt x="0" y="3"/>
                        <a:pt x="0" y="3"/>
                        <a:pt x="1" y="2"/>
                      </a:cubicBezTo>
                      <a:cubicBezTo>
                        <a:pt x="1" y="2"/>
                        <a:pt x="1" y="1"/>
                        <a:pt x="1" y="1"/>
                      </a:cubicBezTo>
                      <a:cubicBezTo>
                        <a:pt x="2" y="1"/>
                        <a:pt x="2" y="0"/>
                        <a:pt x="3" y="0"/>
                      </a:cubicBezTo>
                      <a:cubicBezTo>
                        <a:pt x="3" y="0"/>
                        <a:pt x="4" y="0"/>
                        <a:pt x="4" y="0"/>
                      </a:cubicBezTo>
                      <a:cubicBezTo>
                        <a:pt x="5" y="0"/>
                        <a:pt x="6" y="0"/>
                        <a:pt x="6" y="0"/>
                      </a:cubicBezTo>
                      <a:cubicBezTo>
                        <a:pt x="7" y="1"/>
                        <a:pt x="7" y="1"/>
                        <a:pt x="8" y="2"/>
                      </a:cubicBezTo>
                      <a:cubicBezTo>
                        <a:pt x="8" y="2"/>
                        <a:pt x="8" y="3"/>
                        <a:pt x="8" y="3"/>
                      </a:cubicBezTo>
                      <a:cubicBezTo>
                        <a:pt x="8" y="4"/>
                        <a:pt x="8" y="4"/>
                        <a:pt x="8" y="5"/>
                      </a:cubicBezTo>
                      <a:cubicBezTo>
                        <a:pt x="8" y="9"/>
                        <a:pt x="8" y="9"/>
                        <a:pt x="8" y="9"/>
                      </a:cubicBezTo>
                      <a:cubicBezTo>
                        <a:pt x="8" y="10"/>
                        <a:pt x="8" y="10"/>
                        <a:pt x="8" y="11"/>
                      </a:cubicBezTo>
                      <a:cubicBezTo>
                        <a:pt x="8" y="11"/>
                        <a:pt x="8" y="11"/>
                        <a:pt x="8" y="12"/>
                      </a:cubicBezTo>
                      <a:cubicBezTo>
                        <a:pt x="8" y="12"/>
                        <a:pt x="8" y="13"/>
                        <a:pt x="8" y="13"/>
                      </a:cubicBezTo>
                      <a:cubicBezTo>
                        <a:pt x="7" y="13"/>
                        <a:pt x="7" y="13"/>
                        <a:pt x="7" y="14"/>
                      </a:cubicBezTo>
                      <a:cubicBezTo>
                        <a:pt x="7" y="14"/>
                        <a:pt x="6" y="14"/>
                        <a:pt x="6" y="14"/>
                      </a:cubicBezTo>
                      <a:cubicBezTo>
                        <a:pt x="5" y="14"/>
                        <a:pt x="5" y="14"/>
                        <a:pt x="4" y="14"/>
                      </a:cubicBezTo>
                      <a:cubicBezTo>
                        <a:pt x="4" y="14"/>
                        <a:pt x="3" y="14"/>
                        <a:pt x="3" y="14"/>
                      </a:cubicBezTo>
                      <a:cubicBezTo>
                        <a:pt x="2" y="14"/>
                        <a:pt x="2" y="14"/>
                        <a:pt x="2" y="14"/>
                      </a:cubicBezTo>
                      <a:cubicBezTo>
                        <a:pt x="1" y="13"/>
                        <a:pt x="1" y="13"/>
                        <a:pt x="1" y="13"/>
                      </a:cubicBez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0" y="11"/>
                        <a:pt x="0" y="11"/>
                        <a:pt x="0" y="11"/>
                      </a:cubicBezTo>
                      <a:cubicBezTo>
                        <a:pt x="2" y="11"/>
                        <a:pt x="2" y="11"/>
                        <a:pt x="2" y="11"/>
                      </a:cubicBezTo>
                      <a:cubicBezTo>
                        <a:pt x="2" y="11"/>
                        <a:pt x="2" y="11"/>
                        <a:pt x="2" y="11"/>
                      </a:cubicBezTo>
                      <a:cubicBezTo>
                        <a:pt x="2" y="12"/>
                        <a:pt x="2" y="12"/>
                        <a:pt x="3" y="12"/>
                      </a:cubicBezTo>
                      <a:cubicBezTo>
                        <a:pt x="3" y="12"/>
                        <a:pt x="3" y="12"/>
                        <a:pt x="4" y="12"/>
                      </a:cubicBezTo>
                      <a:cubicBezTo>
                        <a:pt x="4" y="12"/>
                        <a:pt x="4" y="12"/>
                        <a:pt x="5" y="12"/>
                      </a:cubicBezTo>
                      <a:cubicBezTo>
                        <a:pt x="5" y="12"/>
                        <a:pt x="5" y="12"/>
                        <a:pt x="6" y="12"/>
                      </a:cubicBezTo>
                      <a:cubicBezTo>
                        <a:pt x="6" y="12"/>
                        <a:pt x="6" y="12"/>
                        <a:pt x="6" y="11"/>
                      </a:cubicBezTo>
                      <a:cubicBezTo>
                        <a:pt x="6" y="11"/>
                        <a:pt x="7" y="11"/>
                        <a:pt x="7" y="10"/>
                      </a:cubicBezTo>
                      <a:cubicBezTo>
                        <a:pt x="7" y="10"/>
                        <a:pt x="7" y="10"/>
                        <a:pt x="7" y="9"/>
                      </a:cubicBezTo>
                      <a:cubicBezTo>
                        <a:pt x="7" y="8"/>
                        <a:pt x="7" y="8"/>
                        <a:pt x="7" y="8"/>
                      </a:cubicBezTo>
                      <a:cubicBezTo>
                        <a:pt x="7" y="9"/>
                        <a:pt x="6" y="9"/>
                        <a:pt x="6" y="9"/>
                      </a:cubicBezTo>
                      <a:cubicBezTo>
                        <a:pt x="6" y="9"/>
                        <a:pt x="6" y="9"/>
                        <a:pt x="5" y="9"/>
                      </a:cubicBezTo>
                      <a:cubicBezTo>
                        <a:pt x="5" y="9"/>
                        <a:pt x="5" y="9"/>
                        <a:pt x="4" y="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 defTabSz="685800">
                    <a:lnSpc>
                      <a:spcPct val="120000"/>
                    </a:lnSpc>
                    <a:buClrTx/>
                  </a:pPr>
                  <a:endParaRPr sz="1350" kern="1200">
                    <a:solidFill>
                      <a:prstClr val="white"/>
                    </a:solidFill>
                    <a:ea typeface="微软雅黑"/>
                    <a:cs typeface="+mn-cs"/>
                  </a:endParaRPr>
                </a:p>
              </p:txBody>
            </p:sp>
            <p:sp>
              <p:nvSpPr>
                <p:cNvPr id="210" name="iSḷidé"/>
                <p:cNvSpPr/>
                <p:nvPr/>
              </p:nvSpPr>
              <p:spPr bwMode="auto">
                <a:xfrm>
                  <a:off x="5164138" y="3586163"/>
                  <a:ext cx="30163" cy="46038"/>
                </a:xfrm>
                <a:custGeom>
                  <a:avLst/>
                  <a:gdLst>
                    <a:gd name="T0" fmla="*/ 1 w 9"/>
                    <a:gd name="T1" fmla="*/ 13 h 14"/>
                    <a:gd name="T2" fmla="*/ 0 w 9"/>
                    <a:gd name="T3" fmla="*/ 12 h 14"/>
                    <a:gd name="T4" fmla="*/ 0 w 9"/>
                    <a:gd name="T5" fmla="*/ 10 h 14"/>
                    <a:gd name="T6" fmla="*/ 0 w 9"/>
                    <a:gd name="T7" fmla="*/ 8 h 14"/>
                    <a:gd name="T8" fmla="*/ 0 w 9"/>
                    <a:gd name="T9" fmla="*/ 6 h 14"/>
                    <a:gd name="T10" fmla="*/ 0 w 9"/>
                    <a:gd name="T11" fmla="*/ 4 h 14"/>
                    <a:gd name="T12" fmla="*/ 0 w 9"/>
                    <a:gd name="T13" fmla="*/ 3 h 14"/>
                    <a:gd name="T14" fmla="*/ 1 w 9"/>
                    <a:gd name="T15" fmla="*/ 1 h 14"/>
                    <a:gd name="T16" fmla="*/ 2 w 9"/>
                    <a:gd name="T17" fmla="*/ 0 h 14"/>
                    <a:gd name="T18" fmla="*/ 4 w 9"/>
                    <a:gd name="T19" fmla="*/ 0 h 14"/>
                    <a:gd name="T20" fmla="*/ 6 w 9"/>
                    <a:gd name="T21" fmla="*/ 0 h 14"/>
                    <a:gd name="T22" fmla="*/ 7 w 9"/>
                    <a:gd name="T23" fmla="*/ 1 h 14"/>
                    <a:gd name="T24" fmla="*/ 8 w 9"/>
                    <a:gd name="T25" fmla="*/ 2 h 14"/>
                    <a:gd name="T26" fmla="*/ 9 w 9"/>
                    <a:gd name="T27" fmla="*/ 4 h 14"/>
                    <a:gd name="T28" fmla="*/ 9 w 9"/>
                    <a:gd name="T29" fmla="*/ 6 h 14"/>
                    <a:gd name="T30" fmla="*/ 9 w 9"/>
                    <a:gd name="T31" fmla="*/ 8 h 14"/>
                    <a:gd name="T32" fmla="*/ 9 w 9"/>
                    <a:gd name="T33" fmla="*/ 9 h 14"/>
                    <a:gd name="T34" fmla="*/ 9 w 9"/>
                    <a:gd name="T35" fmla="*/ 11 h 14"/>
                    <a:gd name="T36" fmla="*/ 8 w 9"/>
                    <a:gd name="T37" fmla="*/ 12 h 14"/>
                    <a:gd name="T38" fmla="*/ 7 w 9"/>
                    <a:gd name="T39" fmla="*/ 13 h 14"/>
                    <a:gd name="T40" fmla="*/ 6 w 9"/>
                    <a:gd name="T41" fmla="*/ 14 h 14"/>
                    <a:gd name="T42" fmla="*/ 4 w 9"/>
                    <a:gd name="T43" fmla="*/ 14 h 14"/>
                    <a:gd name="T44" fmla="*/ 3 w 9"/>
                    <a:gd name="T45" fmla="*/ 14 h 14"/>
                    <a:gd name="T46" fmla="*/ 1 w 9"/>
                    <a:gd name="T47" fmla="*/ 13 h 14"/>
                    <a:gd name="T48" fmla="*/ 7 w 9"/>
                    <a:gd name="T49" fmla="*/ 7 h 14"/>
                    <a:gd name="T50" fmla="*/ 7 w 9"/>
                    <a:gd name="T51" fmla="*/ 5 h 14"/>
                    <a:gd name="T52" fmla="*/ 6 w 9"/>
                    <a:gd name="T53" fmla="*/ 3 h 14"/>
                    <a:gd name="T54" fmla="*/ 5 w 9"/>
                    <a:gd name="T55" fmla="*/ 2 h 14"/>
                    <a:gd name="T56" fmla="*/ 4 w 9"/>
                    <a:gd name="T57" fmla="*/ 2 h 14"/>
                    <a:gd name="T58" fmla="*/ 3 w 9"/>
                    <a:gd name="T59" fmla="*/ 2 h 14"/>
                    <a:gd name="T60" fmla="*/ 2 w 9"/>
                    <a:gd name="T61" fmla="*/ 3 h 14"/>
                    <a:gd name="T62" fmla="*/ 2 w 9"/>
                    <a:gd name="T63" fmla="*/ 5 h 14"/>
                    <a:gd name="T64" fmla="*/ 1 w 9"/>
                    <a:gd name="T65" fmla="*/ 6 h 14"/>
                    <a:gd name="T66" fmla="*/ 1 w 9"/>
                    <a:gd name="T67" fmla="*/ 7 h 14"/>
                    <a:gd name="T68" fmla="*/ 2 w 9"/>
                    <a:gd name="T69" fmla="*/ 10 h 14"/>
                    <a:gd name="T70" fmla="*/ 2 w 9"/>
                    <a:gd name="T71" fmla="*/ 11 h 14"/>
                    <a:gd name="T72" fmla="*/ 3 w 9"/>
                    <a:gd name="T73" fmla="*/ 12 h 14"/>
                    <a:gd name="T74" fmla="*/ 4 w 9"/>
                    <a:gd name="T75" fmla="*/ 12 h 14"/>
                    <a:gd name="T76" fmla="*/ 5 w 9"/>
                    <a:gd name="T77" fmla="*/ 12 h 14"/>
                    <a:gd name="T78" fmla="*/ 6 w 9"/>
                    <a:gd name="T79" fmla="*/ 11 h 14"/>
                    <a:gd name="T80" fmla="*/ 7 w 9"/>
                    <a:gd name="T81" fmla="*/ 10 h 14"/>
                    <a:gd name="T82" fmla="*/ 7 w 9"/>
                    <a:gd name="T83" fmla="*/ 8 h 14"/>
                    <a:gd name="T84" fmla="*/ 7 w 9"/>
                    <a:gd name="T85" fmla="*/ 7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9" h="14">
                      <a:moveTo>
                        <a:pt x="1" y="13"/>
                      </a:moveTo>
                      <a:cubicBezTo>
                        <a:pt x="1" y="13"/>
                        <a:pt x="1" y="12"/>
                        <a:pt x="0" y="12"/>
                      </a:cubicBezTo>
                      <a:cubicBezTo>
                        <a:pt x="0" y="11"/>
                        <a:pt x="0" y="11"/>
                        <a:pt x="0" y="10"/>
                      </a:cubicBezTo>
                      <a:cubicBezTo>
                        <a:pt x="0" y="9"/>
                        <a:pt x="0" y="9"/>
                        <a:pt x="0" y="8"/>
                      </a:cubicBezTo>
                      <a:cubicBezTo>
                        <a:pt x="0" y="7"/>
                        <a:pt x="0" y="6"/>
                        <a:pt x="0" y="6"/>
                      </a:cubicBezTo>
                      <a:cubicBezTo>
                        <a:pt x="0" y="6"/>
                        <a:pt x="0" y="5"/>
                        <a:pt x="0" y="4"/>
                      </a:cubicBezTo>
                      <a:cubicBezTo>
                        <a:pt x="0" y="4"/>
                        <a:pt x="0" y="3"/>
                        <a:pt x="0" y="3"/>
                      </a:cubicBezTo>
                      <a:cubicBezTo>
                        <a:pt x="1" y="2"/>
                        <a:pt x="1" y="2"/>
                        <a:pt x="1" y="1"/>
                      </a:cubicBezTo>
                      <a:cubicBezTo>
                        <a:pt x="1" y="1"/>
                        <a:pt x="2" y="1"/>
                        <a:pt x="2" y="0"/>
                      </a:cubicBezTo>
                      <a:cubicBezTo>
                        <a:pt x="3" y="0"/>
                        <a:pt x="4" y="0"/>
                        <a:pt x="4" y="0"/>
                      </a:cubicBezTo>
                      <a:cubicBezTo>
                        <a:pt x="5" y="0"/>
                        <a:pt x="5" y="0"/>
                        <a:pt x="6" y="0"/>
                      </a:cubicBezTo>
                      <a:cubicBezTo>
                        <a:pt x="6" y="0"/>
                        <a:pt x="7" y="1"/>
                        <a:pt x="7" y="1"/>
                      </a:cubicBezTo>
                      <a:cubicBezTo>
                        <a:pt x="7" y="1"/>
                        <a:pt x="8" y="2"/>
                        <a:pt x="8" y="2"/>
                      </a:cubicBezTo>
                      <a:cubicBezTo>
                        <a:pt x="8" y="3"/>
                        <a:pt x="9" y="3"/>
                        <a:pt x="9" y="4"/>
                      </a:cubicBezTo>
                      <a:cubicBezTo>
                        <a:pt x="9" y="5"/>
                        <a:pt x="9" y="5"/>
                        <a:pt x="9" y="6"/>
                      </a:cubicBezTo>
                      <a:cubicBezTo>
                        <a:pt x="9" y="6"/>
                        <a:pt x="9" y="7"/>
                        <a:pt x="9" y="8"/>
                      </a:cubicBezTo>
                      <a:cubicBezTo>
                        <a:pt x="9" y="8"/>
                        <a:pt x="9" y="9"/>
                        <a:pt x="9" y="9"/>
                      </a:cubicBezTo>
                      <a:cubicBezTo>
                        <a:pt x="9" y="10"/>
                        <a:pt x="9" y="10"/>
                        <a:pt x="9" y="11"/>
                      </a:cubicBezTo>
                      <a:cubicBezTo>
                        <a:pt x="8" y="11"/>
                        <a:pt x="8" y="12"/>
                        <a:pt x="8" y="12"/>
                      </a:cubicBezTo>
                      <a:cubicBezTo>
                        <a:pt x="8" y="13"/>
                        <a:pt x="7" y="13"/>
                        <a:pt x="7" y="13"/>
                      </a:cubicBezTo>
                      <a:cubicBezTo>
                        <a:pt x="7" y="14"/>
                        <a:pt x="6" y="14"/>
                        <a:pt x="6" y="14"/>
                      </a:cubicBezTo>
                      <a:cubicBezTo>
                        <a:pt x="5" y="14"/>
                        <a:pt x="5" y="14"/>
                        <a:pt x="4" y="14"/>
                      </a:cubicBezTo>
                      <a:cubicBezTo>
                        <a:pt x="4" y="14"/>
                        <a:pt x="3" y="14"/>
                        <a:pt x="3" y="14"/>
                      </a:cubicBezTo>
                      <a:cubicBezTo>
                        <a:pt x="2" y="14"/>
                        <a:pt x="1" y="13"/>
                        <a:pt x="1" y="13"/>
                      </a:cubicBezTo>
                      <a:close/>
                      <a:moveTo>
                        <a:pt x="7" y="7"/>
                      </a:moveTo>
                      <a:cubicBezTo>
                        <a:pt x="7" y="6"/>
                        <a:pt x="7" y="5"/>
                        <a:pt x="7" y="5"/>
                      </a:cubicBezTo>
                      <a:cubicBezTo>
                        <a:pt x="7" y="4"/>
                        <a:pt x="7" y="4"/>
                        <a:pt x="6" y="3"/>
                      </a:cubicBezTo>
                      <a:cubicBezTo>
                        <a:pt x="6" y="3"/>
                        <a:pt x="6" y="3"/>
                        <a:pt x="5" y="2"/>
                      </a:cubicBezTo>
                      <a:cubicBezTo>
                        <a:pt x="5" y="2"/>
                        <a:pt x="5" y="2"/>
                        <a:pt x="4" y="2"/>
                      </a:cubicBezTo>
                      <a:cubicBezTo>
                        <a:pt x="4" y="2"/>
                        <a:pt x="3" y="2"/>
                        <a:pt x="3" y="2"/>
                      </a:cubicBezTo>
                      <a:cubicBezTo>
                        <a:pt x="3" y="3"/>
                        <a:pt x="2" y="3"/>
                        <a:pt x="2" y="3"/>
                      </a:cubicBezTo>
                      <a:cubicBezTo>
                        <a:pt x="2" y="4"/>
                        <a:pt x="2" y="4"/>
                        <a:pt x="2" y="5"/>
                      </a:cubicBezTo>
                      <a:cubicBezTo>
                        <a:pt x="2" y="5"/>
                        <a:pt x="1" y="6"/>
                        <a:pt x="1" y="6"/>
                      </a:cubicBezTo>
                      <a:cubicBezTo>
                        <a:pt x="1" y="6"/>
                        <a:pt x="1" y="7"/>
                        <a:pt x="1" y="7"/>
                      </a:cubicBezTo>
                      <a:cubicBezTo>
                        <a:pt x="1" y="8"/>
                        <a:pt x="1" y="9"/>
                        <a:pt x="2" y="10"/>
                      </a:cubicBezTo>
                      <a:cubicBezTo>
                        <a:pt x="2" y="10"/>
                        <a:pt x="2" y="11"/>
                        <a:pt x="2" y="11"/>
                      </a:cubicBezTo>
                      <a:cubicBezTo>
                        <a:pt x="2" y="12"/>
                        <a:pt x="3" y="12"/>
                        <a:pt x="3" y="12"/>
                      </a:cubicBezTo>
                      <a:cubicBezTo>
                        <a:pt x="3" y="12"/>
                        <a:pt x="4" y="12"/>
                        <a:pt x="4" y="12"/>
                      </a:cubicBezTo>
                      <a:cubicBezTo>
                        <a:pt x="5" y="12"/>
                        <a:pt x="5" y="12"/>
                        <a:pt x="5" y="12"/>
                      </a:cubicBezTo>
                      <a:cubicBezTo>
                        <a:pt x="6" y="12"/>
                        <a:pt x="6" y="12"/>
                        <a:pt x="6" y="11"/>
                      </a:cubicBezTo>
                      <a:cubicBezTo>
                        <a:pt x="7" y="11"/>
                        <a:pt x="7" y="10"/>
                        <a:pt x="7" y="10"/>
                      </a:cubicBezTo>
                      <a:cubicBezTo>
                        <a:pt x="7" y="9"/>
                        <a:pt x="7" y="8"/>
                        <a:pt x="7" y="8"/>
                      </a:cubicBezTo>
                      <a:cubicBezTo>
                        <a:pt x="7" y="8"/>
                        <a:pt x="7" y="7"/>
                        <a:pt x="7" y="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 defTabSz="685800">
                    <a:lnSpc>
                      <a:spcPct val="120000"/>
                    </a:lnSpc>
                    <a:buClrTx/>
                  </a:pPr>
                  <a:endParaRPr sz="1350" kern="1200">
                    <a:solidFill>
                      <a:prstClr val="white"/>
                    </a:solidFill>
                    <a:ea typeface="微软雅黑"/>
                    <a:cs typeface="+mn-cs"/>
                  </a:endParaRPr>
                </a:p>
              </p:txBody>
            </p:sp>
          </p:grpSp>
          <p:grpSp>
            <p:nvGrpSpPr>
              <p:cNvPr id="150" name="íśľïďê"/>
              <p:cNvGrpSpPr/>
              <p:nvPr/>
            </p:nvGrpSpPr>
            <p:grpSpPr>
              <a:xfrm>
                <a:off x="5156287" y="2481344"/>
                <a:ext cx="4169014" cy="1469307"/>
                <a:chOff x="5722938" y="3046413"/>
                <a:chExt cx="1662113" cy="585788"/>
              </a:xfrm>
              <a:grpFill/>
            </p:grpSpPr>
            <p:sp>
              <p:nvSpPr>
                <p:cNvPr id="170" name="îSľíḑè"/>
                <p:cNvSpPr/>
                <p:nvPr/>
              </p:nvSpPr>
              <p:spPr bwMode="auto">
                <a:xfrm>
                  <a:off x="7088188" y="3046413"/>
                  <a:ext cx="296863" cy="561975"/>
                </a:xfrm>
                <a:custGeom>
                  <a:avLst/>
                  <a:gdLst>
                    <a:gd name="T0" fmla="*/ 19 w 90"/>
                    <a:gd name="T1" fmla="*/ 151 h 169"/>
                    <a:gd name="T2" fmla="*/ 55 w 90"/>
                    <a:gd name="T3" fmla="*/ 133 h 169"/>
                    <a:gd name="T4" fmla="*/ 43 w 90"/>
                    <a:gd name="T5" fmla="*/ 157 h 169"/>
                    <a:gd name="T6" fmla="*/ 19 w 90"/>
                    <a:gd name="T7" fmla="*/ 151 h 169"/>
                    <a:gd name="T8" fmla="*/ 2 w 90"/>
                    <a:gd name="T9" fmla="*/ 39 h 169"/>
                    <a:gd name="T10" fmla="*/ 3 w 90"/>
                    <a:gd name="T11" fmla="*/ 56 h 169"/>
                    <a:gd name="T12" fmla="*/ 34 w 90"/>
                    <a:gd name="T13" fmla="*/ 32 h 169"/>
                    <a:gd name="T14" fmla="*/ 38 w 90"/>
                    <a:gd name="T15" fmla="*/ 35 h 169"/>
                    <a:gd name="T16" fmla="*/ 47 w 90"/>
                    <a:gd name="T17" fmla="*/ 26 h 169"/>
                    <a:gd name="T18" fmla="*/ 58 w 90"/>
                    <a:gd name="T19" fmla="*/ 16 h 169"/>
                    <a:gd name="T20" fmla="*/ 9 w 90"/>
                    <a:gd name="T21" fmla="*/ 90 h 169"/>
                    <a:gd name="T22" fmla="*/ 9 w 90"/>
                    <a:gd name="T23" fmla="*/ 101 h 169"/>
                    <a:gd name="T24" fmla="*/ 31 w 90"/>
                    <a:gd name="T25" fmla="*/ 89 h 169"/>
                    <a:gd name="T26" fmla="*/ 26 w 90"/>
                    <a:gd name="T27" fmla="*/ 107 h 169"/>
                    <a:gd name="T28" fmla="*/ 30 w 90"/>
                    <a:gd name="T29" fmla="*/ 113 h 169"/>
                    <a:gd name="T30" fmla="*/ 53 w 90"/>
                    <a:gd name="T31" fmla="*/ 118 h 169"/>
                    <a:gd name="T32" fmla="*/ 2 w 90"/>
                    <a:gd name="T33" fmla="*/ 145 h 169"/>
                    <a:gd name="T34" fmla="*/ 48 w 90"/>
                    <a:gd name="T35" fmla="*/ 169 h 169"/>
                    <a:gd name="T36" fmla="*/ 64 w 90"/>
                    <a:gd name="T37" fmla="*/ 130 h 169"/>
                    <a:gd name="T38" fmla="*/ 82 w 90"/>
                    <a:gd name="T39" fmla="*/ 137 h 169"/>
                    <a:gd name="T40" fmla="*/ 90 w 90"/>
                    <a:gd name="T41" fmla="*/ 130 h 169"/>
                    <a:gd name="T42" fmla="*/ 62 w 90"/>
                    <a:gd name="T43" fmla="*/ 119 h 169"/>
                    <a:gd name="T44" fmla="*/ 45 w 90"/>
                    <a:gd name="T45" fmla="*/ 106 h 169"/>
                    <a:gd name="T46" fmla="*/ 47 w 90"/>
                    <a:gd name="T47" fmla="*/ 77 h 169"/>
                    <a:gd name="T48" fmla="*/ 25 w 90"/>
                    <a:gd name="T49" fmla="*/ 82 h 169"/>
                    <a:gd name="T50" fmla="*/ 71 w 90"/>
                    <a:gd name="T51" fmla="*/ 16 h 169"/>
                    <a:gd name="T52" fmla="*/ 59 w 90"/>
                    <a:gd name="T53" fmla="*/ 7 h 169"/>
                    <a:gd name="T54" fmla="*/ 41 w 90"/>
                    <a:gd name="T55" fmla="*/ 21 h 169"/>
                    <a:gd name="T56" fmla="*/ 30 w 90"/>
                    <a:gd name="T57" fmla="*/ 28 h 169"/>
                    <a:gd name="T58" fmla="*/ 17 w 90"/>
                    <a:gd name="T59" fmla="*/ 43 h 169"/>
                    <a:gd name="T60" fmla="*/ 2 w 90"/>
                    <a:gd name="T61" fmla="*/ 39 h 1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90" h="169">
                      <a:moveTo>
                        <a:pt x="19" y="151"/>
                      </a:moveTo>
                      <a:cubicBezTo>
                        <a:pt x="19" y="151"/>
                        <a:pt x="41" y="128"/>
                        <a:pt x="55" y="133"/>
                      </a:cubicBezTo>
                      <a:cubicBezTo>
                        <a:pt x="55" y="133"/>
                        <a:pt x="62" y="158"/>
                        <a:pt x="43" y="157"/>
                      </a:cubicBezTo>
                      <a:cubicBezTo>
                        <a:pt x="23" y="155"/>
                        <a:pt x="19" y="151"/>
                        <a:pt x="19" y="151"/>
                      </a:cubicBezTo>
                      <a:close/>
                      <a:moveTo>
                        <a:pt x="2" y="39"/>
                      </a:moveTo>
                      <a:cubicBezTo>
                        <a:pt x="0" y="46"/>
                        <a:pt x="3" y="56"/>
                        <a:pt x="3" y="56"/>
                      </a:cubicBezTo>
                      <a:cubicBezTo>
                        <a:pt x="6" y="75"/>
                        <a:pt x="34" y="32"/>
                        <a:pt x="34" y="32"/>
                      </a:cubicBezTo>
                      <a:cubicBezTo>
                        <a:pt x="35" y="35"/>
                        <a:pt x="38" y="35"/>
                        <a:pt x="38" y="35"/>
                      </a:cubicBezTo>
                      <a:cubicBezTo>
                        <a:pt x="52" y="37"/>
                        <a:pt x="47" y="26"/>
                        <a:pt x="47" y="26"/>
                      </a:cubicBezTo>
                      <a:cubicBezTo>
                        <a:pt x="49" y="21"/>
                        <a:pt x="58" y="16"/>
                        <a:pt x="58" y="16"/>
                      </a:cubicBezTo>
                      <a:cubicBezTo>
                        <a:pt x="44" y="53"/>
                        <a:pt x="9" y="90"/>
                        <a:pt x="9" y="90"/>
                      </a:cubicBezTo>
                      <a:cubicBezTo>
                        <a:pt x="9" y="101"/>
                        <a:pt x="9" y="101"/>
                        <a:pt x="9" y="101"/>
                      </a:cubicBezTo>
                      <a:cubicBezTo>
                        <a:pt x="12" y="114"/>
                        <a:pt x="31" y="89"/>
                        <a:pt x="31" y="89"/>
                      </a:cubicBezTo>
                      <a:cubicBezTo>
                        <a:pt x="26" y="107"/>
                        <a:pt x="26" y="107"/>
                        <a:pt x="26" y="107"/>
                      </a:cubicBezTo>
                      <a:cubicBezTo>
                        <a:pt x="24" y="115"/>
                        <a:pt x="30" y="113"/>
                        <a:pt x="30" y="113"/>
                      </a:cubicBezTo>
                      <a:cubicBezTo>
                        <a:pt x="53" y="112"/>
                        <a:pt x="53" y="118"/>
                        <a:pt x="53" y="118"/>
                      </a:cubicBezTo>
                      <a:cubicBezTo>
                        <a:pt x="12" y="121"/>
                        <a:pt x="2" y="145"/>
                        <a:pt x="2" y="145"/>
                      </a:cubicBezTo>
                      <a:cubicBezTo>
                        <a:pt x="6" y="156"/>
                        <a:pt x="25" y="161"/>
                        <a:pt x="48" y="169"/>
                      </a:cubicBezTo>
                      <a:cubicBezTo>
                        <a:pt x="71" y="168"/>
                        <a:pt x="64" y="130"/>
                        <a:pt x="64" y="130"/>
                      </a:cubicBezTo>
                      <a:cubicBezTo>
                        <a:pt x="79" y="129"/>
                        <a:pt x="82" y="137"/>
                        <a:pt x="82" y="137"/>
                      </a:cubicBezTo>
                      <a:cubicBezTo>
                        <a:pt x="90" y="130"/>
                        <a:pt x="90" y="130"/>
                        <a:pt x="90" y="130"/>
                      </a:cubicBezTo>
                      <a:cubicBezTo>
                        <a:pt x="79" y="115"/>
                        <a:pt x="62" y="119"/>
                        <a:pt x="62" y="119"/>
                      </a:cubicBezTo>
                      <a:cubicBezTo>
                        <a:pt x="60" y="107"/>
                        <a:pt x="45" y="106"/>
                        <a:pt x="45" y="106"/>
                      </a:cubicBezTo>
                      <a:cubicBezTo>
                        <a:pt x="35" y="105"/>
                        <a:pt x="44" y="92"/>
                        <a:pt x="47" y="77"/>
                      </a:cubicBezTo>
                      <a:cubicBezTo>
                        <a:pt x="47" y="64"/>
                        <a:pt x="25" y="82"/>
                        <a:pt x="25" y="82"/>
                      </a:cubicBezTo>
                      <a:cubicBezTo>
                        <a:pt x="43" y="66"/>
                        <a:pt x="66" y="31"/>
                        <a:pt x="71" y="16"/>
                      </a:cubicBezTo>
                      <a:cubicBezTo>
                        <a:pt x="75" y="0"/>
                        <a:pt x="59" y="7"/>
                        <a:pt x="59" y="7"/>
                      </a:cubicBezTo>
                      <a:cubicBezTo>
                        <a:pt x="59" y="7"/>
                        <a:pt x="42" y="20"/>
                        <a:pt x="41" y="21"/>
                      </a:cubicBezTo>
                      <a:cubicBezTo>
                        <a:pt x="32" y="21"/>
                        <a:pt x="30" y="28"/>
                        <a:pt x="30" y="28"/>
                      </a:cubicBezTo>
                      <a:cubicBezTo>
                        <a:pt x="17" y="43"/>
                        <a:pt x="17" y="43"/>
                        <a:pt x="17" y="43"/>
                      </a:cubicBezTo>
                      <a:cubicBezTo>
                        <a:pt x="7" y="54"/>
                        <a:pt x="2" y="39"/>
                        <a:pt x="2" y="3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 defTabSz="685800">
                    <a:lnSpc>
                      <a:spcPct val="120000"/>
                    </a:lnSpc>
                    <a:buClrTx/>
                  </a:pPr>
                  <a:endParaRPr sz="1350" kern="1200">
                    <a:solidFill>
                      <a:prstClr val="white"/>
                    </a:solidFill>
                    <a:ea typeface="微软雅黑"/>
                    <a:cs typeface="+mn-cs"/>
                  </a:endParaRPr>
                </a:p>
              </p:txBody>
            </p:sp>
            <p:sp>
              <p:nvSpPr>
                <p:cNvPr id="171" name="îṥḻîďé"/>
                <p:cNvSpPr/>
                <p:nvPr/>
              </p:nvSpPr>
              <p:spPr bwMode="auto">
                <a:xfrm>
                  <a:off x="6802438" y="3471863"/>
                  <a:ext cx="63500" cy="96838"/>
                </a:xfrm>
                <a:custGeom>
                  <a:avLst/>
                  <a:gdLst>
                    <a:gd name="T0" fmla="*/ 0 w 19"/>
                    <a:gd name="T1" fmla="*/ 0 h 29"/>
                    <a:gd name="T2" fmla="*/ 1 w 19"/>
                    <a:gd name="T3" fmla="*/ 29 h 29"/>
                    <a:gd name="T4" fmla="*/ 16 w 19"/>
                    <a:gd name="T5" fmla="*/ 13 h 29"/>
                    <a:gd name="T6" fmla="*/ 0 w 19"/>
                    <a:gd name="T7" fmla="*/ 0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9">
                      <a:moveTo>
                        <a:pt x="0" y="0"/>
                      </a:moveTo>
                      <a:cubicBezTo>
                        <a:pt x="0" y="0"/>
                        <a:pt x="9" y="19"/>
                        <a:pt x="1" y="29"/>
                      </a:cubicBezTo>
                      <a:cubicBezTo>
                        <a:pt x="1" y="29"/>
                        <a:pt x="13" y="27"/>
                        <a:pt x="16" y="13"/>
                      </a:cubicBezTo>
                      <a:cubicBezTo>
                        <a:pt x="19" y="0"/>
                        <a:pt x="4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 defTabSz="685800">
                    <a:lnSpc>
                      <a:spcPct val="120000"/>
                    </a:lnSpc>
                    <a:buClrTx/>
                  </a:pPr>
                  <a:endParaRPr sz="1350" kern="1200">
                    <a:solidFill>
                      <a:prstClr val="white"/>
                    </a:solidFill>
                    <a:ea typeface="微软雅黑"/>
                    <a:cs typeface="+mn-cs"/>
                  </a:endParaRPr>
                </a:p>
              </p:txBody>
            </p:sp>
            <p:sp>
              <p:nvSpPr>
                <p:cNvPr id="172" name="iṣľíḍé"/>
                <p:cNvSpPr/>
                <p:nvPr/>
              </p:nvSpPr>
              <p:spPr bwMode="auto">
                <a:xfrm>
                  <a:off x="6605588" y="3289301"/>
                  <a:ext cx="223838" cy="309563"/>
                </a:xfrm>
                <a:custGeom>
                  <a:avLst/>
                  <a:gdLst>
                    <a:gd name="T0" fmla="*/ 26 w 68"/>
                    <a:gd name="T1" fmla="*/ 21 h 93"/>
                    <a:gd name="T2" fmla="*/ 30 w 68"/>
                    <a:gd name="T3" fmla="*/ 28 h 93"/>
                    <a:gd name="T4" fmla="*/ 42 w 68"/>
                    <a:gd name="T5" fmla="*/ 18 h 93"/>
                    <a:gd name="T6" fmla="*/ 37 w 68"/>
                    <a:gd name="T7" fmla="*/ 9 h 93"/>
                    <a:gd name="T8" fmla="*/ 46 w 68"/>
                    <a:gd name="T9" fmla="*/ 6 h 93"/>
                    <a:gd name="T10" fmla="*/ 53 w 68"/>
                    <a:gd name="T11" fmla="*/ 12 h 93"/>
                    <a:gd name="T12" fmla="*/ 62 w 68"/>
                    <a:gd name="T13" fmla="*/ 5 h 93"/>
                    <a:gd name="T14" fmla="*/ 68 w 68"/>
                    <a:gd name="T15" fmla="*/ 10 h 93"/>
                    <a:gd name="T16" fmla="*/ 53 w 68"/>
                    <a:gd name="T17" fmla="*/ 25 h 93"/>
                    <a:gd name="T18" fmla="*/ 27 w 68"/>
                    <a:gd name="T19" fmla="*/ 71 h 93"/>
                    <a:gd name="T20" fmla="*/ 0 w 68"/>
                    <a:gd name="T21" fmla="*/ 92 h 93"/>
                    <a:gd name="T22" fmla="*/ 0 w 68"/>
                    <a:gd name="T23" fmla="*/ 89 h 93"/>
                    <a:gd name="T24" fmla="*/ 31 w 68"/>
                    <a:gd name="T25" fmla="*/ 42 h 93"/>
                    <a:gd name="T26" fmla="*/ 21 w 68"/>
                    <a:gd name="T27" fmla="*/ 23 h 93"/>
                    <a:gd name="T28" fmla="*/ 26 w 68"/>
                    <a:gd name="T29" fmla="*/ 21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68" h="93">
                      <a:moveTo>
                        <a:pt x="26" y="21"/>
                      </a:moveTo>
                      <a:cubicBezTo>
                        <a:pt x="26" y="21"/>
                        <a:pt x="21" y="36"/>
                        <a:pt x="30" y="28"/>
                      </a:cubicBezTo>
                      <a:cubicBezTo>
                        <a:pt x="42" y="18"/>
                        <a:pt x="42" y="18"/>
                        <a:pt x="42" y="18"/>
                      </a:cubicBezTo>
                      <a:cubicBezTo>
                        <a:pt x="37" y="9"/>
                        <a:pt x="37" y="9"/>
                        <a:pt x="37" y="9"/>
                      </a:cubicBezTo>
                      <a:cubicBezTo>
                        <a:pt x="37" y="9"/>
                        <a:pt x="38" y="0"/>
                        <a:pt x="46" y="6"/>
                      </a:cubicBezTo>
                      <a:cubicBezTo>
                        <a:pt x="53" y="12"/>
                        <a:pt x="53" y="12"/>
                        <a:pt x="53" y="12"/>
                      </a:cubicBezTo>
                      <a:cubicBezTo>
                        <a:pt x="62" y="5"/>
                        <a:pt x="62" y="5"/>
                        <a:pt x="62" y="5"/>
                      </a:cubicBezTo>
                      <a:cubicBezTo>
                        <a:pt x="68" y="10"/>
                        <a:pt x="68" y="10"/>
                        <a:pt x="68" y="10"/>
                      </a:cubicBezTo>
                      <a:cubicBezTo>
                        <a:pt x="53" y="25"/>
                        <a:pt x="53" y="25"/>
                        <a:pt x="53" y="25"/>
                      </a:cubicBezTo>
                      <a:cubicBezTo>
                        <a:pt x="53" y="25"/>
                        <a:pt x="54" y="39"/>
                        <a:pt x="27" y="71"/>
                      </a:cubicBezTo>
                      <a:cubicBezTo>
                        <a:pt x="27" y="71"/>
                        <a:pt x="12" y="93"/>
                        <a:pt x="0" y="92"/>
                      </a:cubicBezTo>
                      <a:cubicBezTo>
                        <a:pt x="0" y="89"/>
                        <a:pt x="0" y="89"/>
                        <a:pt x="0" y="89"/>
                      </a:cubicBezTo>
                      <a:cubicBezTo>
                        <a:pt x="0" y="89"/>
                        <a:pt x="17" y="83"/>
                        <a:pt x="31" y="42"/>
                      </a:cubicBezTo>
                      <a:cubicBezTo>
                        <a:pt x="31" y="42"/>
                        <a:pt x="13" y="49"/>
                        <a:pt x="21" y="23"/>
                      </a:cubicBezTo>
                      <a:cubicBezTo>
                        <a:pt x="21" y="23"/>
                        <a:pt x="22" y="16"/>
                        <a:pt x="26" y="2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 defTabSz="685800">
                    <a:lnSpc>
                      <a:spcPct val="120000"/>
                    </a:lnSpc>
                    <a:buClrTx/>
                  </a:pPr>
                  <a:endParaRPr sz="1350" kern="1200">
                    <a:solidFill>
                      <a:prstClr val="white"/>
                    </a:solidFill>
                    <a:ea typeface="微软雅黑"/>
                    <a:cs typeface="+mn-cs"/>
                  </a:endParaRPr>
                </a:p>
              </p:txBody>
            </p:sp>
            <p:sp>
              <p:nvSpPr>
                <p:cNvPr id="173" name="iSlidé"/>
                <p:cNvSpPr/>
                <p:nvPr/>
              </p:nvSpPr>
              <p:spPr bwMode="auto">
                <a:xfrm>
                  <a:off x="6334125" y="3495676"/>
                  <a:ext cx="79375" cy="76200"/>
                </a:xfrm>
                <a:custGeom>
                  <a:avLst/>
                  <a:gdLst>
                    <a:gd name="T0" fmla="*/ 0 w 24"/>
                    <a:gd name="T1" fmla="*/ 4 h 23"/>
                    <a:gd name="T2" fmla="*/ 21 w 24"/>
                    <a:gd name="T3" fmla="*/ 19 h 23"/>
                    <a:gd name="T4" fmla="*/ 18 w 24"/>
                    <a:gd name="T5" fmla="*/ 23 h 23"/>
                    <a:gd name="T6" fmla="*/ 0 w 24"/>
                    <a:gd name="T7" fmla="*/ 4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4" h="23">
                      <a:moveTo>
                        <a:pt x="0" y="4"/>
                      </a:moveTo>
                      <a:cubicBezTo>
                        <a:pt x="0" y="4"/>
                        <a:pt x="24" y="0"/>
                        <a:pt x="21" y="19"/>
                      </a:cubicBezTo>
                      <a:cubicBezTo>
                        <a:pt x="18" y="23"/>
                        <a:pt x="18" y="23"/>
                        <a:pt x="18" y="23"/>
                      </a:cubicBezTo>
                      <a:lnTo>
                        <a:pt x="0" y="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 defTabSz="685800">
                    <a:lnSpc>
                      <a:spcPct val="120000"/>
                    </a:lnSpc>
                    <a:buClrTx/>
                  </a:pPr>
                  <a:endParaRPr sz="1350" kern="1200">
                    <a:solidFill>
                      <a:prstClr val="white"/>
                    </a:solidFill>
                    <a:ea typeface="微软雅黑"/>
                    <a:cs typeface="+mn-cs"/>
                  </a:endParaRPr>
                </a:p>
              </p:txBody>
            </p:sp>
            <p:sp>
              <p:nvSpPr>
                <p:cNvPr id="174" name="ïśľïdê"/>
                <p:cNvSpPr/>
                <p:nvPr/>
              </p:nvSpPr>
              <p:spPr bwMode="auto">
                <a:xfrm>
                  <a:off x="6194425" y="3171826"/>
                  <a:ext cx="225425" cy="460375"/>
                </a:xfrm>
                <a:custGeom>
                  <a:avLst/>
                  <a:gdLst>
                    <a:gd name="T0" fmla="*/ 3 w 68"/>
                    <a:gd name="T1" fmla="*/ 55 h 138"/>
                    <a:gd name="T2" fmla="*/ 24 w 68"/>
                    <a:gd name="T3" fmla="*/ 42 h 138"/>
                    <a:gd name="T4" fmla="*/ 38 w 68"/>
                    <a:gd name="T5" fmla="*/ 1 h 138"/>
                    <a:gd name="T6" fmla="*/ 44 w 68"/>
                    <a:gd name="T7" fmla="*/ 16 h 138"/>
                    <a:gd name="T8" fmla="*/ 37 w 68"/>
                    <a:gd name="T9" fmla="*/ 34 h 138"/>
                    <a:gd name="T10" fmla="*/ 55 w 68"/>
                    <a:gd name="T11" fmla="*/ 12 h 138"/>
                    <a:gd name="T12" fmla="*/ 58 w 68"/>
                    <a:gd name="T13" fmla="*/ 32 h 138"/>
                    <a:gd name="T14" fmla="*/ 24 w 68"/>
                    <a:gd name="T15" fmla="*/ 62 h 138"/>
                    <a:gd name="T16" fmla="*/ 18 w 68"/>
                    <a:gd name="T17" fmla="*/ 92 h 138"/>
                    <a:gd name="T18" fmla="*/ 27 w 68"/>
                    <a:gd name="T19" fmla="*/ 83 h 138"/>
                    <a:gd name="T20" fmla="*/ 34 w 68"/>
                    <a:gd name="T21" fmla="*/ 56 h 138"/>
                    <a:gd name="T22" fmla="*/ 47 w 68"/>
                    <a:gd name="T23" fmla="*/ 76 h 138"/>
                    <a:gd name="T24" fmla="*/ 39 w 68"/>
                    <a:gd name="T25" fmla="*/ 87 h 138"/>
                    <a:gd name="T26" fmla="*/ 40 w 68"/>
                    <a:gd name="T27" fmla="*/ 132 h 138"/>
                    <a:gd name="T28" fmla="*/ 22 w 68"/>
                    <a:gd name="T29" fmla="*/ 120 h 138"/>
                    <a:gd name="T30" fmla="*/ 12 w 68"/>
                    <a:gd name="T31" fmla="*/ 138 h 138"/>
                    <a:gd name="T32" fmla="*/ 2 w 68"/>
                    <a:gd name="T33" fmla="*/ 127 h 138"/>
                    <a:gd name="T34" fmla="*/ 27 w 68"/>
                    <a:gd name="T35" fmla="*/ 102 h 138"/>
                    <a:gd name="T36" fmla="*/ 26 w 68"/>
                    <a:gd name="T37" fmla="*/ 95 h 138"/>
                    <a:gd name="T38" fmla="*/ 15 w 68"/>
                    <a:gd name="T39" fmla="*/ 106 h 138"/>
                    <a:gd name="T40" fmla="*/ 5 w 68"/>
                    <a:gd name="T41" fmla="*/ 98 h 138"/>
                    <a:gd name="T42" fmla="*/ 16 w 68"/>
                    <a:gd name="T43" fmla="*/ 67 h 138"/>
                    <a:gd name="T44" fmla="*/ 3 w 68"/>
                    <a:gd name="T45" fmla="*/ 55 h 1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68" h="138">
                      <a:moveTo>
                        <a:pt x="3" y="55"/>
                      </a:moveTo>
                      <a:cubicBezTo>
                        <a:pt x="3" y="55"/>
                        <a:pt x="17" y="58"/>
                        <a:pt x="24" y="42"/>
                      </a:cubicBezTo>
                      <a:cubicBezTo>
                        <a:pt x="24" y="42"/>
                        <a:pt x="38" y="9"/>
                        <a:pt x="38" y="1"/>
                      </a:cubicBezTo>
                      <a:cubicBezTo>
                        <a:pt x="38" y="1"/>
                        <a:pt x="46" y="0"/>
                        <a:pt x="44" y="16"/>
                      </a:cubicBezTo>
                      <a:cubicBezTo>
                        <a:pt x="37" y="34"/>
                        <a:pt x="37" y="34"/>
                        <a:pt x="37" y="34"/>
                      </a:cubicBezTo>
                      <a:cubicBezTo>
                        <a:pt x="37" y="34"/>
                        <a:pt x="55" y="23"/>
                        <a:pt x="55" y="12"/>
                      </a:cubicBezTo>
                      <a:cubicBezTo>
                        <a:pt x="55" y="12"/>
                        <a:pt x="68" y="10"/>
                        <a:pt x="58" y="32"/>
                      </a:cubicBezTo>
                      <a:cubicBezTo>
                        <a:pt x="24" y="62"/>
                        <a:pt x="24" y="62"/>
                        <a:pt x="24" y="62"/>
                      </a:cubicBezTo>
                      <a:cubicBezTo>
                        <a:pt x="18" y="92"/>
                        <a:pt x="18" y="92"/>
                        <a:pt x="18" y="92"/>
                      </a:cubicBezTo>
                      <a:cubicBezTo>
                        <a:pt x="27" y="83"/>
                        <a:pt x="27" y="83"/>
                        <a:pt x="27" y="83"/>
                      </a:cubicBezTo>
                      <a:cubicBezTo>
                        <a:pt x="27" y="83"/>
                        <a:pt x="27" y="61"/>
                        <a:pt x="34" y="56"/>
                      </a:cubicBezTo>
                      <a:cubicBezTo>
                        <a:pt x="34" y="56"/>
                        <a:pt x="50" y="55"/>
                        <a:pt x="47" y="76"/>
                      </a:cubicBezTo>
                      <a:cubicBezTo>
                        <a:pt x="47" y="76"/>
                        <a:pt x="42" y="83"/>
                        <a:pt x="39" y="87"/>
                      </a:cubicBezTo>
                      <a:cubicBezTo>
                        <a:pt x="40" y="132"/>
                        <a:pt x="40" y="132"/>
                        <a:pt x="40" y="132"/>
                      </a:cubicBezTo>
                      <a:cubicBezTo>
                        <a:pt x="22" y="120"/>
                        <a:pt x="22" y="120"/>
                        <a:pt x="22" y="120"/>
                      </a:cubicBezTo>
                      <a:cubicBezTo>
                        <a:pt x="12" y="138"/>
                        <a:pt x="12" y="138"/>
                        <a:pt x="12" y="138"/>
                      </a:cubicBezTo>
                      <a:cubicBezTo>
                        <a:pt x="2" y="127"/>
                        <a:pt x="2" y="127"/>
                        <a:pt x="2" y="127"/>
                      </a:cubicBezTo>
                      <a:cubicBezTo>
                        <a:pt x="2" y="127"/>
                        <a:pt x="25" y="114"/>
                        <a:pt x="27" y="102"/>
                      </a:cubicBezTo>
                      <a:cubicBezTo>
                        <a:pt x="26" y="95"/>
                        <a:pt x="26" y="95"/>
                        <a:pt x="26" y="95"/>
                      </a:cubicBezTo>
                      <a:cubicBezTo>
                        <a:pt x="15" y="106"/>
                        <a:pt x="15" y="106"/>
                        <a:pt x="15" y="106"/>
                      </a:cubicBezTo>
                      <a:cubicBezTo>
                        <a:pt x="5" y="98"/>
                        <a:pt x="5" y="98"/>
                        <a:pt x="5" y="98"/>
                      </a:cubicBezTo>
                      <a:cubicBezTo>
                        <a:pt x="16" y="67"/>
                        <a:pt x="16" y="67"/>
                        <a:pt x="16" y="67"/>
                      </a:cubicBezTo>
                      <a:cubicBezTo>
                        <a:pt x="16" y="67"/>
                        <a:pt x="0" y="60"/>
                        <a:pt x="3" y="5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 defTabSz="685800">
                    <a:lnSpc>
                      <a:spcPct val="120000"/>
                    </a:lnSpc>
                    <a:buClrTx/>
                  </a:pPr>
                  <a:endParaRPr sz="1350" kern="1200">
                    <a:solidFill>
                      <a:prstClr val="white"/>
                    </a:solidFill>
                    <a:ea typeface="微软雅黑"/>
                    <a:cs typeface="+mn-cs"/>
                  </a:endParaRPr>
                </a:p>
              </p:txBody>
            </p:sp>
            <p:sp>
              <p:nvSpPr>
                <p:cNvPr id="175" name="išḷíḍe"/>
                <p:cNvSpPr/>
                <p:nvPr/>
              </p:nvSpPr>
              <p:spPr bwMode="auto">
                <a:xfrm>
                  <a:off x="5946775" y="3398838"/>
                  <a:ext cx="96838" cy="100013"/>
                </a:xfrm>
                <a:custGeom>
                  <a:avLst/>
                  <a:gdLst>
                    <a:gd name="T0" fmla="*/ 0 w 29"/>
                    <a:gd name="T1" fmla="*/ 30 h 30"/>
                    <a:gd name="T2" fmla="*/ 14 w 29"/>
                    <a:gd name="T3" fmla="*/ 0 h 30"/>
                    <a:gd name="T4" fmla="*/ 29 w 29"/>
                    <a:gd name="T5" fmla="*/ 14 h 30"/>
                    <a:gd name="T6" fmla="*/ 0 w 29"/>
                    <a:gd name="T7" fmla="*/ 3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9" h="30">
                      <a:moveTo>
                        <a:pt x="0" y="30"/>
                      </a:moveTo>
                      <a:cubicBezTo>
                        <a:pt x="14" y="0"/>
                        <a:pt x="14" y="0"/>
                        <a:pt x="14" y="0"/>
                      </a:cubicBezTo>
                      <a:cubicBezTo>
                        <a:pt x="29" y="14"/>
                        <a:pt x="29" y="14"/>
                        <a:pt x="29" y="14"/>
                      </a:cubicBezTo>
                      <a:cubicBezTo>
                        <a:pt x="29" y="14"/>
                        <a:pt x="9" y="29"/>
                        <a:pt x="0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 defTabSz="685800">
                    <a:lnSpc>
                      <a:spcPct val="120000"/>
                    </a:lnSpc>
                    <a:buClrTx/>
                  </a:pPr>
                  <a:endParaRPr sz="1350" kern="1200">
                    <a:solidFill>
                      <a:prstClr val="white"/>
                    </a:solidFill>
                    <a:ea typeface="微软雅黑"/>
                    <a:cs typeface="+mn-cs"/>
                  </a:endParaRPr>
                </a:p>
              </p:txBody>
            </p:sp>
            <p:sp>
              <p:nvSpPr>
                <p:cNvPr id="176" name="îṣḻîḓè"/>
                <p:cNvSpPr/>
                <p:nvPr/>
              </p:nvSpPr>
              <p:spPr bwMode="auto">
                <a:xfrm>
                  <a:off x="5722938" y="3419476"/>
                  <a:ext cx="201613" cy="176213"/>
                </a:xfrm>
                <a:custGeom>
                  <a:avLst/>
                  <a:gdLst>
                    <a:gd name="T0" fmla="*/ 16 w 61"/>
                    <a:gd name="T1" fmla="*/ 38 h 53"/>
                    <a:gd name="T2" fmla="*/ 59 w 61"/>
                    <a:gd name="T3" fmla="*/ 0 h 53"/>
                    <a:gd name="T4" fmla="*/ 61 w 61"/>
                    <a:gd name="T5" fmla="*/ 4 h 53"/>
                    <a:gd name="T6" fmla="*/ 10 w 61"/>
                    <a:gd name="T7" fmla="*/ 53 h 53"/>
                    <a:gd name="T8" fmla="*/ 0 w 61"/>
                    <a:gd name="T9" fmla="*/ 41 h 53"/>
                    <a:gd name="T10" fmla="*/ 11 w 61"/>
                    <a:gd name="T11" fmla="*/ 8 h 53"/>
                    <a:gd name="T12" fmla="*/ 16 w 61"/>
                    <a:gd name="T13" fmla="*/ 38 h 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61" h="53">
                      <a:moveTo>
                        <a:pt x="16" y="38"/>
                      </a:moveTo>
                      <a:cubicBezTo>
                        <a:pt x="59" y="0"/>
                        <a:pt x="59" y="0"/>
                        <a:pt x="59" y="0"/>
                      </a:cubicBezTo>
                      <a:cubicBezTo>
                        <a:pt x="61" y="4"/>
                        <a:pt x="61" y="4"/>
                        <a:pt x="61" y="4"/>
                      </a:cubicBezTo>
                      <a:cubicBezTo>
                        <a:pt x="61" y="4"/>
                        <a:pt x="40" y="40"/>
                        <a:pt x="10" y="53"/>
                      </a:cubicBezTo>
                      <a:cubicBezTo>
                        <a:pt x="0" y="41"/>
                        <a:pt x="0" y="41"/>
                        <a:pt x="0" y="41"/>
                      </a:cubicBezTo>
                      <a:cubicBezTo>
                        <a:pt x="0" y="41"/>
                        <a:pt x="11" y="18"/>
                        <a:pt x="11" y="8"/>
                      </a:cubicBezTo>
                      <a:cubicBezTo>
                        <a:pt x="11" y="8"/>
                        <a:pt x="27" y="6"/>
                        <a:pt x="16" y="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 defTabSz="685800">
                    <a:lnSpc>
                      <a:spcPct val="120000"/>
                    </a:lnSpc>
                    <a:buClrTx/>
                  </a:pPr>
                  <a:endParaRPr sz="1350" kern="1200">
                    <a:solidFill>
                      <a:prstClr val="white"/>
                    </a:solidFill>
                    <a:ea typeface="微软雅黑"/>
                    <a:cs typeface="+mn-cs"/>
                  </a:endParaRPr>
                </a:p>
              </p:txBody>
            </p:sp>
            <p:sp>
              <p:nvSpPr>
                <p:cNvPr id="177" name="iṣḷîḓé"/>
                <p:cNvSpPr/>
                <p:nvPr/>
              </p:nvSpPr>
              <p:spPr bwMode="auto">
                <a:xfrm>
                  <a:off x="5870575" y="3235326"/>
                  <a:ext cx="60325" cy="177800"/>
                </a:xfrm>
                <a:custGeom>
                  <a:avLst/>
                  <a:gdLst>
                    <a:gd name="T0" fmla="*/ 0 w 18"/>
                    <a:gd name="T1" fmla="*/ 51 h 53"/>
                    <a:gd name="T2" fmla="*/ 1 w 18"/>
                    <a:gd name="T3" fmla="*/ 0 h 53"/>
                    <a:gd name="T4" fmla="*/ 15 w 18"/>
                    <a:gd name="T5" fmla="*/ 21 h 53"/>
                    <a:gd name="T6" fmla="*/ 0 w 18"/>
                    <a:gd name="T7" fmla="*/ 51 h 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8" h="53">
                      <a:moveTo>
                        <a:pt x="0" y="51"/>
                      </a:moveTo>
                      <a:cubicBezTo>
                        <a:pt x="0" y="51"/>
                        <a:pt x="8" y="16"/>
                        <a:pt x="1" y="0"/>
                      </a:cubicBezTo>
                      <a:cubicBezTo>
                        <a:pt x="1" y="0"/>
                        <a:pt x="18" y="4"/>
                        <a:pt x="15" y="21"/>
                      </a:cubicBezTo>
                      <a:cubicBezTo>
                        <a:pt x="11" y="39"/>
                        <a:pt x="11" y="53"/>
                        <a:pt x="0" y="5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 defTabSz="685800">
                    <a:lnSpc>
                      <a:spcPct val="120000"/>
                    </a:lnSpc>
                    <a:buClrTx/>
                  </a:pPr>
                  <a:endParaRPr sz="1350" kern="1200">
                    <a:solidFill>
                      <a:prstClr val="white"/>
                    </a:solidFill>
                    <a:ea typeface="微软雅黑"/>
                    <a:cs typeface="+mn-cs"/>
                  </a:endParaRPr>
                </a:p>
              </p:txBody>
            </p:sp>
          </p:grpSp>
          <p:grpSp>
            <p:nvGrpSpPr>
              <p:cNvPr id="151" name="ïṩ1îḑé"/>
              <p:cNvGrpSpPr/>
              <p:nvPr/>
            </p:nvGrpSpPr>
            <p:grpSpPr>
              <a:xfrm>
                <a:off x="5112548" y="4078071"/>
                <a:ext cx="4180976" cy="230948"/>
                <a:chOff x="5705475" y="3683001"/>
                <a:chExt cx="1666875" cy="92075"/>
              </a:xfrm>
              <a:grpFill/>
            </p:grpSpPr>
            <p:sp>
              <p:nvSpPr>
                <p:cNvPr id="152" name="îṣḷidê"/>
                <p:cNvSpPr/>
                <p:nvPr/>
              </p:nvSpPr>
              <p:spPr bwMode="auto">
                <a:xfrm>
                  <a:off x="5705475" y="3683001"/>
                  <a:ext cx="63500" cy="92075"/>
                </a:xfrm>
                <a:custGeom>
                  <a:avLst/>
                  <a:gdLst>
                    <a:gd name="T0" fmla="*/ 19 w 19"/>
                    <a:gd name="T1" fmla="*/ 20 h 28"/>
                    <a:gd name="T2" fmla="*/ 16 w 19"/>
                    <a:gd name="T3" fmla="*/ 25 h 28"/>
                    <a:gd name="T4" fmla="*/ 9 w 19"/>
                    <a:gd name="T5" fmla="*/ 28 h 28"/>
                    <a:gd name="T6" fmla="*/ 2 w 19"/>
                    <a:gd name="T7" fmla="*/ 25 h 28"/>
                    <a:gd name="T8" fmla="*/ 0 w 19"/>
                    <a:gd name="T9" fmla="*/ 20 h 28"/>
                    <a:gd name="T10" fmla="*/ 0 w 19"/>
                    <a:gd name="T11" fmla="*/ 19 h 28"/>
                    <a:gd name="T12" fmla="*/ 4 w 19"/>
                    <a:gd name="T13" fmla="*/ 19 h 28"/>
                    <a:gd name="T14" fmla="*/ 4 w 19"/>
                    <a:gd name="T15" fmla="*/ 20 h 28"/>
                    <a:gd name="T16" fmla="*/ 6 w 19"/>
                    <a:gd name="T17" fmla="*/ 23 h 28"/>
                    <a:gd name="T18" fmla="*/ 9 w 19"/>
                    <a:gd name="T19" fmla="*/ 24 h 28"/>
                    <a:gd name="T20" fmla="*/ 14 w 19"/>
                    <a:gd name="T21" fmla="*/ 23 h 28"/>
                    <a:gd name="T22" fmla="*/ 15 w 19"/>
                    <a:gd name="T23" fmla="*/ 20 h 28"/>
                    <a:gd name="T24" fmla="*/ 13 w 19"/>
                    <a:gd name="T25" fmla="*/ 17 h 28"/>
                    <a:gd name="T26" fmla="*/ 9 w 19"/>
                    <a:gd name="T27" fmla="*/ 14 h 28"/>
                    <a:gd name="T28" fmla="*/ 3 w 19"/>
                    <a:gd name="T29" fmla="*/ 11 h 28"/>
                    <a:gd name="T30" fmla="*/ 1 w 19"/>
                    <a:gd name="T31" fmla="*/ 7 h 28"/>
                    <a:gd name="T32" fmla="*/ 3 w 19"/>
                    <a:gd name="T33" fmla="*/ 2 h 28"/>
                    <a:gd name="T34" fmla="*/ 9 w 19"/>
                    <a:gd name="T35" fmla="*/ 0 h 28"/>
                    <a:gd name="T36" fmla="*/ 16 w 19"/>
                    <a:gd name="T37" fmla="*/ 2 h 28"/>
                    <a:gd name="T38" fmla="*/ 18 w 19"/>
                    <a:gd name="T39" fmla="*/ 7 h 28"/>
                    <a:gd name="T40" fmla="*/ 14 w 19"/>
                    <a:gd name="T41" fmla="*/ 7 h 28"/>
                    <a:gd name="T42" fmla="*/ 13 w 19"/>
                    <a:gd name="T43" fmla="*/ 4 h 28"/>
                    <a:gd name="T44" fmla="*/ 9 w 19"/>
                    <a:gd name="T45" fmla="*/ 3 h 28"/>
                    <a:gd name="T46" fmla="*/ 6 w 19"/>
                    <a:gd name="T47" fmla="*/ 4 h 28"/>
                    <a:gd name="T48" fmla="*/ 5 w 19"/>
                    <a:gd name="T49" fmla="*/ 7 h 28"/>
                    <a:gd name="T50" fmla="*/ 6 w 19"/>
                    <a:gd name="T51" fmla="*/ 9 h 28"/>
                    <a:gd name="T52" fmla="*/ 11 w 19"/>
                    <a:gd name="T53" fmla="*/ 12 h 28"/>
                    <a:gd name="T54" fmla="*/ 17 w 19"/>
                    <a:gd name="T55" fmla="*/ 15 h 28"/>
                    <a:gd name="T56" fmla="*/ 19 w 19"/>
                    <a:gd name="T57" fmla="*/ 20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19" h="28">
                      <a:moveTo>
                        <a:pt x="19" y="20"/>
                      </a:moveTo>
                      <a:cubicBezTo>
                        <a:pt x="19" y="22"/>
                        <a:pt x="18" y="24"/>
                        <a:pt x="16" y="25"/>
                      </a:cubicBezTo>
                      <a:cubicBezTo>
                        <a:pt x="15" y="27"/>
                        <a:pt x="12" y="28"/>
                        <a:pt x="9" y="28"/>
                      </a:cubicBezTo>
                      <a:cubicBezTo>
                        <a:pt x="6" y="28"/>
                        <a:pt x="4" y="27"/>
                        <a:pt x="2" y="25"/>
                      </a:cubicBezTo>
                      <a:cubicBezTo>
                        <a:pt x="1" y="24"/>
                        <a:pt x="0" y="22"/>
                        <a:pt x="0" y="20"/>
                      </a:cubicBezTo>
                      <a:cubicBezTo>
                        <a:pt x="0" y="19"/>
                        <a:pt x="0" y="19"/>
                        <a:pt x="0" y="19"/>
                      </a:cubicBezTo>
                      <a:cubicBezTo>
                        <a:pt x="4" y="19"/>
                        <a:pt x="4" y="19"/>
                        <a:pt x="4" y="19"/>
                      </a:cubicBezTo>
                      <a:cubicBezTo>
                        <a:pt x="4" y="20"/>
                        <a:pt x="4" y="20"/>
                        <a:pt x="4" y="20"/>
                      </a:cubicBezTo>
                      <a:cubicBezTo>
                        <a:pt x="4" y="21"/>
                        <a:pt x="5" y="22"/>
                        <a:pt x="6" y="23"/>
                      </a:cubicBezTo>
                      <a:cubicBezTo>
                        <a:pt x="7" y="24"/>
                        <a:pt x="8" y="24"/>
                        <a:pt x="9" y="24"/>
                      </a:cubicBezTo>
                      <a:cubicBezTo>
                        <a:pt x="11" y="24"/>
                        <a:pt x="13" y="24"/>
                        <a:pt x="14" y="23"/>
                      </a:cubicBezTo>
                      <a:cubicBezTo>
                        <a:pt x="15" y="22"/>
                        <a:pt x="15" y="21"/>
                        <a:pt x="15" y="20"/>
                      </a:cubicBezTo>
                      <a:cubicBezTo>
                        <a:pt x="15" y="19"/>
                        <a:pt x="14" y="18"/>
                        <a:pt x="13" y="17"/>
                      </a:cubicBezTo>
                      <a:cubicBezTo>
                        <a:pt x="12" y="16"/>
                        <a:pt x="11" y="15"/>
                        <a:pt x="9" y="14"/>
                      </a:cubicBezTo>
                      <a:cubicBezTo>
                        <a:pt x="6" y="13"/>
                        <a:pt x="4" y="12"/>
                        <a:pt x="3" y="11"/>
                      </a:cubicBezTo>
                      <a:cubicBezTo>
                        <a:pt x="1" y="10"/>
                        <a:pt x="1" y="9"/>
                        <a:pt x="1" y="7"/>
                      </a:cubicBezTo>
                      <a:cubicBezTo>
                        <a:pt x="1" y="5"/>
                        <a:pt x="2" y="3"/>
                        <a:pt x="3" y="2"/>
                      </a:cubicBezTo>
                      <a:cubicBezTo>
                        <a:pt x="5" y="0"/>
                        <a:pt x="7" y="0"/>
                        <a:pt x="9" y="0"/>
                      </a:cubicBezTo>
                      <a:cubicBezTo>
                        <a:pt x="13" y="0"/>
                        <a:pt x="15" y="0"/>
                        <a:pt x="16" y="2"/>
                      </a:cubicBezTo>
                      <a:cubicBezTo>
                        <a:pt x="17" y="4"/>
                        <a:pt x="18" y="5"/>
                        <a:pt x="18" y="7"/>
                      </a:cubicBezTo>
                      <a:cubicBezTo>
                        <a:pt x="14" y="7"/>
                        <a:pt x="14" y="7"/>
                        <a:pt x="14" y="7"/>
                      </a:cubicBezTo>
                      <a:cubicBezTo>
                        <a:pt x="14" y="6"/>
                        <a:pt x="14" y="5"/>
                        <a:pt x="13" y="4"/>
                      </a:cubicBezTo>
                      <a:cubicBezTo>
                        <a:pt x="12" y="3"/>
                        <a:pt x="11" y="3"/>
                        <a:pt x="9" y="3"/>
                      </a:cubicBezTo>
                      <a:cubicBezTo>
                        <a:pt x="8" y="3"/>
                        <a:pt x="7" y="3"/>
                        <a:pt x="6" y="4"/>
                      </a:cubicBezTo>
                      <a:cubicBezTo>
                        <a:pt x="5" y="5"/>
                        <a:pt x="5" y="5"/>
                        <a:pt x="5" y="7"/>
                      </a:cubicBezTo>
                      <a:cubicBezTo>
                        <a:pt x="5" y="8"/>
                        <a:pt x="5" y="8"/>
                        <a:pt x="6" y="9"/>
                      </a:cubicBezTo>
                      <a:cubicBezTo>
                        <a:pt x="6" y="10"/>
                        <a:pt x="8" y="11"/>
                        <a:pt x="11" y="12"/>
                      </a:cubicBezTo>
                      <a:cubicBezTo>
                        <a:pt x="13" y="13"/>
                        <a:pt x="15" y="14"/>
                        <a:pt x="17" y="15"/>
                      </a:cubicBezTo>
                      <a:cubicBezTo>
                        <a:pt x="18" y="16"/>
                        <a:pt x="19" y="18"/>
                        <a:pt x="19" y="2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 defTabSz="685800">
                    <a:lnSpc>
                      <a:spcPct val="120000"/>
                    </a:lnSpc>
                    <a:buClrTx/>
                  </a:pPr>
                  <a:endParaRPr sz="1350" kern="1200">
                    <a:solidFill>
                      <a:prstClr val="white"/>
                    </a:solidFill>
                    <a:ea typeface="微软雅黑"/>
                    <a:cs typeface="+mn-cs"/>
                  </a:endParaRPr>
                </a:p>
              </p:txBody>
            </p:sp>
            <p:sp>
              <p:nvSpPr>
                <p:cNvPr id="153" name="íṣḻïḑè"/>
                <p:cNvSpPr/>
                <p:nvPr/>
              </p:nvSpPr>
              <p:spPr bwMode="auto">
                <a:xfrm>
                  <a:off x="5799138" y="3683001"/>
                  <a:ext cx="58738" cy="88900"/>
                </a:xfrm>
                <a:custGeom>
                  <a:avLst/>
                  <a:gdLst>
                    <a:gd name="T0" fmla="*/ 37 w 37"/>
                    <a:gd name="T1" fmla="*/ 56 h 56"/>
                    <a:gd name="T2" fmla="*/ 29 w 37"/>
                    <a:gd name="T3" fmla="*/ 56 h 56"/>
                    <a:gd name="T4" fmla="*/ 29 w 37"/>
                    <a:gd name="T5" fmla="*/ 29 h 56"/>
                    <a:gd name="T6" fmla="*/ 8 w 37"/>
                    <a:gd name="T7" fmla="*/ 29 h 56"/>
                    <a:gd name="T8" fmla="*/ 8 w 37"/>
                    <a:gd name="T9" fmla="*/ 56 h 56"/>
                    <a:gd name="T10" fmla="*/ 0 w 37"/>
                    <a:gd name="T11" fmla="*/ 56 h 56"/>
                    <a:gd name="T12" fmla="*/ 0 w 37"/>
                    <a:gd name="T13" fmla="*/ 0 h 56"/>
                    <a:gd name="T14" fmla="*/ 8 w 37"/>
                    <a:gd name="T15" fmla="*/ 0 h 56"/>
                    <a:gd name="T16" fmla="*/ 8 w 37"/>
                    <a:gd name="T17" fmla="*/ 23 h 56"/>
                    <a:gd name="T18" fmla="*/ 29 w 37"/>
                    <a:gd name="T19" fmla="*/ 23 h 56"/>
                    <a:gd name="T20" fmla="*/ 29 w 37"/>
                    <a:gd name="T21" fmla="*/ 0 h 56"/>
                    <a:gd name="T22" fmla="*/ 37 w 37"/>
                    <a:gd name="T23" fmla="*/ 0 h 56"/>
                    <a:gd name="T24" fmla="*/ 37 w 37"/>
                    <a:gd name="T25" fmla="*/ 56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7" h="56">
                      <a:moveTo>
                        <a:pt x="37" y="56"/>
                      </a:moveTo>
                      <a:lnTo>
                        <a:pt x="29" y="56"/>
                      </a:lnTo>
                      <a:lnTo>
                        <a:pt x="29" y="29"/>
                      </a:lnTo>
                      <a:lnTo>
                        <a:pt x="8" y="29"/>
                      </a:lnTo>
                      <a:lnTo>
                        <a:pt x="8" y="56"/>
                      </a:lnTo>
                      <a:lnTo>
                        <a:pt x="0" y="56"/>
                      </a:lnTo>
                      <a:lnTo>
                        <a:pt x="0" y="0"/>
                      </a:lnTo>
                      <a:lnTo>
                        <a:pt x="8" y="0"/>
                      </a:lnTo>
                      <a:lnTo>
                        <a:pt x="8" y="23"/>
                      </a:lnTo>
                      <a:lnTo>
                        <a:pt x="29" y="23"/>
                      </a:lnTo>
                      <a:lnTo>
                        <a:pt x="29" y="0"/>
                      </a:lnTo>
                      <a:lnTo>
                        <a:pt x="37" y="0"/>
                      </a:lnTo>
                      <a:lnTo>
                        <a:pt x="37" y="5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 defTabSz="685800">
                    <a:lnSpc>
                      <a:spcPct val="120000"/>
                    </a:lnSpc>
                    <a:buClrTx/>
                  </a:pPr>
                  <a:endParaRPr sz="1350" kern="1200">
                    <a:solidFill>
                      <a:prstClr val="white"/>
                    </a:solidFill>
                    <a:ea typeface="微软雅黑"/>
                    <a:cs typeface="+mn-cs"/>
                  </a:endParaRPr>
                </a:p>
              </p:txBody>
            </p:sp>
            <p:sp>
              <p:nvSpPr>
                <p:cNvPr id="154" name="iṧľiḍe"/>
                <p:cNvSpPr/>
                <p:nvPr/>
              </p:nvSpPr>
              <p:spPr bwMode="auto">
                <a:xfrm>
                  <a:off x="5884863" y="3683001"/>
                  <a:ext cx="68263" cy="88900"/>
                </a:xfrm>
                <a:custGeom>
                  <a:avLst/>
                  <a:gdLst>
                    <a:gd name="T0" fmla="*/ 43 w 43"/>
                    <a:gd name="T1" fmla="*/ 56 h 56"/>
                    <a:gd name="T2" fmla="*/ 35 w 43"/>
                    <a:gd name="T3" fmla="*/ 56 h 56"/>
                    <a:gd name="T4" fmla="*/ 29 w 43"/>
                    <a:gd name="T5" fmla="*/ 40 h 56"/>
                    <a:gd name="T6" fmla="*/ 14 w 43"/>
                    <a:gd name="T7" fmla="*/ 40 h 56"/>
                    <a:gd name="T8" fmla="*/ 8 w 43"/>
                    <a:gd name="T9" fmla="*/ 56 h 56"/>
                    <a:gd name="T10" fmla="*/ 0 w 43"/>
                    <a:gd name="T11" fmla="*/ 56 h 56"/>
                    <a:gd name="T12" fmla="*/ 18 w 43"/>
                    <a:gd name="T13" fmla="*/ 0 h 56"/>
                    <a:gd name="T14" fmla="*/ 25 w 43"/>
                    <a:gd name="T15" fmla="*/ 0 h 56"/>
                    <a:gd name="T16" fmla="*/ 43 w 43"/>
                    <a:gd name="T17" fmla="*/ 56 h 56"/>
                    <a:gd name="T18" fmla="*/ 43 w 43"/>
                    <a:gd name="T19" fmla="*/ 56 h 56"/>
                    <a:gd name="T20" fmla="*/ 27 w 43"/>
                    <a:gd name="T21" fmla="*/ 33 h 56"/>
                    <a:gd name="T22" fmla="*/ 23 w 43"/>
                    <a:gd name="T23" fmla="*/ 12 h 56"/>
                    <a:gd name="T24" fmla="*/ 21 w 43"/>
                    <a:gd name="T25" fmla="*/ 12 h 56"/>
                    <a:gd name="T26" fmla="*/ 14 w 43"/>
                    <a:gd name="T27" fmla="*/ 33 h 56"/>
                    <a:gd name="T28" fmla="*/ 27 w 43"/>
                    <a:gd name="T29" fmla="*/ 33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43" h="56">
                      <a:moveTo>
                        <a:pt x="43" y="56"/>
                      </a:moveTo>
                      <a:lnTo>
                        <a:pt x="35" y="56"/>
                      </a:lnTo>
                      <a:lnTo>
                        <a:pt x="29" y="40"/>
                      </a:lnTo>
                      <a:lnTo>
                        <a:pt x="14" y="40"/>
                      </a:lnTo>
                      <a:lnTo>
                        <a:pt x="8" y="56"/>
                      </a:lnTo>
                      <a:lnTo>
                        <a:pt x="0" y="56"/>
                      </a:lnTo>
                      <a:lnTo>
                        <a:pt x="18" y="0"/>
                      </a:lnTo>
                      <a:lnTo>
                        <a:pt x="25" y="0"/>
                      </a:lnTo>
                      <a:lnTo>
                        <a:pt x="43" y="56"/>
                      </a:lnTo>
                      <a:lnTo>
                        <a:pt x="43" y="56"/>
                      </a:lnTo>
                      <a:close/>
                      <a:moveTo>
                        <a:pt x="27" y="33"/>
                      </a:moveTo>
                      <a:lnTo>
                        <a:pt x="23" y="12"/>
                      </a:lnTo>
                      <a:lnTo>
                        <a:pt x="21" y="12"/>
                      </a:lnTo>
                      <a:lnTo>
                        <a:pt x="14" y="33"/>
                      </a:lnTo>
                      <a:lnTo>
                        <a:pt x="27" y="3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 defTabSz="685800">
                    <a:lnSpc>
                      <a:spcPct val="120000"/>
                    </a:lnSpc>
                    <a:buClrTx/>
                  </a:pPr>
                  <a:endParaRPr sz="1350" kern="1200">
                    <a:solidFill>
                      <a:prstClr val="white"/>
                    </a:solidFill>
                    <a:ea typeface="微软雅黑"/>
                    <a:cs typeface="+mn-cs"/>
                  </a:endParaRPr>
                </a:p>
              </p:txBody>
            </p:sp>
            <p:sp>
              <p:nvSpPr>
                <p:cNvPr id="155" name="ïšliḓê"/>
                <p:cNvSpPr/>
                <p:nvPr/>
              </p:nvSpPr>
              <p:spPr bwMode="auto">
                <a:xfrm>
                  <a:off x="5976938" y="3683001"/>
                  <a:ext cx="63500" cy="88900"/>
                </a:xfrm>
                <a:custGeom>
                  <a:avLst/>
                  <a:gdLst>
                    <a:gd name="T0" fmla="*/ 40 w 40"/>
                    <a:gd name="T1" fmla="*/ 56 h 56"/>
                    <a:gd name="T2" fmla="*/ 29 w 40"/>
                    <a:gd name="T3" fmla="*/ 56 h 56"/>
                    <a:gd name="T4" fmla="*/ 10 w 40"/>
                    <a:gd name="T5" fmla="*/ 14 h 56"/>
                    <a:gd name="T6" fmla="*/ 8 w 40"/>
                    <a:gd name="T7" fmla="*/ 14 h 56"/>
                    <a:gd name="T8" fmla="*/ 8 w 40"/>
                    <a:gd name="T9" fmla="*/ 56 h 56"/>
                    <a:gd name="T10" fmla="*/ 0 w 40"/>
                    <a:gd name="T11" fmla="*/ 56 h 56"/>
                    <a:gd name="T12" fmla="*/ 0 w 40"/>
                    <a:gd name="T13" fmla="*/ 0 h 56"/>
                    <a:gd name="T14" fmla="*/ 10 w 40"/>
                    <a:gd name="T15" fmla="*/ 0 h 56"/>
                    <a:gd name="T16" fmla="*/ 31 w 40"/>
                    <a:gd name="T17" fmla="*/ 42 h 56"/>
                    <a:gd name="T18" fmla="*/ 31 w 40"/>
                    <a:gd name="T19" fmla="*/ 42 h 56"/>
                    <a:gd name="T20" fmla="*/ 31 w 40"/>
                    <a:gd name="T21" fmla="*/ 0 h 56"/>
                    <a:gd name="T22" fmla="*/ 40 w 40"/>
                    <a:gd name="T23" fmla="*/ 0 h 56"/>
                    <a:gd name="T24" fmla="*/ 40 w 40"/>
                    <a:gd name="T25" fmla="*/ 56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0" h="56">
                      <a:moveTo>
                        <a:pt x="40" y="56"/>
                      </a:moveTo>
                      <a:lnTo>
                        <a:pt x="29" y="56"/>
                      </a:lnTo>
                      <a:lnTo>
                        <a:pt x="10" y="14"/>
                      </a:lnTo>
                      <a:lnTo>
                        <a:pt x="8" y="14"/>
                      </a:lnTo>
                      <a:lnTo>
                        <a:pt x="8" y="56"/>
                      </a:lnTo>
                      <a:lnTo>
                        <a:pt x="0" y="56"/>
                      </a:lnTo>
                      <a:lnTo>
                        <a:pt x="0" y="0"/>
                      </a:lnTo>
                      <a:lnTo>
                        <a:pt x="10" y="0"/>
                      </a:lnTo>
                      <a:lnTo>
                        <a:pt x="31" y="42"/>
                      </a:lnTo>
                      <a:lnTo>
                        <a:pt x="31" y="42"/>
                      </a:lnTo>
                      <a:lnTo>
                        <a:pt x="31" y="0"/>
                      </a:lnTo>
                      <a:lnTo>
                        <a:pt x="40" y="0"/>
                      </a:lnTo>
                      <a:lnTo>
                        <a:pt x="40" y="5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 defTabSz="685800">
                    <a:lnSpc>
                      <a:spcPct val="120000"/>
                    </a:lnSpc>
                    <a:buClrTx/>
                  </a:pPr>
                  <a:endParaRPr sz="1350" kern="1200">
                    <a:solidFill>
                      <a:prstClr val="white"/>
                    </a:solidFill>
                    <a:ea typeface="微软雅黑"/>
                    <a:cs typeface="+mn-cs"/>
                  </a:endParaRPr>
                </a:p>
              </p:txBody>
            </p:sp>
            <p:sp>
              <p:nvSpPr>
                <p:cNvPr id="156" name="îṥlïďé"/>
                <p:cNvSpPr/>
                <p:nvPr/>
              </p:nvSpPr>
              <p:spPr bwMode="auto">
                <a:xfrm>
                  <a:off x="6069013" y="3683001"/>
                  <a:ext cx="63500" cy="88900"/>
                </a:xfrm>
                <a:custGeom>
                  <a:avLst/>
                  <a:gdLst>
                    <a:gd name="T0" fmla="*/ 19 w 19"/>
                    <a:gd name="T1" fmla="*/ 14 h 27"/>
                    <a:gd name="T2" fmla="*/ 15 w 19"/>
                    <a:gd name="T3" fmla="*/ 24 h 27"/>
                    <a:gd name="T4" fmla="*/ 6 w 19"/>
                    <a:gd name="T5" fmla="*/ 27 h 27"/>
                    <a:gd name="T6" fmla="*/ 0 w 19"/>
                    <a:gd name="T7" fmla="*/ 27 h 27"/>
                    <a:gd name="T8" fmla="*/ 0 w 19"/>
                    <a:gd name="T9" fmla="*/ 0 h 27"/>
                    <a:gd name="T10" fmla="*/ 6 w 19"/>
                    <a:gd name="T11" fmla="*/ 0 h 27"/>
                    <a:gd name="T12" fmla="*/ 16 w 19"/>
                    <a:gd name="T13" fmla="*/ 3 h 27"/>
                    <a:gd name="T14" fmla="*/ 19 w 19"/>
                    <a:gd name="T15" fmla="*/ 14 h 27"/>
                    <a:gd name="T16" fmla="*/ 15 w 19"/>
                    <a:gd name="T17" fmla="*/ 14 h 27"/>
                    <a:gd name="T18" fmla="*/ 12 w 19"/>
                    <a:gd name="T19" fmla="*/ 5 h 27"/>
                    <a:gd name="T20" fmla="*/ 6 w 19"/>
                    <a:gd name="T21" fmla="*/ 3 h 27"/>
                    <a:gd name="T22" fmla="*/ 4 w 19"/>
                    <a:gd name="T23" fmla="*/ 3 h 27"/>
                    <a:gd name="T24" fmla="*/ 4 w 19"/>
                    <a:gd name="T25" fmla="*/ 24 h 27"/>
                    <a:gd name="T26" fmla="*/ 6 w 19"/>
                    <a:gd name="T27" fmla="*/ 24 h 27"/>
                    <a:gd name="T28" fmla="*/ 12 w 19"/>
                    <a:gd name="T29" fmla="*/ 22 h 27"/>
                    <a:gd name="T30" fmla="*/ 15 w 19"/>
                    <a:gd name="T31" fmla="*/ 14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9" h="27">
                      <a:moveTo>
                        <a:pt x="19" y="14"/>
                      </a:moveTo>
                      <a:cubicBezTo>
                        <a:pt x="19" y="19"/>
                        <a:pt x="18" y="22"/>
                        <a:pt x="15" y="24"/>
                      </a:cubicBezTo>
                      <a:cubicBezTo>
                        <a:pt x="13" y="26"/>
                        <a:pt x="10" y="27"/>
                        <a:pt x="6" y="27"/>
                      </a:cubicBezTo>
                      <a:cubicBezTo>
                        <a:pt x="0" y="27"/>
                        <a:pt x="0" y="27"/>
                        <a:pt x="0" y="27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6" y="0"/>
                        <a:pt x="6" y="0"/>
                        <a:pt x="6" y="0"/>
                      </a:cubicBezTo>
                      <a:cubicBezTo>
                        <a:pt x="10" y="0"/>
                        <a:pt x="14" y="1"/>
                        <a:pt x="16" y="3"/>
                      </a:cubicBezTo>
                      <a:cubicBezTo>
                        <a:pt x="18" y="5"/>
                        <a:pt x="19" y="9"/>
                        <a:pt x="19" y="14"/>
                      </a:cubicBezTo>
                      <a:close/>
                      <a:moveTo>
                        <a:pt x="15" y="14"/>
                      </a:moveTo>
                      <a:cubicBezTo>
                        <a:pt x="15" y="10"/>
                        <a:pt x="14" y="7"/>
                        <a:pt x="12" y="5"/>
                      </a:cubicBezTo>
                      <a:cubicBezTo>
                        <a:pt x="11" y="4"/>
                        <a:pt x="9" y="3"/>
                        <a:pt x="6" y="3"/>
                      </a:cubicBezTo>
                      <a:cubicBezTo>
                        <a:pt x="4" y="3"/>
                        <a:pt x="4" y="3"/>
                        <a:pt x="4" y="3"/>
                      </a:cubicBezTo>
                      <a:cubicBezTo>
                        <a:pt x="4" y="24"/>
                        <a:pt x="4" y="24"/>
                        <a:pt x="4" y="24"/>
                      </a:cubicBezTo>
                      <a:cubicBezTo>
                        <a:pt x="6" y="24"/>
                        <a:pt x="6" y="24"/>
                        <a:pt x="6" y="24"/>
                      </a:cubicBezTo>
                      <a:cubicBezTo>
                        <a:pt x="9" y="24"/>
                        <a:pt x="11" y="23"/>
                        <a:pt x="12" y="22"/>
                      </a:cubicBezTo>
                      <a:cubicBezTo>
                        <a:pt x="14" y="20"/>
                        <a:pt x="15" y="18"/>
                        <a:pt x="15" y="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 defTabSz="685800">
                    <a:lnSpc>
                      <a:spcPct val="120000"/>
                    </a:lnSpc>
                    <a:buClrTx/>
                  </a:pPr>
                  <a:endParaRPr sz="1350" kern="1200">
                    <a:solidFill>
                      <a:prstClr val="white"/>
                    </a:solidFill>
                    <a:ea typeface="微软雅黑"/>
                    <a:cs typeface="+mn-cs"/>
                  </a:endParaRPr>
                </a:p>
              </p:txBody>
            </p:sp>
            <p:sp>
              <p:nvSpPr>
                <p:cNvPr id="157" name="ï$ľîḋè"/>
                <p:cNvSpPr/>
                <p:nvPr/>
              </p:nvSpPr>
              <p:spPr bwMode="auto">
                <a:xfrm>
                  <a:off x="6157913" y="3683001"/>
                  <a:ext cx="66675" cy="92075"/>
                </a:xfrm>
                <a:custGeom>
                  <a:avLst/>
                  <a:gdLst>
                    <a:gd name="T0" fmla="*/ 20 w 20"/>
                    <a:gd name="T1" fmla="*/ 13 h 28"/>
                    <a:gd name="T2" fmla="*/ 17 w 20"/>
                    <a:gd name="T3" fmla="*/ 24 h 28"/>
                    <a:gd name="T4" fmla="*/ 10 w 20"/>
                    <a:gd name="T5" fmla="*/ 28 h 28"/>
                    <a:gd name="T6" fmla="*/ 2 w 20"/>
                    <a:gd name="T7" fmla="*/ 24 h 28"/>
                    <a:gd name="T8" fmla="*/ 0 w 20"/>
                    <a:gd name="T9" fmla="*/ 13 h 28"/>
                    <a:gd name="T10" fmla="*/ 2 w 20"/>
                    <a:gd name="T11" fmla="*/ 3 h 28"/>
                    <a:gd name="T12" fmla="*/ 10 w 20"/>
                    <a:gd name="T13" fmla="*/ 0 h 28"/>
                    <a:gd name="T14" fmla="*/ 17 w 20"/>
                    <a:gd name="T15" fmla="*/ 3 h 28"/>
                    <a:gd name="T16" fmla="*/ 20 w 20"/>
                    <a:gd name="T17" fmla="*/ 13 h 28"/>
                    <a:gd name="T18" fmla="*/ 15 w 20"/>
                    <a:gd name="T19" fmla="*/ 13 h 28"/>
                    <a:gd name="T20" fmla="*/ 14 w 20"/>
                    <a:gd name="T21" fmla="*/ 5 h 28"/>
                    <a:gd name="T22" fmla="*/ 10 w 20"/>
                    <a:gd name="T23" fmla="*/ 3 h 28"/>
                    <a:gd name="T24" fmla="*/ 6 w 20"/>
                    <a:gd name="T25" fmla="*/ 5 h 28"/>
                    <a:gd name="T26" fmla="*/ 4 w 20"/>
                    <a:gd name="T27" fmla="*/ 13 h 28"/>
                    <a:gd name="T28" fmla="*/ 6 w 20"/>
                    <a:gd name="T29" fmla="*/ 22 h 28"/>
                    <a:gd name="T30" fmla="*/ 10 w 20"/>
                    <a:gd name="T31" fmla="*/ 24 h 28"/>
                    <a:gd name="T32" fmla="*/ 14 w 20"/>
                    <a:gd name="T33" fmla="*/ 22 h 28"/>
                    <a:gd name="T34" fmla="*/ 15 w 20"/>
                    <a:gd name="T35" fmla="*/ 13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20" h="28">
                      <a:moveTo>
                        <a:pt x="20" y="13"/>
                      </a:moveTo>
                      <a:cubicBezTo>
                        <a:pt x="20" y="18"/>
                        <a:pt x="19" y="22"/>
                        <a:pt x="17" y="24"/>
                      </a:cubicBezTo>
                      <a:cubicBezTo>
                        <a:pt x="15" y="26"/>
                        <a:pt x="13" y="28"/>
                        <a:pt x="10" y="28"/>
                      </a:cubicBezTo>
                      <a:cubicBezTo>
                        <a:pt x="7" y="28"/>
                        <a:pt x="4" y="26"/>
                        <a:pt x="2" y="24"/>
                      </a:cubicBezTo>
                      <a:cubicBezTo>
                        <a:pt x="1" y="22"/>
                        <a:pt x="0" y="18"/>
                        <a:pt x="0" y="13"/>
                      </a:cubicBezTo>
                      <a:cubicBezTo>
                        <a:pt x="0" y="8"/>
                        <a:pt x="1" y="5"/>
                        <a:pt x="2" y="3"/>
                      </a:cubicBezTo>
                      <a:cubicBezTo>
                        <a:pt x="4" y="1"/>
                        <a:pt x="7" y="0"/>
                        <a:pt x="10" y="0"/>
                      </a:cubicBezTo>
                      <a:cubicBezTo>
                        <a:pt x="13" y="0"/>
                        <a:pt x="15" y="1"/>
                        <a:pt x="17" y="3"/>
                      </a:cubicBezTo>
                      <a:cubicBezTo>
                        <a:pt x="19" y="5"/>
                        <a:pt x="20" y="8"/>
                        <a:pt x="20" y="13"/>
                      </a:cubicBezTo>
                      <a:close/>
                      <a:moveTo>
                        <a:pt x="15" y="13"/>
                      </a:moveTo>
                      <a:cubicBezTo>
                        <a:pt x="15" y="9"/>
                        <a:pt x="15" y="6"/>
                        <a:pt x="14" y="5"/>
                      </a:cubicBezTo>
                      <a:cubicBezTo>
                        <a:pt x="13" y="3"/>
                        <a:pt x="11" y="3"/>
                        <a:pt x="10" y="3"/>
                      </a:cubicBezTo>
                      <a:cubicBezTo>
                        <a:pt x="8" y="3"/>
                        <a:pt x="7" y="3"/>
                        <a:pt x="6" y="5"/>
                      </a:cubicBezTo>
                      <a:cubicBezTo>
                        <a:pt x="5" y="6"/>
                        <a:pt x="4" y="9"/>
                        <a:pt x="4" y="13"/>
                      </a:cubicBezTo>
                      <a:cubicBezTo>
                        <a:pt x="4" y="18"/>
                        <a:pt x="5" y="21"/>
                        <a:pt x="6" y="22"/>
                      </a:cubicBezTo>
                      <a:cubicBezTo>
                        <a:pt x="7" y="24"/>
                        <a:pt x="8" y="24"/>
                        <a:pt x="10" y="24"/>
                      </a:cubicBezTo>
                      <a:cubicBezTo>
                        <a:pt x="11" y="24"/>
                        <a:pt x="13" y="24"/>
                        <a:pt x="14" y="22"/>
                      </a:cubicBezTo>
                      <a:cubicBezTo>
                        <a:pt x="15" y="21"/>
                        <a:pt x="15" y="18"/>
                        <a:pt x="15" y="1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 defTabSz="685800">
                    <a:lnSpc>
                      <a:spcPct val="120000"/>
                    </a:lnSpc>
                    <a:buClrTx/>
                  </a:pPr>
                  <a:endParaRPr sz="1350" kern="1200">
                    <a:solidFill>
                      <a:prstClr val="white"/>
                    </a:solidFill>
                    <a:ea typeface="微软雅黑"/>
                    <a:cs typeface="+mn-cs"/>
                  </a:endParaRPr>
                </a:p>
              </p:txBody>
            </p:sp>
            <p:sp>
              <p:nvSpPr>
                <p:cNvPr id="158" name="išḷîďê"/>
                <p:cNvSpPr/>
                <p:nvPr/>
              </p:nvSpPr>
              <p:spPr bwMode="auto">
                <a:xfrm>
                  <a:off x="6251575" y="3683001"/>
                  <a:ext cx="58738" cy="88900"/>
                </a:xfrm>
                <a:custGeom>
                  <a:avLst/>
                  <a:gdLst>
                    <a:gd name="T0" fmla="*/ 37 w 37"/>
                    <a:gd name="T1" fmla="*/ 56 h 56"/>
                    <a:gd name="T2" fmla="*/ 29 w 37"/>
                    <a:gd name="T3" fmla="*/ 56 h 56"/>
                    <a:gd name="T4" fmla="*/ 8 w 37"/>
                    <a:gd name="T5" fmla="*/ 14 h 56"/>
                    <a:gd name="T6" fmla="*/ 8 w 37"/>
                    <a:gd name="T7" fmla="*/ 14 h 56"/>
                    <a:gd name="T8" fmla="*/ 8 w 37"/>
                    <a:gd name="T9" fmla="*/ 56 h 56"/>
                    <a:gd name="T10" fmla="*/ 0 w 37"/>
                    <a:gd name="T11" fmla="*/ 56 h 56"/>
                    <a:gd name="T12" fmla="*/ 0 w 37"/>
                    <a:gd name="T13" fmla="*/ 0 h 56"/>
                    <a:gd name="T14" fmla="*/ 8 w 37"/>
                    <a:gd name="T15" fmla="*/ 0 h 56"/>
                    <a:gd name="T16" fmla="*/ 29 w 37"/>
                    <a:gd name="T17" fmla="*/ 42 h 56"/>
                    <a:gd name="T18" fmla="*/ 29 w 37"/>
                    <a:gd name="T19" fmla="*/ 42 h 56"/>
                    <a:gd name="T20" fmla="*/ 29 w 37"/>
                    <a:gd name="T21" fmla="*/ 0 h 56"/>
                    <a:gd name="T22" fmla="*/ 37 w 37"/>
                    <a:gd name="T23" fmla="*/ 0 h 56"/>
                    <a:gd name="T24" fmla="*/ 37 w 37"/>
                    <a:gd name="T25" fmla="*/ 56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7" h="56">
                      <a:moveTo>
                        <a:pt x="37" y="56"/>
                      </a:moveTo>
                      <a:lnTo>
                        <a:pt x="29" y="56"/>
                      </a:lnTo>
                      <a:lnTo>
                        <a:pt x="8" y="14"/>
                      </a:lnTo>
                      <a:lnTo>
                        <a:pt x="8" y="14"/>
                      </a:lnTo>
                      <a:lnTo>
                        <a:pt x="8" y="56"/>
                      </a:lnTo>
                      <a:lnTo>
                        <a:pt x="0" y="56"/>
                      </a:lnTo>
                      <a:lnTo>
                        <a:pt x="0" y="0"/>
                      </a:lnTo>
                      <a:lnTo>
                        <a:pt x="8" y="0"/>
                      </a:lnTo>
                      <a:lnTo>
                        <a:pt x="29" y="42"/>
                      </a:lnTo>
                      <a:lnTo>
                        <a:pt x="29" y="42"/>
                      </a:lnTo>
                      <a:lnTo>
                        <a:pt x="29" y="0"/>
                      </a:lnTo>
                      <a:lnTo>
                        <a:pt x="37" y="0"/>
                      </a:lnTo>
                      <a:lnTo>
                        <a:pt x="37" y="5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 defTabSz="685800">
                    <a:lnSpc>
                      <a:spcPct val="120000"/>
                    </a:lnSpc>
                    <a:buClrTx/>
                  </a:pPr>
                  <a:endParaRPr sz="1350" kern="1200">
                    <a:solidFill>
                      <a:prstClr val="white"/>
                    </a:solidFill>
                    <a:ea typeface="微软雅黑"/>
                    <a:cs typeface="+mn-cs"/>
                  </a:endParaRPr>
                </a:p>
              </p:txBody>
            </p:sp>
            <p:sp>
              <p:nvSpPr>
                <p:cNvPr id="159" name="íŝḻîḑê"/>
                <p:cNvSpPr/>
                <p:nvPr/>
              </p:nvSpPr>
              <p:spPr bwMode="auto">
                <a:xfrm>
                  <a:off x="6340475" y="3683001"/>
                  <a:ext cx="63500" cy="92075"/>
                </a:xfrm>
                <a:custGeom>
                  <a:avLst/>
                  <a:gdLst>
                    <a:gd name="T0" fmla="*/ 19 w 19"/>
                    <a:gd name="T1" fmla="*/ 28 h 28"/>
                    <a:gd name="T2" fmla="*/ 16 w 19"/>
                    <a:gd name="T3" fmla="*/ 28 h 28"/>
                    <a:gd name="T4" fmla="*/ 15 w 19"/>
                    <a:gd name="T5" fmla="*/ 25 h 28"/>
                    <a:gd name="T6" fmla="*/ 13 w 19"/>
                    <a:gd name="T7" fmla="*/ 27 h 28"/>
                    <a:gd name="T8" fmla="*/ 10 w 19"/>
                    <a:gd name="T9" fmla="*/ 28 h 28"/>
                    <a:gd name="T10" fmla="*/ 3 w 19"/>
                    <a:gd name="T11" fmla="*/ 24 h 28"/>
                    <a:gd name="T12" fmla="*/ 0 w 19"/>
                    <a:gd name="T13" fmla="*/ 14 h 28"/>
                    <a:gd name="T14" fmla="*/ 3 w 19"/>
                    <a:gd name="T15" fmla="*/ 3 h 28"/>
                    <a:gd name="T16" fmla="*/ 10 w 19"/>
                    <a:gd name="T17" fmla="*/ 0 h 28"/>
                    <a:gd name="T18" fmla="*/ 16 w 19"/>
                    <a:gd name="T19" fmla="*/ 2 h 28"/>
                    <a:gd name="T20" fmla="*/ 19 w 19"/>
                    <a:gd name="T21" fmla="*/ 9 h 28"/>
                    <a:gd name="T22" fmla="*/ 15 w 19"/>
                    <a:gd name="T23" fmla="*/ 9 h 28"/>
                    <a:gd name="T24" fmla="*/ 13 w 19"/>
                    <a:gd name="T25" fmla="*/ 4 h 28"/>
                    <a:gd name="T26" fmla="*/ 10 w 19"/>
                    <a:gd name="T27" fmla="*/ 3 h 28"/>
                    <a:gd name="T28" fmla="*/ 6 w 19"/>
                    <a:gd name="T29" fmla="*/ 5 h 28"/>
                    <a:gd name="T30" fmla="*/ 4 w 19"/>
                    <a:gd name="T31" fmla="*/ 14 h 28"/>
                    <a:gd name="T32" fmla="*/ 6 w 19"/>
                    <a:gd name="T33" fmla="*/ 22 h 28"/>
                    <a:gd name="T34" fmla="*/ 10 w 19"/>
                    <a:gd name="T35" fmla="*/ 24 h 28"/>
                    <a:gd name="T36" fmla="*/ 14 w 19"/>
                    <a:gd name="T37" fmla="*/ 23 h 28"/>
                    <a:gd name="T38" fmla="*/ 15 w 19"/>
                    <a:gd name="T39" fmla="*/ 18 h 28"/>
                    <a:gd name="T40" fmla="*/ 15 w 19"/>
                    <a:gd name="T41" fmla="*/ 17 h 28"/>
                    <a:gd name="T42" fmla="*/ 10 w 19"/>
                    <a:gd name="T43" fmla="*/ 17 h 28"/>
                    <a:gd name="T44" fmla="*/ 10 w 19"/>
                    <a:gd name="T45" fmla="*/ 13 h 28"/>
                    <a:gd name="T46" fmla="*/ 19 w 19"/>
                    <a:gd name="T47" fmla="*/ 13 h 28"/>
                    <a:gd name="T48" fmla="*/ 19 w 19"/>
                    <a:gd name="T49" fmla="*/ 28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19" h="28">
                      <a:moveTo>
                        <a:pt x="19" y="28"/>
                      </a:moveTo>
                      <a:cubicBezTo>
                        <a:pt x="16" y="28"/>
                        <a:pt x="16" y="28"/>
                        <a:pt x="16" y="28"/>
                      </a:cubicBezTo>
                      <a:cubicBezTo>
                        <a:pt x="15" y="25"/>
                        <a:pt x="15" y="25"/>
                        <a:pt x="15" y="25"/>
                      </a:cubicBezTo>
                      <a:cubicBezTo>
                        <a:pt x="15" y="26"/>
                        <a:pt x="14" y="26"/>
                        <a:pt x="13" y="27"/>
                      </a:cubicBezTo>
                      <a:cubicBezTo>
                        <a:pt x="12" y="27"/>
                        <a:pt x="11" y="28"/>
                        <a:pt x="10" y="28"/>
                      </a:cubicBezTo>
                      <a:cubicBezTo>
                        <a:pt x="7" y="28"/>
                        <a:pt x="5" y="26"/>
                        <a:pt x="3" y="24"/>
                      </a:cubicBezTo>
                      <a:cubicBezTo>
                        <a:pt x="1" y="22"/>
                        <a:pt x="0" y="19"/>
                        <a:pt x="0" y="14"/>
                      </a:cubicBezTo>
                      <a:cubicBezTo>
                        <a:pt x="0" y="9"/>
                        <a:pt x="1" y="6"/>
                        <a:pt x="3" y="3"/>
                      </a:cubicBezTo>
                      <a:cubicBezTo>
                        <a:pt x="4" y="1"/>
                        <a:pt x="7" y="0"/>
                        <a:pt x="10" y="0"/>
                      </a:cubicBezTo>
                      <a:cubicBezTo>
                        <a:pt x="13" y="0"/>
                        <a:pt x="15" y="1"/>
                        <a:pt x="16" y="2"/>
                      </a:cubicBezTo>
                      <a:cubicBezTo>
                        <a:pt x="18" y="4"/>
                        <a:pt x="19" y="6"/>
                        <a:pt x="19" y="9"/>
                      </a:cubicBezTo>
                      <a:cubicBezTo>
                        <a:pt x="15" y="9"/>
                        <a:pt x="15" y="9"/>
                        <a:pt x="15" y="9"/>
                      </a:cubicBezTo>
                      <a:cubicBezTo>
                        <a:pt x="15" y="7"/>
                        <a:pt x="14" y="5"/>
                        <a:pt x="13" y="4"/>
                      </a:cubicBezTo>
                      <a:cubicBezTo>
                        <a:pt x="13" y="3"/>
                        <a:pt x="11" y="3"/>
                        <a:pt x="10" y="3"/>
                      </a:cubicBezTo>
                      <a:cubicBezTo>
                        <a:pt x="8" y="3"/>
                        <a:pt x="7" y="4"/>
                        <a:pt x="6" y="5"/>
                      </a:cubicBezTo>
                      <a:cubicBezTo>
                        <a:pt x="5" y="7"/>
                        <a:pt x="4" y="10"/>
                        <a:pt x="4" y="14"/>
                      </a:cubicBezTo>
                      <a:cubicBezTo>
                        <a:pt x="4" y="18"/>
                        <a:pt x="5" y="21"/>
                        <a:pt x="6" y="22"/>
                      </a:cubicBezTo>
                      <a:cubicBezTo>
                        <a:pt x="7" y="24"/>
                        <a:pt x="9" y="24"/>
                        <a:pt x="10" y="24"/>
                      </a:cubicBezTo>
                      <a:cubicBezTo>
                        <a:pt x="12" y="24"/>
                        <a:pt x="13" y="24"/>
                        <a:pt x="14" y="23"/>
                      </a:cubicBezTo>
                      <a:cubicBezTo>
                        <a:pt x="15" y="22"/>
                        <a:pt x="15" y="20"/>
                        <a:pt x="15" y="18"/>
                      </a:cubicBezTo>
                      <a:cubicBezTo>
                        <a:pt x="15" y="17"/>
                        <a:pt x="15" y="17"/>
                        <a:pt x="15" y="17"/>
                      </a:cubicBezTo>
                      <a:cubicBezTo>
                        <a:pt x="10" y="17"/>
                        <a:pt x="10" y="17"/>
                        <a:pt x="10" y="17"/>
                      </a:cubicBezTo>
                      <a:cubicBezTo>
                        <a:pt x="10" y="13"/>
                        <a:pt x="10" y="13"/>
                        <a:pt x="10" y="13"/>
                      </a:cubicBezTo>
                      <a:cubicBezTo>
                        <a:pt x="19" y="13"/>
                        <a:pt x="19" y="13"/>
                        <a:pt x="19" y="13"/>
                      </a:cubicBezTo>
                      <a:lnTo>
                        <a:pt x="19" y="2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 defTabSz="685800">
                    <a:lnSpc>
                      <a:spcPct val="120000"/>
                    </a:lnSpc>
                    <a:buClrTx/>
                  </a:pPr>
                  <a:endParaRPr sz="1350" kern="1200">
                    <a:solidFill>
                      <a:prstClr val="white"/>
                    </a:solidFill>
                    <a:ea typeface="微软雅黑"/>
                    <a:cs typeface="+mn-cs"/>
                  </a:endParaRPr>
                </a:p>
              </p:txBody>
            </p:sp>
            <p:sp>
              <p:nvSpPr>
                <p:cNvPr id="160" name="ïs1îḓê"/>
                <p:cNvSpPr/>
                <p:nvPr/>
              </p:nvSpPr>
              <p:spPr bwMode="auto">
                <a:xfrm>
                  <a:off x="6492875" y="3683001"/>
                  <a:ext cx="58738" cy="92075"/>
                </a:xfrm>
                <a:custGeom>
                  <a:avLst/>
                  <a:gdLst>
                    <a:gd name="T0" fmla="*/ 18 w 18"/>
                    <a:gd name="T1" fmla="*/ 19 h 28"/>
                    <a:gd name="T2" fmla="*/ 16 w 18"/>
                    <a:gd name="T3" fmla="*/ 25 h 28"/>
                    <a:gd name="T4" fmla="*/ 9 w 18"/>
                    <a:gd name="T5" fmla="*/ 28 h 28"/>
                    <a:gd name="T6" fmla="*/ 2 w 18"/>
                    <a:gd name="T7" fmla="*/ 25 h 28"/>
                    <a:gd name="T8" fmla="*/ 0 w 18"/>
                    <a:gd name="T9" fmla="*/ 19 h 28"/>
                    <a:gd name="T10" fmla="*/ 0 w 18"/>
                    <a:gd name="T11" fmla="*/ 0 h 28"/>
                    <a:gd name="T12" fmla="*/ 4 w 18"/>
                    <a:gd name="T13" fmla="*/ 0 h 28"/>
                    <a:gd name="T14" fmla="*/ 4 w 18"/>
                    <a:gd name="T15" fmla="*/ 19 h 28"/>
                    <a:gd name="T16" fmla="*/ 5 w 18"/>
                    <a:gd name="T17" fmla="*/ 23 h 28"/>
                    <a:gd name="T18" fmla="*/ 9 w 18"/>
                    <a:gd name="T19" fmla="*/ 24 h 28"/>
                    <a:gd name="T20" fmla="*/ 13 w 18"/>
                    <a:gd name="T21" fmla="*/ 23 h 28"/>
                    <a:gd name="T22" fmla="*/ 14 w 18"/>
                    <a:gd name="T23" fmla="*/ 19 h 28"/>
                    <a:gd name="T24" fmla="*/ 14 w 18"/>
                    <a:gd name="T25" fmla="*/ 0 h 28"/>
                    <a:gd name="T26" fmla="*/ 18 w 18"/>
                    <a:gd name="T27" fmla="*/ 0 h 28"/>
                    <a:gd name="T28" fmla="*/ 18 w 18"/>
                    <a:gd name="T29" fmla="*/ 19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8" h="28">
                      <a:moveTo>
                        <a:pt x="18" y="19"/>
                      </a:moveTo>
                      <a:cubicBezTo>
                        <a:pt x="18" y="22"/>
                        <a:pt x="18" y="24"/>
                        <a:pt x="16" y="25"/>
                      </a:cubicBezTo>
                      <a:cubicBezTo>
                        <a:pt x="15" y="27"/>
                        <a:pt x="12" y="28"/>
                        <a:pt x="9" y="28"/>
                      </a:cubicBezTo>
                      <a:cubicBezTo>
                        <a:pt x="6" y="28"/>
                        <a:pt x="4" y="27"/>
                        <a:pt x="2" y="25"/>
                      </a:cubicBezTo>
                      <a:cubicBezTo>
                        <a:pt x="1" y="24"/>
                        <a:pt x="0" y="22"/>
                        <a:pt x="0" y="1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4" y="19"/>
                        <a:pt x="4" y="19"/>
                        <a:pt x="4" y="19"/>
                      </a:cubicBezTo>
                      <a:cubicBezTo>
                        <a:pt x="4" y="21"/>
                        <a:pt x="5" y="22"/>
                        <a:pt x="5" y="23"/>
                      </a:cubicBezTo>
                      <a:cubicBezTo>
                        <a:pt x="6" y="24"/>
                        <a:pt x="8" y="24"/>
                        <a:pt x="9" y="24"/>
                      </a:cubicBezTo>
                      <a:cubicBezTo>
                        <a:pt x="11" y="24"/>
                        <a:pt x="12" y="24"/>
                        <a:pt x="13" y="23"/>
                      </a:cubicBezTo>
                      <a:cubicBezTo>
                        <a:pt x="14" y="22"/>
                        <a:pt x="14" y="21"/>
                        <a:pt x="14" y="19"/>
                      </a:cubicBezTo>
                      <a:cubicBezTo>
                        <a:pt x="14" y="0"/>
                        <a:pt x="14" y="0"/>
                        <a:pt x="14" y="0"/>
                      </a:cubicBezTo>
                      <a:cubicBezTo>
                        <a:pt x="18" y="0"/>
                        <a:pt x="18" y="0"/>
                        <a:pt x="18" y="0"/>
                      </a:cubicBezTo>
                      <a:lnTo>
                        <a:pt x="18" y="1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 defTabSz="685800">
                    <a:lnSpc>
                      <a:spcPct val="120000"/>
                    </a:lnSpc>
                    <a:buClrTx/>
                  </a:pPr>
                  <a:endParaRPr sz="1350" kern="1200">
                    <a:solidFill>
                      <a:prstClr val="white"/>
                    </a:solidFill>
                    <a:ea typeface="微软雅黑"/>
                    <a:cs typeface="+mn-cs"/>
                  </a:endParaRPr>
                </a:p>
              </p:txBody>
            </p:sp>
            <p:sp>
              <p:nvSpPr>
                <p:cNvPr id="161" name="íṩḻïḍè"/>
                <p:cNvSpPr/>
                <p:nvPr/>
              </p:nvSpPr>
              <p:spPr bwMode="auto">
                <a:xfrm>
                  <a:off x="6581775" y="3683001"/>
                  <a:ext cx="63500" cy="88900"/>
                </a:xfrm>
                <a:custGeom>
                  <a:avLst/>
                  <a:gdLst>
                    <a:gd name="T0" fmla="*/ 40 w 40"/>
                    <a:gd name="T1" fmla="*/ 56 h 56"/>
                    <a:gd name="T2" fmla="*/ 29 w 40"/>
                    <a:gd name="T3" fmla="*/ 56 h 56"/>
                    <a:gd name="T4" fmla="*/ 8 w 40"/>
                    <a:gd name="T5" fmla="*/ 14 h 56"/>
                    <a:gd name="T6" fmla="*/ 8 w 40"/>
                    <a:gd name="T7" fmla="*/ 14 h 56"/>
                    <a:gd name="T8" fmla="*/ 8 w 40"/>
                    <a:gd name="T9" fmla="*/ 56 h 56"/>
                    <a:gd name="T10" fmla="*/ 0 w 40"/>
                    <a:gd name="T11" fmla="*/ 56 h 56"/>
                    <a:gd name="T12" fmla="*/ 0 w 40"/>
                    <a:gd name="T13" fmla="*/ 0 h 56"/>
                    <a:gd name="T14" fmla="*/ 10 w 40"/>
                    <a:gd name="T15" fmla="*/ 0 h 56"/>
                    <a:gd name="T16" fmla="*/ 29 w 40"/>
                    <a:gd name="T17" fmla="*/ 42 h 56"/>
                    <a:gd name="T18" fmla="*/ 31 w 40"/>
                    <a:gd name="T19" fmla="*/ 42 h 56"/>
                    <a:gd name="T20" fmla="*/ 31 w 40"/>
                    <a:gd name="T21" fmla="*/ 0 h 56"/>
                    <a:gd name="T22" fmla="*/ 40 w 40"/>
                    <a:gd name="T23" fmla="*/ 0 h 56"/>
                    <a:gd name="T24" fmla="*/ 40 w 40"/>
                    <a:gd name="T25" fmla="*/ 56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0" h="56">
                      <a:moveTo>
                        <a:pt x="40" y="56"/>
                      </a:moveTo>
                      <a:lnTo>
                        <a:pt x="29" y="56"/>
                      </a:lnTo>
                      <a:lnTo>
                        <a:pt x="8" y="14"/>
                      </a:lnTo>
                      <a:lnTo>
                        <a:pt x="8" y="14"/>
                      </a:lnTo>
                      <a:lnTo>
                        <a:pt x="8" y="56"/>
                      </a:lnTo>
                      <a:lnTo>
                        <a:pt x="0" y="56"/>
                      </a:lnTo>
                      <a:lnTo>
                        <a:pt x="0" y="0"/>
                      </a:lnTo>
                      <a:lnTo>
                        <a:pt x="10" y="0"/>
                      </a:lnTo>
                      <a:lnTo>
                        <a:pt x="29" y="42"/>
                      </a:lnTo>
                      <a:lnTo>
                        <a:pt x="31" y="42"/>
                      </a:lnTo>
                      <a:lnTo>
                        <a:pt x="31" y="0"/>
                      </a:lnTo>
                      <a:lnTo>
                        <a:pt x="40" y="0"/>
                      </a:lnTo>
                      <a:lnTo>
                        <a:pt x="40" y="5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 defTabSz="685800">
                    <a:lnSpc>
                      <a:spcPct val="120000"/>
                    </a:lnSpc>
                    <a:buClrTx/>
                  </a:pPr>
                  <a:endParaRPr sz="1350" kern="1200">
                    <a:solidFill>
                      <a:prstClr val="white"/>
                    </a:solidFill>
                    <a:ea typeface="微软雅黑"/>
                    <a:cs typeface="+mn-cs"/>
                  </a:endParaRPr>
                </a:p>
              </p:txBody>
            </p:sp>
            <p:sp>
              <p:nvSpPr>
                <p:cNvPr id="162" name="îṩḷídè"/>
                <p:cNvSpPr/>
                <p:nvPr/>
              </p:nvSpPr>
              <p:spPr bwMode="auto">
                <a:xfrm>
                  <a:off x="6697663" y="3683001"/>
                  <a:ext cx="12700" cy="88900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 defTabSz="685800">
                    <a:lnSpc>
                      <a:spcPct val="120000"/>
                    </a:lnSpc>
                    <a:buClrTx/>
                  </a:pPr>
                  <a:endParaRPr sz="1350" kern="1200">
                    <a:solidFill>
                      <a:prstClr val="white"/>
                    </a:solidFill>
                    <a:ea typeface="微软雅黑"/>
                    <a:cs typeface="+mn-cs"/>
                  </a:endParaRPr>
                </a:p>
              </p:txBody>
            </p:sp>
            <p:sp>
              <p:nvSpPr>
                <p:cNvPr id="163" name="ïśľiďé"/>
                <p:cNvSpPr/>
                <p:nvPr/>
              </p:nvSpPr>
              <p:spPr bwMode="auto">
                <a:xfrm>
                  <a:off x="6759575" y="3683001"/>
                  <a:ext cx="69850" cy="92075"/>
                </a:xfrm>
                <a:custGeom>
                  <a:avLst/>
                  <a:gdLst>
                    <a:gd name="T0" fmla="*/ 44 w 44"/>
                    <a:gd name="T1" fmla="*/ 0 h 58"/>
                    <a:gd name="T2" fmla="*/ 25 w 44"/>
                    <a:gd name="T3" fmla="*/ 58 h 58"/>
                    <a:gd name="T4" fmla="*/ 19 w 44"/>
                    <a:gd name="T5" fmla="*/ 58 h 58"/>
                    <a:gd name="T6" fmla="*/ 0 w 44"/>
                    <a:gd name="T7" fmla="*/ 0 h 58"/>
                    <a:gd name="T8" fmla="*/ 9 w 44"/>
                    <a:gd name="T9" fmla="*/ 0 h 58"/>
                    <a:gd name="T10" fmla="*/ 21 w 44"/>
                    <a:gd name="T11" fmla="*/ 44 h 58"/>
                    <a:gd name="T12" fmla="*/ 21 w 44"/>
                    <a:gd name="T13" fmla="*/ 44 h 58"/>
                    <a:gd name="T14" fmla="*/ 36 w 44"/>
                    <a:gd name="T15" fmla="*/ 0 h 58"/>
                    <a:gd name="T16" fmla="*/ 44 w 44"/>
                    <a:gd name="T17" fmla="*/ 0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4" h="58">
                      <a:moveTo>
                        <a:pt x="44" y="0"/>
                      </a:moveTo>
                      <a:lnTo>
                        <a:pt x="25" y="58"/>
                      </a:lnTo>
                      <a:lnTo>
                        <a:pt x="19" y="58"/>
                      </a:lnTo>
                      <a:lnTo>
                        <a:pt x="0" y="0"/>
                      </a:lnTo>
                      <a:lnTo>
                        <a:pt x="9" y="0"/>
                      </a:lnTo>
                      <a:lnTo>
                        <a:pt x="21" y="44"/>
                      </a:lnTo>
                      <a:lnTo>
                        <a:pt x="21" y="44"/>
                      </a:lnTo>
                      <a:lnTo>
                        <a:pt x="36" y="0"/>
                      </a:lnTo>
                      <a:lnTo>
                        <a:pt x="4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 defTabSz="685800">
                    <a:lnSpc>
                      <a:spcPct val="120000"/>
                    </a:lnSpc>
                    <a:buClrTx/>
                  </a:pPr>
                  <a:endParaRPr sz="1350" kern="1200">
                    <a:solidFill>
                      <a:prstClr val="white"/>
                    </a:solidFill>
                    <a:ea typeface="微软雅黑"/>
                    <a:cs typeface="+mn-cs"/>
                  </a:endParaRPr>
                </a:p>
              </p:txBody>
            </p:sp>
            <p:sp>
              <p:nvSpPr>
                <p:cNvPr id="164" name="í$ḻíďe"/>
                <p:cNvSpPr/>
                <p:nvPr/>
              </p:nvSpPr>
              <p:spPr bwMode="auto">
                <a:xfrm>
                  <a:off x="6856413" y="3683001"/>
                  <a:ext cx="58738" cy="88900"/>
                </a:xfrm>
                <a:custGeom>
                  <a:avLst/>
                  <a:gdLst>
                    <a:gd name="T0" fmla="*/ 37 w 37"/>
                    <a:gd name="T1" fmla="*/ 56 h 56"/>
                    <a:gd name="T2" fmla="*/ 0 w 37"/>
                    <a:gd name="T3" fmla="*/ 56 h 56"/>
                    <a:gd name="T4" fmla="*/ 0 w 37"/>
                    <a:gd name="T5" fmla="*/ 0 h 56"/>
                    <a:gd name="T6" fmla="*/ 35 w 37"/>
                    <a:gd name="T7" fmla="*/ 0 h 56"/>
                    <a:gd name="T8" fmla="*/ 35 w 37"/>
                    <a:gd name="T9" fmla="*/ 6 h 56"/>
                    <a:gd name="T10" fmla="*/ 8 w 37"/>
                    <a:gd name="T11" fmla="*/ 6 h 56"/>
                    <a:gd name="T12" fmla="*/ 8 w 37"/>
                    <a:gd name="T13" fmla="*/ 23 h 56"/>
                    <a:gd name="T14" fmla="*/ 33 w 37"/>
                    <a:gd name="T15" fmla="*/ 23 h 56"/>
                    <a:gd name="T16" fmla="*/ 33 w 37"/>
                    <a:gd name="T17" fmla="*/ 29 h 56"/>
                    <a:gd name="T18" fmla="*/ 8 w 37"/>
                    <a:gd name="T19" fmla="*/ 29 h 56"/>
                    <a:gd name="T20" fmla="*/ 8 w 37"/>
                    <a:gd name="T21" fmla="*/ 50 h 56"/>
                    <a:gd name="T22" fmla="*/ 37 w 37"/>
                    <a:gd name="T23" fmla="*/ 50 h 56"/>
                    <a:gd name="T24" fmla="*/ 37 w 37"/>
                    <a:gd name="T25" fmla="*/ 56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7" h="56">
                      <a:moveTo>
                        <a:pt x="37" y="56"/>
                      </a:moveTo>
                      <a:lnTo>
                        <a:pt x="0" y="56"/>
                      </a:lnTo>
                      <a:lnTo>
                        <a:pt x="0" y="0"/>
                      </a:lnTo>
                      <a:lnTo>
                        <a:pt x="35" y="0"/>
                      </a:lnTo>
                      <a:lnTo>
                        <a:pt x="35" y="6"/>
                      </a:lnTo>
                      <a:lnTo>
                        <a:pt x="8" y="6"/>
                      </a:lnTo>
                      <a:lnTo>
                        <a:pt x="8" y="23"/>
                      </a:lnTo>
                      <a:lnTo>
                        <a:pt x="33" y="23"/>
                      </a:lnTo>
                      <a:lnTo>
                        <a:pt x="33" y="29"/>
                      </a:lnTo>
                      <a:lnTo>
                        <a:pt x="8" y="29"/>
                      </a:lnTo>
                      <a:lnTo>
                        <a:pt x="8" y="50"/>
                      </a:lnTo>
                      <a:lnTo>
                        <a:pt x="37" y="50"/>
                      </a:lnTo>
                      <a:lnTo>
                        <a:pt x="37" y="5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 defTabSz="685800">
                    <a:lnSpc>
                      <a:spcPct val="120000"/>
                    </a:lnSpc>
                    <a:buClrTx/>
                  </a:pPr>
                  <a:endParaRPr sz="1350" kern="1200">
                    <a:solidFill>
                      <a:prstClr val="white"/>
                    </a:solidFill>
                    <a:ea typeface="微软雅黑"/>
                    <a:cs typeface="+mn-cs"/>
                  </a:endParaRPr>
                </a:p>
              </p:txBody>
            </p:sp>
            <p:sp>
              <p:nvSpPr>
                <p:cNvPr id="165" name="ïs1ídê"/>
                <p:cNvSpPr/>
                <p:nvPr/>
              </p:nvSpPr>
              <p:spPr bwMode="auto">
                <a:xfrm>
                  <a:off x="6945313" y="3683001"/>
                  <a:ext cx="63500" cy="88900"/>
                </a:xfrm>
                <a:custGeom>
                  <a:avLst/>
                  <a:gdLst>
                    <a:gd name="T0" fmla="*/ 19 w 19"/>
                    <a:gd name="T1" fmla="*/ 27 h 27"/>
                    <a:gd name="T2" fmla="*/ 15 w 19"/>
                    <a:gd name="T3" fmla="*/ 27 h 27"/>
                    <a:gd name="T4" fmla="*/ 9 w 19"/>
                    <a:gd name="T5" fmla="*/ 15 h 27"/>
                    <a:gd name="T6" fmla="*/ 4 w 19"/>
                    <a:gd name="T7" fmla="*/ 15 h 27"/>
                    <a:gd name="T8" fmla="*/ 4 w 19"/>
                    <a:gd name="T9" fmla="*/ 27 h 27"/>
                    <a:gd name="T10" fmla="*/ 0 w 19"/>
                    <a:gd name="T11" fmla="*/ 27 h 27"/>
                    <a:gd name="T12" fmla="*/ 0 w 19"/>
                    <a:gd name="T13" fmla="*/ 0 h 27"/>
                    <a:gd name="T14" fmla="*/ 9 w 19"/>
                    <a:gd name="T15" fmla="*/ 0 h 27"/>
                    <a:gd name="T16" fmla="*/ 16 w 19"/>
                    <a:gd name="T17" fmla="*/ 2 h 27"/>
                    <a:gd name="T18" fmla="*/ 19 w 19"/>
                    <a:gd name="T19" fmla="*/ 8 h 27"/>
                    <a:gd name="T20" fmla="*/ 17 w 19"/>
                    <a:gd name="T21" fmla="*/ 13 h 27"/>
                    <a:gd name="T22" fmla="*/ 13 w 19"/>
                    <a:gd name="T23" fmla="*/ 15 h 27"/>
                    <a:gd name="T24" fmla="*/ 19 w 19"/>
                    <a:gd name="T25" fmla="*/ 27 h 27"/>
                    <a:gd name="T26" fmla="*/ 14 w 19"/>
                    <a:gd name="T27" fmla="*/ 8 h 27"/>
                    <a:gd name="T28" fmla="*/ 13 w 19"/>
                    <a:gd name="T29" fmla="*/ 4 h 27"/>
                    <a:gd name="T30" fmla="*/ 8 w 19"/>
                    <a:gd name="T31" fmla="*/ 3 h 27"/>
                    <a:gd name="T32" fmla="*/ 4 w 19"/>
                    <a:gd name="T33" fmla="*/ 3 h 27"/>
                    <a:gd name="T34" fmla="*/ 4 w 19"/>
                    <a:gd name="T35" fmla="*/ 12 h 27"/>
                    <a:gd name="T36" fmla="*/ 9 w 19"/>
                    <a:gd name="T37" fmla="*/ 12 h 27"/>
                    <a:gd name="T38" fmla="*/ 13 w 19"/>
                    <a:gd name="T39" fmla="*/ 11 h 27"/>
                    <a:gd name="T40" fmla="*/ 14 w 19"/>
                    <a:gd name="T41" fmla="*/ 8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9" h="27">
                      <a:moveTo>
                        <a:pt x="19" y="27"/>
                      </a:moveTo>
                      <a:cubicBezTo>
                        <a:pt x="15" y="27"/>
                        <a:pt x="15" y="27"/>
                        <a:pt x="15" y="27"/>
                      </a:cubicBezTo>
                      <a:cubicBezTo>
                        <a:pt x="9" y="15"/>
                        <a:pt x="9" y="15"/>
                        <a:pt x="9" y="15"/>
                      </a:cubicBezTo>
                      <a:cubicBezTo>
                        <a:pt x="4" y="15"/>
                        <a:pt x="4" y="15"/>
                        <a:pt x="4" y="15"/>
                      </a:cubicBezTo>
                      <a:cubicBezTo>
                        <a:pt x="4" y="27"/>
                        <a:pt x="4" y="27"/>
                        <a:pt x="4" y="27"/>
                      </a:cubicBezTo>
                      <a:cubicBezTo>
                        <a:pt x="0" y="27"/>
                        <a:pt x="0" y="27"/>
                        <a:pt x="0" y="27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9" y="0"/>
                        <a:pt x="9" y="0"/>
                        <a:pt x="9" y="0"/>
                      </a:cubicBezTo>
                      <a:cubicBezTo>
                        <a:pt x="12" y="0"/>
                        <a:pt x="14" y="1"/>
                        <a:pt x="16" y="2"/>
                      </a:cubicBezTo>
                      <a:cubicBezTo>
                        <a:pt x="18" y="3"/>
                        <a:pt x="19" y="5"/>
                        <a:pt x="19" y="8"/>
                      </a:cubicBezTo>
                      <a:cubicBezTo>
                        <a:pt x="19" y="10"/>
                        <a:pt x="18" y="12"/>
                        <a:pt x="17" y="13"/>
                      </a:cubicBezTo>
                      <a:cubicBezTo>
                        <a:pt x="16" y="14"/>
                        <a:pt x="14" y="15"/>
                        <a:pt x="13" y="15"/>
                      </a:cubicBezTo>
                      <a:cubicBezTo>
                        <a:pt x="19" y="27"/>
                        <a:pt x="19" y="27"/>
                        <a:pt x="19" y="27"/>
                      </a:cubicBezTo>
                      <a:close/>
                      <a:moveTo>
                        <a:pt x="14" y="8"/>
                      </a:moveTo>
                      <a:cubicBezTo>
                        <a:pt x="14" y="6"/>
                        <a:pt x="14" y="5"/>
                        <a:pt x="13" y="4"/>
                      </a:cubicBezTo>
                      <a:cubicBezTo>
                        <a:pt x="12" y="3"/>
                        <a:pt x="10" y="3"/>
                        <a:pt x="8" y="3"/>
                      </a:cubicBezTo>
                      <a:cubicBezTo>
                        <a:pt x="4" y="3"/>
                        <a:pt x="4" y="3"/>
                        <a:pt x="4" y="3"/>
                      </a:cubicBezTo>
                      <a:cubicBezTo>
                        <a:pt x="4" y="12"/>
                        <a:pt x="4" y="12"/>
                        <a:pt x="4" y="12"/>
                      </a:cubicBezTo>
                      <a:cubicBezTo>
                        <a:pt x="9" y="12"/>
                        <a:pt x="9" y="12"/>
                        <a:pt x="9" y="12"/>
                      </a:cubicBezTo>
                      <a:cubicBezTo>
                        <a:pt x="11" y="12"/>
                        <a:pt x="12" y="12"/>
                        <a:pt x="13" y="11"/>
                      </a:cubicBezTo>
                      <a:cubicBezTo>
                        <a:pt x="14" y="11"/>
                        <a:pt x="14" y="9"/>
                        <a:pt x="14" y="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 defTabSz="685800">
                    <a:lnSpc>
                      <a:spcPct val="120000"/>
                    </a:lnSpc>
                    <a:buClrTx/>
                  </a:pPr>
                  <a:endParaRPr sz="1350" kern="1200">
                    <a:solidFill>
                      <a:prstClr val="white"/>
                    </a:solidFill>
                    <a:ea typeface="微软雅黑"/>
                    <a:cs typeface="+mn-cs"/>
                  </a:endParaRPr>
                </a:p>
              </p:txBody>
            </p:sp>
            <p:sp>
              <p:nvSpPr>
                <p:cNvPr id="166" name="í$ļíḋê"/>
                <p:cNvSpPr/>
                <p:nvPr/>
              </p:nvSpPr>
              <p:spPr bwMode="auto">
                <a:xfrm>
                  <a:off x="7034213" y="3683001"/>
                  <a:ext cx="63500" cy="92075"/>
                </a:xfrm>
                <a:custGeom>
                  <a:avLst/>
                  <a:gdLst>
                    <a:gd name="T0" fmla="*/ 19 w 19"/>
                    <a:gd name="T1" fmla="*/ 20 h 28"/>
                    <a:gd name="T2" fmla="*/ 17 w 19"/>
                    <a:gd name="T3" fmla="*/ 25 h 28"/>
                    <a:gd name="T4" fmla="*/ 10 w 19"/>
                    <a:gd name="T5" fmla="*/ 28 h 28"/>
                    <a:gd name="T6" fmla="*/ 3 w 19"/>
                    <a:gd name="T7" fmla="*/ 25 h 28"/>
                    <a:gd name="T8" fmla="*/ 0 w 19"/>
                    <a:gd name="T9" fmla="*/ 20 h 28"/>
                    <a:gd name="T10" fmla="*/ 0 w 19"/>
                    <a:gd name="T11" fmla="*/ 19 h 28"/>
                    <a:gd name="T12" fmla="*/ 4 w 19"/>
                    <a:gd name="T13" fmla="*/ 19 h 28"/>
                    <a:gd name="T14" fmla="*/ 4 w 19"/>
                    <a:gd name="T15" fmla="*/ 20 h 28"/>
                    <a:gd name="T16" fmla="*/ 6 w 19"/>
                    <a:gd name="T17" fmla="*/ 23 h 28"/>
                    <a:gd name="T18" fmla="*/ 10 w 19"/>
                    <a:gd name="T19" fmla="*/ 24 h 28"/>
                    <a:gd name="T20" fmla="*/ 14 w 19"/>
                    <a:gd name="T21" fmla="*/ 23 h 28"/>
                    <a:gd name="T22" fmla="*/ 15 w 19"/>
                    <a:gd name="T23" fmla="*/ 20 h 28"/>
                    <a:gd name="T24" fmla="*/ 13 w 19"/>
                    <a:gd name="T25" fmla="*/ 17 h 28"/>
                    <a:gd name="T26" fmla="*/ 9 w 19"/>
                    <a:gd name="T27" fmla="*/ 14 h 28"/>
                    <a:gd name="T28" fmla="*/ 3 w 19"/>
                    <a:gd name="T29" fmla="*/ 11 h 28"/>
                    <a:gd name="T30" fmla="*/ 1 w 19"/>
                    <a:gd name="T31" fmla="*/ 7 h 28"/>
                    <a:gd name="T32" fmla="*/ 3 w 19"/>
                    <a:gd name="T33" fmla="*/ 2 h 28"/>
                    <a:gd name="T34" fmla="*/ 10 w 19"/>
                    <a:gd name="T35" fmla="*/ 0 h 28"/>
                    <a:gd name="T36" fmla="*/ 16 w 19"/>
                    <a:gd name="T37" fmla="*/ 2 h 28"/>
                    <a:gd name="T38" fmla="*/ 18 w 19"/>
                    <a:gd name="T39" fmla="*/ 7 h 28"/>
                    <a:gd name="T40" fmla="*/ 14 w 19"/>
                    <a:gd name="T41" fmla="*/ 7 h 28"/>
                    <a:gd name="T42" fmla="*/ 13 w 19"/>
                    <a:gd name="T43" fmla="*/ 4 h 28"/>
                    <a:gd name="T44" fmla="*/ 10 w 19"/>
                    <a:gd name="T45" fmla="*/ 3 h 28"/>
                    <a:gd name="T46" fmla="*/ 6 w 19"/>
                    <a:gd name="T47" fmla="*/ 4 h 28"/>
                    <a:gd name="T48" fmla="*/ 5 w 19"/>
                    <a:gd name="T49" fmla="*/ 7 h 28"/>
                    <a:gd name="T50" fmla="*/ 6 w 19"/>
                    <a:gd name="T51" fmla="*/ 9 h 28"/>
                    <a:gd name="T52" fmla="*/ 11 w 19"/>
                    <a:gd name="T53" fmla="*/ 12 h 28"/>
                    <a:gd name="T54" fmla="*/ 17 w 19"/>
                    <a:gd name="T55" fmla="*/ 15 h 28"/>
                    <a:gd name="T56" fmla="*/ 19 w 19"/>
                    <a:gd name="T57" fmla="*/ 20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19" h="28">
                      <a:moveTo>
                        <a:pt x="19" y="20"/>
                      </a:moveTo>
                      <a:cubicBezTo>
                        <a:pt x="19" y="22"/>
                        <a:pt x="18" y="24"/>
                        <a:pt x="17" y="25"/>
                      </a:cubicBezTo>
                      <a:cubicBezTo>
                        <a:pt x="15" y="27"/>
                        <a:pt x="13" y="28"/>
                        <a:pt x="10" y="28"/>
                      </a:cubicBezTo>
                      <a:cubicBezTo>
                        <a:pt x="7" y="28"/>
                        <a:pt x="4" y="27"/>
                        <a:pt x="3" y="25"/>
                      </a:cubicBezTo>
                      <a:cubicBezTo>
                        <a:pt x="1" y="24"/>
                        <a:pt x="0" y="22"/>
                        <a:pt x="0" y="20"/>
                      </a:cubicBezTo>
                      <a:cubicBezTo>
                        <a:pt x="0" y="19"/>
                        <a:pt x="0" y="19"/>
                        <a:pt x="0" y="19"/>
                      </a:cubicBezTo>
                      <a:cubicBezTo>
                        <a:pt x="4" y="19"/>
                        <a:pt x="4" y="19"/>
                        <a:pt x="4" y="19"/>
                      </a:cubicBezTo>
                      <a:cubicBezTo>
                        <a:pt x="4" y="20"/>
                        <a:pt x="4" y="20"/>
                        <a:pt x="4" y="20"/>
                      </a:cubicBezTo>
                      <a:cubicBezTo>
                        <a:pt x="4" y="21"/>
                        <a:pt x="5" y="22"/>
                        <a:pt x="6" y="23"/>
                      </a:cubicBezTo>
                      <a:cubicBezTo>
                        <a:pt x="7" y="24"/>
                        <a:pt x="8" y="24"/>
                        <a:pt x="10" y="24"/>
                      </a:cubicBezTo>
                      <a:cubicBezTo>
                        <a:pt x="11" y="24"/>
                        <a:pt x="13" y="24"/>
                        <a:pt x="14" y="23"/>
                      </a:cubicBezTo>
                      <a:cubicBezTo>
                        <a:pt x="15" y="22"/>
                        <a:pt x="15" y="21"/>
                        <a:pt x="15" y="20"/>
                      </a:cubicBezTo>
                      <a:cubicBezTo>
                        <a:pt x="15" y="19"/>
                        <a:pt x="15" y="18"/>
                        <a:pt x="13" y="17"/>
                      </a:cubicBezTo>
                      <a:cubicBezTo>
                        <a:pt x="12" y="16"/>
                        <a:pt x="11" y="15"/>
                        <a:pt x="9" y="14"/>
                      </a:cubicBezTo>
                      <a:cubicBezTo>
                        <a:pt x="6" y="13"/>
                        <a:pt x="4" y="12"/>
                        <a:pt x="3" y="11"/>
                      </a:cubicBezTo>
                      <a:cubicBezTo>
                        <a:pt x="1" y="10"/>
                        <a:pt x="1" y="9"/>
                        <a:pt x="1" y="7"/>
                      </a:cubicBezTo>
                      <a:cubicBezTo>
                        <a:pt x="1" y="5"/>
                        <a:pt x="2" y="3"/>
                        <a:pt x="3" y="2"/>
                      </a:cubicBezTo>
                      <a:cubicBezTo>
                        <a:pt x="5" y="0"/>
                        <a:pt x="7" y="0"/>
                        <a:pt x="10" y="0"/>
                      </a:cubicBezTo>
                      <a:cubicBezTo>
                        <a:pt x="13" y="0"/>
                        <a:pt x="15" y="0"/>
                        <a:pt x="16" y="2"/>
                      </a:cubicBezTo>
                      <a:cubicBezTo>
                        <a:pt x="18" y="4"/>
                        <a:pt x="18" y="5"/>
                        <a:pt x="18" y="7"/>
                      </a:cubicBezTo>
                      <a:cubicBezTo>
                        <a:pt x="14" y="7"/>
                        <a:pt x="14" y="7"/>
                        <a:pt x="14" y="7"/>
                      </a:cubicBezTo>
                      <a:cubicBezTo>
                        <a:pt x="14" y="6"/>
                        <a:pt x="14" y="5"/>
                        <a:pt x="13" y="4"/>
                      </a:cubicBezTo>
                      <a:cubicBezTo>
                        <a:pt x="12" y="3"/>
                        <a:pt x="11" y="3"/>
                        <a:pt x="10" y="3"/>
                      </a:cubicBezTo>
                      <a:cubicBezTo>
                        <a:pt x="8" y="3"/>
                        <a:pt x="7" y="3"/>
                        <a:pt x="6" y="4"/>
                      </a:cubicBezTo>
                      <a:cubicBezTo>
                        <a:pt x="5" y="5"/>
                        <a:pt x="5" y="5"/>
                        <a:pt x="5" y="7"/>
                      </a:cubicBezTo>
                      <a:cubicBezTo>
                        <a:pt x="5" y="8"/>
                        <a:pt x="5" y="8"/>
                        <a:pt x="6" y="9"/>
                      </a:cubicBezTo>
                      <a:cubicBezTo>
                        <a:pt x="7" y="10"/>
                        <a:pt x="8" y="11"/>
                        <a:pt x="11" y="12"/>
                      </a:cubicBezTo>
                      <a:cubicBezTo>
                        <a:pt x="14" y="13"/>
                        <a:pt x="16" y="14"/>
                        <a:pt x="17" y="15"/>
                      </a:cubicBezTo>
                      <a:cubicBezTo>
                        <a:pt x="18" y="16"/>
                        <a:pt x="19" y="18"/>
                        <a:pt x="19" y="2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 defTabSz="685800">
                    <a:lnSpc>
                      <a:spcPct val="120000"/>
                    </a:lnSpc>
                    <a:buClrTx/>
                  </a:pPr>
                  <a:endParaRPr sz="1350" kern="1200">
                    <a:solidFill>
                      <a:prstClr val="white"/>
                    </a:solidFill>
                    <a:ea typeface="微软雅黑"/>
                    <a:cs typeface="+mn-cs"/>
                  </a:endParaRPr>
                </a:p>
              </p:txBody>
            </p:sp>
            <p:sp>
              <p:nvSpPr>
                <p:cNvPr id="167" name="îśľídè"/>
                <p:cNvSpPr/>
                <p:nvPr/>
              </p:nvSpPr>
              <p:spPr bwMode="auto">
                <a:xfrm>
                  <a:off x="7150100" y="3683001"/>
                  <a:ext cx="12700" cy="88900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 defTabSz="685800">
                    <a:lnSpc>
                      <a:spcPct val="120000"/>
                    </a:lnSpc>
                    <a:buClrTx/>
                  </a:pPr>
                  <a:endParaRPr sz="1350" kern="1200">
                    <a:solidFill>
                      <a:prstClr val="white"/>
                    </a:solidFill>
                    <a:ea typeface="微软雅黑"/>
                    <a:cs typeface="+mn-cs"/>
                  </a:endParaRPr>
                </a:p>
              </p:txBody>
            </p:sp>
            <p:sp>
              <p:nvSpPr>
                <p:cNvPr id="168" name="işḷîḑe"/>
                <p:cNvSpPr/>
                <p:nvPr/>
              </p:nvSpPr>
              <p:spPr bwMode="auto">
                <a:xfrm>
                  <a:off x="7216775" y="3683001"/>
                  <a:ext cx="61913" cy="88900"/>
                </a:xfrm>
                <a:custGeom>
                  <a:avLst/>
                  <a:gdLst>
                    <a:gd name="T0" fmla="*/ 39 w 39"/>
                    <a:gd name="T1" fmla="*/ 6 h 56"/>
                    <a:gd name="T2" fmla="*/ 25 w 39"/>
                    <a:gd name="T3" fmla="*/ 6 h 56"/>
                    <a:gd name="T4" fmla="*/ 25 w 39"/>
                    <a:gd name="T5" fmla="*/ 56 h 56"/>
                    <a:gd name="T6" fmla="*/ 14 w 39"/>
                    <a:gd name="T7" fmla="*/ 56 h 56"/>
                    <a:gd name="T8" fmla="*/ 14 w 39"/>
                    <a:gd name="T9" fmla="*/ 6 h 56"/>
                    <a:gd name="T10" fmla="*/ 0 w 39"/>
                    <a:gd name="T11" fmla="*/ 6 h 56"/>
                    <a:gd name="T12" fmla="*/ 0 w 39"/>
                    <a:gd name="T13" fmla="*/ 0 h 56"/>
                    <a:gd name="T14" fmla="*/ 39 w 39"/>
                    <a:gd name="T15" fmla="*/ 0 h 56"/>
                    <a:gd name="T16" fmla="*/ 39 w 39"/>
                    <a:gd name="T17" fmla="*/ 6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9" h="56">
                      <a:moveTo>
                        <a:pt x="39" y="6"/>
                      </a:moveTo>
                      <a:lnTo>
                        <a:pt x="25" y="6"/>
                      </a:lnTo>
                      <a:lnTo>
                        <a:pt x="25" y="56"/>
                      </a:lnTo>
                      <a:lnTo>
                        <a:pt x="14" y="56"/>
                      </a:lnTo>
                      <a:lnTo>
                        <a:pt x="14" y="6"/>
                      </a:lnTo>
                      <a:lnTo>
                        <a:pt x="0" y="6"/>
                      </a:lnTo>
                      <a:lnTo>
                        <a:pt x="0" y="0"/>
                      </a:lnTo>
                      <a:lnTo>
                        <a:pt x="39" y="0"/>
                      </a:lnTo>
                      <a:lnTo>
                        <a:pt x="39" y="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 defTabSz="685800">
                    <a:lnSpc>
                      <a:spcPct val="120000"/>
                    </a:lnSpc>
                    <a:buClrTx/>
                  </a:pPr>
                  <a:endParaRPr sz="1350" kern="1200">
                    <a:solidFill>
                      <a:prstClr val="white"/>
                    </a:solidFill>
                    <a:ea typeface="微软雅黑"/>
                    <a:cs typeface="+mn-cs"/>
                  </a:endParaRPr>
                </a:p>
              </p:txBody>
            </p:sp>
            <p:sp>
              <p:nvSpPr>
                <p:cNvPr id="169" name="íṧlîḍé"/>
                <p:cNvSpPr/>
                <p:nvPr/>
              </p:nvSpPr>
              <p:spPr bwMode="auto">
                <a:xfrm>
                  <a:off x="7302500" y="3683001"/>
                  <a:ext cx="69850" cy="88900"/>
                </a:xfrm>
                <a:custGeom>
                  <a:avLst/>
                  <a:gdLst>
                    <a:gd name="T0" fmla="*/ 44 w 44"/>
                    <a:gd name="T1" fmla="*/ 0 h 56"/>
                    <a:gd name="T2" fmla="*/ 27 w 44"/>
                    <a:gd name="T3" fmla="*/ 31 h 56"/>
                    <a:gd name="T4" fmla="*/ 27 w 44"/>
                    <a:gd name="T5" fmla="*/ 56 h 56"/>
                    <a:gd name="T6" fmla="*/ 19 w 44"/>
                    <a:gd name="T7" fmla="*/ 56 h 56"/>
                    <a:gd name="T8" fmla="*/ 19 w 44"/>
                    <a:gd name="T9" fmla="*/ 31 h 56"/>
                    <a:gd name="T10" fmla="*/ 0 w 44"/>
                    <a:gd name="T11" fmla="*/ 0 h 56"/>
                    <a:gd name="T12" fmla="*/ 10 w 44"/>
                    <a:gd name="T13" fmla="*/ 0 h 56"/>
                    <a:gd name="T14" fmla="*/ 23 w 44"/>
                    <a:gd name="T15" fmla="*/ 25 h 56"/>
                    <a:gd name="T16" fmla="*/ 23 w 44"/>
                    <a:gd name="T17" fmla="*/ 25 h 56"/>
                    <a:gd name="T18" fmla="*/ 35 w 44"/>
                    <a:gd name="T19" fmla="*/ 0 h 56"/>
                    <a:gd name="T20" fmla="*/ 44 w 44"/>
                    <a:gd name="T21" fmla="*/ 0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44" h="56">
                      <a:moveTo>
                        <a:pt x="44" y="0"/>
                      </a:moveTo>
                      <a:lnTo>
                        <a:pt x="27" y="31"/>
                      </a:lnTo>
                      <a:lnTo>
                        <a:pt x="27" y="56"/>
                      </a:lnTo>
                      <a:lnTo>
                        <a:pt x="19" y="56"/>
                      </a:lnTo>
                      <a:lnTo>
                        <a:pt x="19" y="31"/>
                      </a:lnTo>
                      <a:lnTo>
                        <a:pt x="0" y="0"/>
                      </a:lnTo>
                      <a:lnTo>
                        <a:pt x="10" y="0"/>
                      </a:lnTo>
                      <a:lnTo>
                        <a:pt x="23" y="25"/>
                      </a:lnTo>
                      <a:lnTo>
                        <a:pt x="23" y="25"/>
                      </a:lnTo>
                      <a:lnTo>
                        <a:pt x="35" y="0"/>
                      </a:lnTo>
                      <a:lnTo>
                        <a:pt x="4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 defTabSz="685800">
                    <a:lnSpc>
                      <a:spcPct val="120000"/>
                    </a:lnSpc>
                    <a:buClrTx/>
                  </a:pPr>
                  <a:endParaRPr sz="1350" kern="1200">
                    <a:solidFill>
                      <a:prstClr val="white"/>
                    </a:solidFill>
                    <a:ea typeface="微软雅黑"/>
                    <a:cs typeface="+mn-cs"/>
                  </a:endParaRPr>
                </a:p>
              </p:txBody>
            </p:sp>
          </p:grpSp>
        </p:grpSp>
        <p:sp>
          <p:nvSpPr>
            <p:cNvPr id="146" name="文本框 145"/>
            <p:cNvSpPr txBox="1"/>
            <p:nvPr/>
          </p:nvSpPr>
          <p:spPr>
            <a:xfrm>
              <a:off x="8921741" y="-1377589"/>
              <a:ext cx="1143904" cy="3594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685800">
                <a:lnSpc>
                  <a:spcPct val="120000"/>
                </a:lnSpc>
                <a:buClrTx/>
              </a:pPr>
              <a:r>
                <a:rPr lang="zh-CN" altLang="en-US" sz="1050" kern="1200" dirty="0">
                  <a:solidFill>
                    <a:prstClr val="white"/>
                  </a:solidFill>
                  <a:ea typeface="微软雅黑"/>
                  <a:cs typeface="+mn-cs"/>
                </a:rPr>
                <a:t>趵突泉校区</a:t>
              </a:r>
              <a:endParaRPr lang="zh-CN" altLang="en-US" sz="1050" kern="1200" dirty="0">
                <a:solidFill>
                  <a:prstClr val="white"/>
                </a:solidFill>
                <a:ea typeface="微软雅黑"/>
                <a:cs typeface="+mn-cs"/>
              </a:endParaRPr>
            </a:p>
          </p:txBody>
        </p:sp>
        <p:sp>
          <p:nvSpPr>
            <p:cNvPr id="147" name="文本框 146"/>
            <p:cNvSpPr txBox="1"/>
            <p:nvPr/>
          </p:nvSpPr>
          <p:spPr>
            <a:xfrm>
              <a:off x="8902240" y="-1111136"/>
              <a:ext cx="1178101" cy="2237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685800">
                <a:lnSpc>
                  <a:spcPct val="120000"/>
                </a:lnSpc>
                <a:buClrTx/>
              </a:pPr>
              <a:r>
                <a:rPr lang="en-US" altLang="zh-CN" sz="450" kern="1200" dirty="0">
                  <a:solidFill>
                    <a:prstClr val="white"/>
                  </a:solidFill>
                  <a:ea typeface="微软雅黑"/>
                  <a:cs typeface="+mn-cs"/>
                </a:rPr>
                <a:t>BAOTU SPRING CAMPUS</a:t>
              </a:r>
              <a:endParaRPr lang="zh-CN" altLang="en-US" sz="450" kern="1200" dirty="0">
                <a:solidFill>
                  <a:prstClr val="white"/>
                </a:solidFill>
                <a:ea typeface="微软雅黑"/>
                <a:cs typeface="+mn-cs"/>
              </a:endParaRPr>
            </a:p>
          </p:txBody>
        </p:sp>
        <p:cxnSp>
          <p:nvCxnSpPr>
            <p:cNvPr id="148" name="直接连接符 147"/>
            <p:cNvCxnSpPr/>
            <p:nvPr/>
          </p:nvCxnSpPr>
          <p:spPr>
            <a:xfrm>
              <a:off x="8968740" y="-1419051"/>
              <a:ext cx="0" cy="41593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83" name="图表 82"/>
          <p:cNvGraphicFramePr/>
          <p:nvPr/>
        </p:nvGraphicFramePr>
        <p:xfrm>
          <a:off x="1036171" y="2816205"/>
          <a:ext cx="2179864" cy="145324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85" name="椭圆 84"/>
          <p:cNvSpPr/>
          <p:nvPr/>
        </p:nvSpPr>
        <p:spPr>
          <a:xfrm>
            <a:off x="1810633" y="3074887"/>
            <a:ext cx="935879" cy="935879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101600" dist="38100" dir="5400000" algn="t" rotWithShape="0">
              <a:schemeClr val="bg2">
                <a:lumMod val="50000"/>
                <a:alpha val="40000"/>
              </a:schemeClr>
            </a:out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lnSpc>
                <a:spcPct val="120000"/>
              </a:lnSpc>
              <a:buClrTx/>
            </a:pPr>
            <a:r>
              <a:rPr lang="en-US" altLang="zh-CN" sz="4050" b="1" kern="1200" dirty="0">
                <a:solidFill>
                  <a:prstClr val="white"/>
                </a:solidFill>
                <a:effectLst>
                  <a:innerShdw blurRad="127000">
                    <a:prstClr val="white">
                      <a:lumMod val="50000"/>
                      <a:alpha val="85000"/>
                    </a:prstClr>
                  </a:innerShdw>
                </a:effectLst>
                <a:latin typeface="Arial"/>
                <a:ea typeface="微软雅黑"/>
                <a:cs typeface="+mn-ea"/>
                <a:sym typeface="+mn-lt"/>
              </a:rPr>
              <a:t>2</a:t>
            </a:r>
            <a:endParaRPr lang="zh-CN" altLang="en-US" sz="4050" b="1" kern="1200" dirty="0">
              <a:solidFill>
                <a:prstClr val="white"/>
              </a:solidFill>
              <a:effectLst>
                <a:innerShdw blurRad="127000">
                  <a:prstClr val="white">
                    <a:lumMod val="50000"/>
                    <a:alpha val="85000"/>
                  </a:prstClr>
                </a:innerShdw>
              </a:effectLst>
              <a:latin typeface="Arial"/>
              <a:ea typeface="微软雅黑"/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3"/>
          <p:cNvSpPr/>
          <p:nvPr/>
        </p:nvSpPr>
        <p:spPr>
          <a:xfrm>
            <a:off x="495300" y="844154"/>
            <a:ext cx="7928610" cy="3940664"/>
          </a:xfrm>
          <a:prstGeom prst="roundRect">
            <a:avLst>
              <a:gd name="adj" fmla="val 2511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1"/>
            <a:tileRect/>
          </a:gradFill>
          <a:ln>
            <a:noFill/>
          </a:ln>
          <a:effectLst>
            <a:outerShdw blurRad="317500" sx="102000" sy="102000" algn="ctr" rotWithShape="0">
              <a:schemeClr val="bg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32000" tIns="0" rIns="432000" bIns="297000" numCol="1" spcCol="0" rtlCol="0" fromWordArt="0" anchor="ctr" anchorCtr="0" forceAA="0" compatLnSpc="1">
            <a:noAutofit/>
          </a:bodyPr>
          <a:lstStyle/>
          <a:p>
            <a:pPr indent="342900" defTabSz="685800">
              <a:lnSpc>
                <a:spcPct val="120000"/>
              </a:lnSpc>
              <a:buClrTx/>
            </a:pPr>
            <a:endParaRPr lang="zh-CN" altLang="en-US" sz="1500" kern="1200" dirty="0">
              <a:solidFill>
                <a:prstClr val="black"/>
              </a:solidFill>
              <a:latin typeface="Arial"/>
              <a:ea typeface="微软雅黑"/>
              <a:cs typeface="+mn-ea"/>
              <a:sym typeface="+mn-lt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Fabric</a:t>
            </a:r>
            <a:r>
              <a:rPr lang="zh-CN" altLang="en-US" dirty="0"/>
              <a:t>的特性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6"/>
          </p:nvPr>
        </p:nvSpPr>
        <p:spPr>
          <a:xfrm>
            <a:off x="495301" y="582859"/>
            <a:ext cx="4616648" cy="166199"/>
          </a:xfrm>
        </p:spPr>
        <p:txBody>
          <a:bodyPr/>
          <a:lstStyle/>
          <a:p>
            <a:r>
              <a:rPr lang="en-US" altLang="zh-CN" dirty="0"/>
              <a:t>Characteristics of Fabric</a:t>
            </a:r>
            <a:endParaRPr lang="en-US" altLang="zh-CN" dirty="0"/>
          </a:p>
        </p:txBody>
      </p:sp>
      <p:sp>
        <p:nvSpPr>
          <p:cNvPr id="5" name="矩形: 圆角 4"/>
          <p:cNvSpPr/>
          <p:nvPr/>
        </p:nvSpPr>
        <p:spPr>
          <a:xfrm>
            <a:off x="792480" y="844155"/>
            <a:ext cx="7739063" cy="3940663"/>
          </a:xfrm>
          <a:prstGeom prst="roundRect">
            <a:avLst>
              <a:gd name="adj" fmla="val 2511"/>
            </a:avLst>
          </a:prstGeom>
          <a:gradFill flip="none" rotWithShape="1">
            <a:gsLst>
              <a:gs pos="0">
                <a:schemeClr val="bg1"/>
              </a:gs>
              <a:gs pos="100000">
                <a:srgbClr val="F8F8F8"/>
              </a:gs>
            </a:gsLst>
            <a:lin ang="5400000" scaled="1"/>
            <a:tileRect/>
          </a:gradFill>
          <a:ln>
            <a:noFill/>
          </a:ln>
          <a:effectLst>
            <a:outerShdw blurRad="317500" sx="102000" sy="102000" algn="ctr" rotWithShape="0">
              <a:schemeClr val="bg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32000" tIns="189000" rIns="432000" bIns="297000" numCol="1" spcCol="0" rtlCol="0" fromWordArt="0" anchor="ctr" anchorCtr="0" forceAA="0" compatLnSpc="1">
            <a:normAutofit/>
          </a:bodyPr>
          <a:lstStyle/>
          <a:p>
            <a:pPr defTabSz="685800">
              <a:lnSpc>
                <a:spcPct val="120000"/>
              </a:lnSpc>
              <a:buClrTx/>
            </a:pPr>
            <a:endParaRPr lang="en-US" altLang="zh-CN" sz="1350" kern="1200" dirty="0">
              <a:solidFill>
                <a:prstClr val="black"/>
              </a:solidFill>
              <a:latin typeface="Arial"/>
              <a:ea typeface="微软雅黑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438447" y="968688"/>
            <a:ext cx="461665" cy="227033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defTabSz="685800">
              <a:buClrTx/>
            </a:pPr>
            <a:r>
              <a:rPr lang="zh-CN" altLang="en-US" sz="1800" b="1" kern="1200" spc="225" dirty="0">
                <a:solidFill>
                  <a:prstClr val="white"/>
                </a:solidFill>
                <a:ea typeface="微软雅黑"/>
                <a:cs typeface="+mn-cs"/>
              </a:rPr>
              <a:t>联盟链</a:t>
            </a:r>
            <a:endParaRPr lang="zh-CN" altLang="en-US" sz="1800" b="1" kern="1200" spc="225" dirty="0">
              <a:solidFill>
                <a:prstClr val="white"/>
              </a:solidFill>
              <a:ea typeface="微软雅黑"/>
              <a:cs typeface="+mn-cs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016158" y="1084173"/>
            <a:ext cx="50461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Fabric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作为联盟链的一种，是带许可的区块链，有区别于我们平时认识的区块链。联盟链的某些特性对于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NFT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的部署较为有利。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6813" y="1894271"/>
            <a:ext cx="7490395" cy="2165056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ISLIDE.VECTOR" val="ba3e13bc-cc22-40db-8abb-361298693e2c"/>
</p:tagLst>
</file>

<file path=ppt/tags/tag10.xml><?xml version="1.0" encoding="utf-8"?>
<p:tagLst xmlns:p="http://schemas.openxmlformats.org/presentationml/2006/main">
  <p:tag name="ISLIDE.VECTOR" val="ba3e13bc-cc22-40db-8abb-361298693e2c"/>
</p:tagLst>
</file>

<file path=ppt/tags/tag11.xml><?xml version="1.0" encoding="utf-8"?>
<p:tagLst xmlns:p="http://schemas.openxmlformats.org/presentationml/2006/main">
  <p:tag name="ISLIDE.VECTOR" val="ba3e13bc-cc22-40db-8abb-361298693e2c"/>
</p:tagLst>
</file>

<file path=ppt/tags/tag12.xml><?xml version="1.0" encoding="utf-8"?>
<p:tagLst xmlns:p="http://schemas.openxmlformats.org/presentationml/2006/main">
  <p:tag name="ISLIDE.VECTOR" val="ba3e13bc-cc22-40db-8abb-361298693e2c"/>
</p:tagLst>
</file>

<file path=ppt/tags/tag13.xml><?xml version="1.0" encoding="utf-8"?>
<p:tagLst xmlns:p="http://schemas.openxmlformats.org/presentationml/2006/main">
  <p:tag name="ISLIDE.VECTOR" val="ba3e13bc-cc22-40db-8abb-361298693e2c"/>
</p:tagLst>
</file>

<file path=ppt/tags/tag14.xml><?xml version="1.0" encoding="utf-8"?>
<p:tagLst xmlns:p="http://schemas.openxmlformats.org/presentationml/2006/main">
  <p:tag name="ISLIDE.VECTOR" val="ba3e13bc-cc22-40db-8abb-361298693e2c"/>
</p:tagLst>
</file>

<file path=ppt/tags/tag15.xml><?xml version="1.0" encoding="utf-8"?>
<p:tagLst xmlns:p="http://schemas.openxmlformats.org/presentationml/2006/main">
  <p:tag name="ISLIDE.VECTOR" val="ba3e13bc-cc22-40db-8abb-361298693e2c"/>
</p:tagLst>
</file>

<file path=ppt/tags/tag16.xml><?xml version="1.0" encoding="utf-8"?>
<p:tagLst xmlns:p="http://schemas.openxmlformats.org/presentationml/2006/main">
  <p:tag name="ISLIDE.VECTOR" val="ba3e13bc-cc22-40db-8abb-361298693e2c"/>
</p:tagLst>
</file>

<file path=ppt/tags/tag17.xml><?xml version="1.0" encoding="utf-8"?>
<p:tagLst xmlns:p="http://schemas.openxmlformats.org/presentationml/2006/main">
  <p:tag name="ISLIDE.VECTOR" val="ba3e13bc-cc22-40db-8abb-361298693e2c"/>
</p:tagLst>
</file>

<file path=ppt/tags/tag18.xml><?xml version="1.0" encoding="utf-8"?>
<p:tagLst xmlns:p="http://schemas.openxmlformats.org/presentationml/2006/main">
  <p:tag name="ISLIDE.VECTOR" val="ba3e13bc-cc22-40db-8abb-361298693e2c"/>
</p:tagLst>
</file>

<file path=ppt/tags/tag19.xml><?xml version="1.0" encoding="utf-8"?>
<p:tagLst xmlns:p="http://schemas.openxmlformats.org/presentationml/2006/main">
  <p:tag name="ISLIDE.VECTOR" val="ba3e13bc-cc22-40db-8abb-361298693e2c"/>
</p:tagLst>
</file>

<file path=ppt/tags/tag2.xml><?xml version="1.0" encoding="utf-8"?>
<p:tagLst xmlns:p="http://schemas.openxmlformats.org/presentationml/2006/main">
  <p:tag name="ISLIDE.VECTOR" val="ba3e13bc-cc22-40db-8abb-361298693e2c"/>
</p:tagLst>
</file>

<file path=ppt/tags/tag20.xml><?xml version="1.0" encoding="utf-8"?>
<p:tagLst xmlns:p="http://schemas.openxmlformats.org/presentationml/2006/main">
  <p:tag name="ISLIDE.VECTOR" val="ba3e13bc-cc22-40db-8abb-361298693e2c"/>
</p:tagLst>
</file>

<file path=ppt/tags/tag3.xml><?xml version="1.0" encoding="utf-8"?>
<p:tagLst xmlns:p="http://schemas.openxmlformats.org/presentationml/2006/main">
  <p:tag name="ISLIDE.VECTOR" val="ba3e13bc-cc22-40db-8abb-361298693e2c"/>
</p:tagLst>
</file>

<file path=ppt/tags/tag4.xml><?xml version="1.0" encoding="utf-8"?>
<p:tagLst xmlns:p="http://schemas.openxmlformats.org/presentationml/2006/main">
  <p:tag name="ISLIDE.VECTOR" val="ba3e13bc-cc22-40db-8abb-361298693e2c"/>
</p:tagLst>
</file>

<file path=ppt/tags/tag5.xml><?xml version="1.0" encoding="utf-8"?>
<p:tagLst xmlns:p="http://schemas.openxmlformats.org/presentationml/2006/main">
  <p:tag name="ISLIDE.VECTOR" val="ba3e13bc-cc22-40db-8abb-361298693e2c"/>
</p:tagLst>
</file>

<file path=ppt/tags/tag6.xml><?xml version="1.0" encoding="utf-8"?>
<p:tagLst xmlns:p="http://schemas.openxmlformats.org/presentationml/2006/main">
  <p:tag name="ISLIDE.VECTOR" val="ba3e13bc-cc22-40db-8abb-361298693e2c"/>
</p:tagLst>
</file>

<file path=ppt/tags/tag7.xml><?xml version="1.0" encoding="utf-8"?>
<p:tagLst xmlns:p="http://schemas.openxmlformats.org/presentationml/2006/main">
  <p:tag name="ISLIDE.VECTOR" val="ba3e13bc-cc22-40db-8abb-361298693e2c"/>
</p:tagLst>
</file>

<file path=ppt/tags/tag8.xml><?xml version="1.0" encoding="utf-8"?>
<p:tagLst xmlns:p="http://schemas.openxmlformats.org/presentationml/2006/main">
  <p:tag name="ISLIDE.VECTOR" val="ba3e13bc-cc22-40db-8abb-361298693e2c"/>
</p:tagLst>
</file>

<file path=ppt/tags/tag9.xml><?xml version="1.0" encoding="utf-8"?>
<p:tagLst xmlns:p="http://schemas.openxmlformats.org/presentationml/2006/main">
  <p:tag name="ISLIDE.VECTOR" val="ba3e13bc-cc22-40db-8abb-361298693e2c"/>
</p:tagLst>
</file>

<file path=ppt/theme/theme1.xml><?xml version="1.0" encoding="utf-8"?>
<a:theme xmlns:a="http://schemas.openxmlformats.org/drawingml/2006/main" name="Office 主题">
  <a:themeElements>
    <a:clrScheme name="0-红色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92090E"/>
      </a:accent1>
      <a:accent2>
        <a:srgbClr val="C00000"/>
      </a:accent2>
      <a:accent3>
        <a:srgbClr val="5257BF"/>
      </a:accent3>
      <a:accent4>
        <a:srgbClr val="303274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0-常用">
      <a:majorFont>
        <a:latin typeface="Garamond"/>
        <a:ea typeface="方正小标宋简体"/>
        <a:cs typeface=""/>
      </a:majorFont>
      <a:minorFont>
        <a:latin typeface="微软雅黑 Light"/>
        <a:ea typeface="微软雅黑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山东大学浅色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04049"/>
      </a:accent1>
      <a:accent2>
        <a:srgbClr val="EF9788"/>
      </a:accent2>
      <a:accent3>
        <a:srgbClr val="FF9393"/>
      </a:accent3>
      <a:accent4>
        <a:srgbClr val="94B6CE"/>
      </a:accent4>
      <a:accent5>
        <a:srgbClr val="A7DDDD"/>
      </a:accent5>
      <a:accent6>
        <a:srgbClr val="F5F4B3"/>
      </a:accent6>
      <a:hlink>
        <a:srgbClr val="0563C1"/>
      </a:hlink>
      <a:folHlink>
        <a:srgbClr val="954F72"/>
      </a:folHlink>
    </a:clrScheme>
    <a:fontScheme name="x4dipb1j">
      <a:majorFont>
        <a:latin typeface="Arial"/>
        <a:ea typeface="Microsoft YaHei"/>
        <a:cs typeface=""/>
      </a:majorFont>
      <a:minorFont>
        <a:latin typeface="Arial"/>
        <a:ea typeface="Microsoft YaHe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>
          <a:outerShdw blurRad="317500" sx="102000" sy="102000" algn="ctr" rotWithShape="0">
            <a:schemeClr val="bg1">
              <a:lumMod val="75000"/>
              <a:alpha val="40000"/>
            </a:schemeClr>
          </a:outerShdw>
        </a:effectLst>
      </a:spPr>
      <a:bodyPr rot="0" spcFirstLastPara="0" vert="horz" wrap="square" lIns="91440" tIns="45720" rIns="91440" bIns="45720" numCol="1" spcCol="0" rtlCol="0" fromWordArt="0" anchor="ctr" anchorCtr="0" forceAA="0" compatLnSpc="1">
        <a:noAutofit/>
      </a:bodyPr>
      <a:lstStyle>
        <a:defPPr algn="ctr">
          <a:lnSpc>
            <a:spcPct val="120000"/>
          </a:lnSpc>
          <a:defRPr dirty="0">
            <a:cs typeface="+mn-ea"/>
            <a:sym typeface="+mn-lt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2484</Words>
  <Application>WPS Presentation</Application>
  <PresentationFormat>全屏显示(16:9)</PresentationFormat>
  <Paragraphs>333</Paragraphs>
  <Slides>19</Slides>
  <Notes>10</Notes>
  <HiddenSlides>0</HiddenSlides>
  <MMClips>1</MMClips>
  <ScaleCrop>false</ScaleCrop>
  <HeadingPairs>
    <vt:vector size="6" baseType="variant">
      <vt:variant>
        <vt:lpstr>已用的字体</vt:lpstr>
      </vt:variant>
      <vt:variant>
        <vt:i4>26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19</vt:i4>
      </vt:variant>
    </vt:vector>
  </HeadingPairs>
  <TitlesOfParts>
    <vt:vector size="47" baseType="lpstr">
      <vt:lpstr>Arial</vt:lpstr>
      <vt:lpstr>宋体</vt:lpstr>
      <vt:lpstr>Wingdings</vt:lpstr>
      <vt:lpstr>Arial</vt:lpstr>
      <vt:lpstr>DejaVu Sans</vt:lpstr>
      <vt:lpstr>微软雅黑 Light</vt:lpstr>
      <vt:lpstr>方正小标宋简体</vt:lpstr>
      <vt:lpstr>方正小标宋_GBK</vt:lpstr>
      <vt:lpstr>Times New Roman</vt:lpstr>
      <vt:lpstr>Calibri</vt:lpstr>
      <vt:lpstr>微软雅黑</vt:lpstr>
      <vt:lpstr>等线</vt:lpstr>
      <vt:lpstr>等线</vt:lpstr>
      <vt:lpstr>微软雅黑</vt:lpstr>
      <vt:lpstr>方正黑体_GBK</vt:lpstr>
      <vt:lpstr>幼圆</vt:lpstr>
      <vt:lpstr>宋体</vt:lpstr>
      <vt:lpstr>Arial Unicode MS</vt:lpstr>
      <vt:lpstr>Garamond</vt:lpstr>
      <vt:lpstr>C059</vt:lpstr>
      <vt:lpstr>方正书宋_GBK</vt:lpstr>
      <vt:lpstr>Liberation Sans</vt:lpstr>
      <vt:lpstr>微软雅黑</vt:lpstr>
      <vt:lpstr>方正小标宋简体</vt:lpstr>
      <vt:lpstr>微软雅黑 Light</vt:lpstr>
      <vt:lpstr>MalOtf</vt:lpstr>
      <vt:lpstr>Office 主题</vt:lpstr>
      <vt:lpstr>Office 主题​​</vt:lpstr>
      <vt:lpstr>PowerPoint 演示文稿</vt:lpstr>
      <vt:lpstr>PowerPoint 演示文稿</vt:lpstr>
      <vt:lpstr>什么是NFT?</vt:lpstr>
      <vt:lpstr>NFT:非同质化代币</vt:lpstr>
      <vt:lpstr>NFT:非同质化代币</vt:lpstr>
      <vt:lpstr>NFT:非同质化代币</vt:lpstr>
      <vt:lpstr>NFT:非同质化代币</vt:lpstr>
      <vt:lpstr>Fabric的特性</vt:lpstr>
      <vt:lpstr>Fabric的特性</vt:lpstr>
      <vt:lpstr>Fabric的特性</vt:lpstr>
      <vt:lpstr>Fabric的特性</vt:lpstr>
      <vt:lpstr>Fabric的特性</vt:lpstr>
      <vt:lpstr>IPFS的意义</vt:lpstr>
      <vt:lpstr>IPFS的意义</vt:lpstr>
      <vt:lpstr>IPFS的意义</vt:lpstr>
      <vt:lpstr>实现与展示</vt:lpstr>
      <vt:lpstr>实现与展示</vt:lpstr>
      <vt:lpstr>实现与展示</vt:lpstr>
      <vt:lpstr>感谢各位的聆听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NFT+Hyperledger Fabric+IPFS</dc:title>
  <dc:creator>郭瀚文</dc:creator>
  <cp:lastModifiedBy>quieoo</cp:lastModifiedBy>
  <cp:revision>40</cp:revision>
  <dcterms:created xsi:type="dcterms:W3CDTF">2021-10-28T07:44:21Z</dcterms:created>
  <dcterms:modified xsi:type="dcterms:W3CDTF">2021-10-28T07:44:21Z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1033-11.1.0.10702</vt:lpwstr>
  </property>
</Properties>
</file>